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3"/>
  </p:notesMasterIdLst>
  <p:handoutMasterIdLst>
    <p:handoutMasterId r:id="rId54"/>
  </p:handoutMasterIdLst>
  <p:sldIdLst>
    <p:sldId id="256" r:id="rId2"/>
    <p:sldId id="257" r:id="rId3"/>
    <p:sldId id="258" r:id="rId4"/>
    <p:sldId id="259" r:id="rId5"/>
    <p:sldId id="282" r:id="rId6"/>
    <p:sldId id="283" r:id="rId7"/>
    <p:sldId id="274" r:id="rId8"/>
    <p:sldId id="278" r:id="rId9"/>
    <p:sldId id="286" r:id="rId10"/>
    <p:sldId id="284" r:id="rId11"/>
    <p:sldId id="260" r:id="rId12"/>
    <p:sldId id="261" r:id="rId13"/>
    <p:sldId id="262" r:id="rId14"/>
    <p:sldId id="263" r:id="rId15"/>
    <p:sldId id="287" r:id="rId16"/>
    <p:sldId id="289" r:id="rId17"/>
    <p:sldId id="292" r:id="rId18"/>
    <p:sldId id="291" r:id="rId19"/>
    <p:sldId id="290" r:id="rId20"/>
    <p:sldId id="293" r:id="rId21"/>
    <p:sldId id="279" r:id="rId22"/>
    <p:sldId id="294" r:id="rId23"/>
    <p:sldId id="295" r:id="rId24"/>
    <p:sldId id="296" r:id="rId25"/>
    <p:sldId id="297" r:id="rId26"/>
    <p:sldId id="264" r:id="rId27"/>
    <p:sldId id="265" r:id="rId28"/>
    <p:sldId id="267" r:id="rId29"/>
    <p:sldId id="298" r:id="rId30"/>
    <p:sldId id="299" r:id="rId31"/>
    <p:sldId id="300" r:id="rId32"/>
    <p:sldId id="301" r:id="rId33"/>
    <p:sldId id="268" r:id="rId34"/>
    <p:sldId id="305" r:id="rId35"/>
    <p:sldId id="302" r:id="rId36"/>
    <p:sldId id="303" r:id="rId37"/>
    <p:sldId id="304" r:id="rId38"/>
    <p:sldId id="306" r:id="rId39"/>
    <p:sldId id="269" r:id="rId40"/>
    <p:sldId id="270" r:id="rId41"/>
    <p:sldId id="307" r:id="rId42"/>
    <p:sldId id="308" r:id="rId43"/>
    <p:sldId id="271" r:id="rId44"/>
    <p:sldId id="272" r:id="rId45"/>
    <p:sldId id="273" r:id="rId46"/>
    <p:sldId id="314" r:id="rId47"/>
    <p:sldId id="309" r:id="rId48"/>
    <p:sldId id="311" r:id="rId49"/>
    <p:sldId id="313" r:id="rId50"/>
    <p:sldId id="312" r:id="rId51"/>
    <p:sldId id="281" r:id="rId52"/>
  </p:sldIdLst>
  <p:sldSz cx="9144000" cy="6858000" type="screen4x3"/>
  <p:notesSz cx="6735763" cy="9866313"/>
  <p:defaultTextStyle>
    <a:defPPr>
      <a:defRPr lang="ja-JP"/>
    </a:defPPr>
    <a:lvl1pPr marL="0" algn="l" defTabSz="984629" rtl="0" eaLnBrk="1" latinLnBrk="0" hangingPunct="1">
      <a:defRPr kumimoji="1" sz="2000" kern="1200">
        <a:solidFill>
          <a:schemeClr val="tx1"/>
        </a:solidFill>
        <a:latin typeface="+mn-lt"/>
        <a:ea typeface="+mn-ea"/>
        <a:cs typeface="+mn-cs"/>
      </a:defRPr>
    </a:lvl1pPr>
    <a:lvl2pPr marL="492315" algn="l" defTabSz="984629" rtl="0" eaLnBrk="1" latinLnBrk="0" hangingPunct="1">
      <a:defRPr kumimoji="1" sz="2000" kern="1200">
        <a:solidFill>
          <a:schemeClr val="tx1"/>
        </a:solidFill>
        <a:latin typeface="+mn-lt"/>
        <a:ea typeface="+mn-ea"/>
        <a:cs typeface="+mn-cs"/>
      </a:defRPr>
    </a:lvl2pPr>
    <a:lvl3pPr marL="984629" algn="l" defTabSz="984629" rtl="0" eaLnBrk="1" latinLnBrk="0" hangingPunct="1">
      <a:defRPr kumimoji="1" sz="2000" kern="1200">
        <a:solidFill>
          <a:schemeClr val="tx1"/>
        </a:solidFill>
        <a:latin typeface="+mn-lt"/>
        <a:ea typeface="+mn-ea"/>
        <a:cs typeface="+mn-cs"/>
      </a:defRPr>
    </a:lvl3pPr>
    <a:lvl4pPr marL="1476944" algn="l" defTabSz="984629" rtl="0" eaLnBrk="1" latinLnBrk="0" hangingPunct="1">
      <a:defRPr kumimoji="1" sz="2000" kern="1200">
        <a:solidFill>
          <a:schemeClr val="tx1"/>
        </a:solidFill>
        <a:latin typeface="+mn-lt"/>
        <a:ea typeface="+mn-ea"/>
        <a:cs typeface="+mn-cs"/>
      </a:defRPr>
    </a:lvl4pPr>
    <a:lvl5pPr marL="1969260" algn="l" defTabSz="984629" rtl="0" eaLnBrk="1" latinLnBrk="0" hangingPunct="1">
      <a:defRPr kumimoji="1" sz="2000" kern="1200">
        <a:solidFill>
          <a:schemeClr val="tx1"/>
        </a:solidFill>
        <a:latin typeface="+mn-lt"/>
        <a:ea typeface="+mn-ea"/>
        <a:cs typeface="+mn-cs"/>
      </a:defRPr>
    </a:lvl5pPr>
    <a:lvl6pPr marL="2461574" algn="l" defTabSz="984629" rtl="0" eaLnBrk="1" latinLnBrk="0" hangingPunct="1">
      <a:defRPr kumimoji="1" sz="2000" kern="1200">
        <a:solidFill>
          <a:schemeClr val="tx1"/>
        </a:solidFill>
        <a:latin typeface="+mn-lt"/>
        <a:ea typeface="+mn-ea"/>
        <a:cs typeface="+mn-cs"/>
      </a:defRPr>
    </a:lvl6pPr>
    <a:lvl7pPr marL="2953889" algn="l" defTabSz="984629" rtl="0" eaLnBrk="1" latinLnBrk="0" hangingPunct="1">
      <a:defRPr kumimoji="1" sz="2000" kern="1200">
        <a:solidFill>
          <a:schemeClr val="tx1"/>
        </a:solidFill>
        <a:latin typeface="+mn-lt"/>
        <a:ea typeface="+mn-ea"/>
        <a:cs typeface="+mn-cs"/>
      </a:defRPr>
    </a:lvl7pPr>
    <a:lvl8pPr marL="3446204" algn="l" defTabSz="984629" rtl="0" eaLnBrk="1" latinLnBrk="0" hangingPunct="1">
      <a:defRPr kumimoji="1" sz="2000" kern="1200">
        <a:solidFill>
          <a:schemeClr val="tx1"/>
        </a:solidFill>
        <a:latin typeface="+mn-lt"/>
        <a:ea typeface="+mn-ea"/>
        <a:cs typeface="+mn-cs"/>
      </a:defRPr>
    </a:lvl8pPr>
    <a:lvl9pPr marL="3938518" algn="l" defTabSz="984629" rtl="0" eaLnBrk="1" latinLnBrk="0" hangingPunct="1">
      <a:defRPr kumimoji="1"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9286" autoAdjust="0"/>
  </p:normalViewPr>
  <p:slideViewPr>
    <p:cSldViewPr>
      <p:cViewPr varScale="1">
        <p:scale>
          <a:sx n="64" d="100"/>
          <a:sy n="64" d="100"/>
        </p:scale>
        <p:origin x="1344"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4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BD21225-22BA-44DD-B5FE-49C8E73502E4}" type="datetimeFigureOut">
              <a:rPr kumimoji="1" lang="ja-JP" altLang="en-US" smtClean="0"/>
              <a:pPr/>
              <a:t>2019/3/23</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A79FE69-DE7C-48A6-A371-5E4430C01279}" type="slidenum">
              <a:rPr kumimoji="1" lang="ja-JP" altLang="en-US" smtClean="0"/>
              <a:pPr/>
              <a:t>‹#›</a:t>
            </a:fld>
            <a:endParaRPr kumimoji="1" lang="ja-JP" altLang="en-US"/>
          </a:p>
        </p:txBody>
      </p:sp>
    </p:spTree>
    <p:extLst>
      <p:ext uri="{BB962C8B-B14F-4D97-AF65-F5344CB8AC3E}">
        <p14:creationId xmlns:p14="http://schemas.microsoft.com/office/powerpoint/2010/main" val="3063434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54B4F89B-D2D6-42E9-8844-BAD2DDB8D3D5}" type="datetimeFigureOut">
              <a:rPr kumimoji="1" lang="ja-JP" altLang="en-US" smtClean="0"/>
              <a:pPr/>
              <a:t>2019/3/23</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249AC60E-CF05-4887-973F-920012D2487C}" type="slidenum">
              <a:rPr kumimoji="1" lang="ja-JP" altLang="en-US" smtClean="0"/>
              <a:pPr/>
              <a:t>‹#›</a:t>
            </a:fld>
            <a:endParaRPr kumimoji="1" lang="ja-JP" altLang="en-US"/>
          </a:p>
        </p:txBody>
      </p:sp>
    </p:spTree>
    <p:extLst>
      <p:ext uri="{BB962C8B-B14F-4D97-AF65-F5344CB8AC3E}">
        <p14:creationId xmlns:p14="http://schemas.microsoft.com/office/powerpoint/2010/main" val="925380524"/>
      </p:ext>
    </p:extLst>
  </p:cSld>
  <p:clrMap bg1="lt1" tx1="dk1" bg2="lt2" tx2="dk2" accent1="accent1" accent2="accent2" accent3="accent3" accent4="accent4" accent5="accent5" accent6="accent6" hlink="hlink" folHlink="folHlink"/>
  <p:notesStyle>
    <a:lvl1pPr marL="0" algn="l" defTabSz="984629" rtl="0" eaLnBrk="1" latinLnBrk="0" hangingPunct="1">
      <a:defRPr kumimoji="1" sz="1300" kern="1200">
        <a:solidFill>
          <a:schemeClr val="tx1"/>
        </a:solidFill>
        <a:latin typeface="+mn-lt"/>
        <a:ea typeface="+mn-ea"/>
        <a:cs typeface="+mn-cs"/>
      </a:defRPr>
    </a:lvl1pPr>
    <a:lvl2pPr marL="492315" algn="l" defTabSz="984629" rtl="0" eaLnBrk="1" latinLnBrk="0" hangingPunct="1">
      <a:defRPr kumimoji="1" sz="1300" kern="1200">
        <a:solidFill>
          <a:schemeClr val="tx1"/>
        </a:solidFill>
        <a:latin typeface="+mn-lt"/>
        <a:ea typeface="+mn-ea"/>
        <a:cs typeface="+mn-cs"/>
      </a:defRPr>
    </a:lvl2pPr>
    <a:lvl3pPr marL="984629" algn="l" defTabSz="984629" rtl="0" eaLnBrk="1" latinLnBrk="0" hangingPunct="1">
      <a:defRPr kumimoji="1" sz="1300" kern="1200">
        <a:solidFill>
          <a:schemeClr val="tx1"/>
        </a:solidFill>
        <a:latin typeface="+mn-lt"/>
        <a:ea typeface="+mn-ea"/>
        <a:cs typeface="+mn-cs"/>
      </a:defRPr>
    </a:lvl3pPr>
    <a:lvl4pPr marL="1476944" algn="l" defTabSz="984629" rtl="0" eaLnBrk="1" latinLnBrk="0" hangingPunct="1">
      <a:defRPr kumimoji="1" sz="1300" kern="1200">
        <a:solidFill>
          <a:schemeClr val="tx1"/>
        </a:solidFill>
        <a:latin typeface="+mn-lt"/>
        <a:ea typeface="+mn-ea"/>
        <a:cs typeface="+mn-cs"/>
      </a:defRPr>
    </a:lvl4pPr>
    <a:lvl5pPr marL="1969260" algn="l" defTabSz="984629" rtl="0" eaLnBrk="1" latinLnBrk="0" hangingPunct="1">
      <a:defRPr kumimoji="1" sz="1300" kern="1200">
        <a:solidFill>
          <a:schemeClr val="tx1"/>
        </a:solidFill>
        <a:latin typeface="+mn-lt"/>
        <a:ea typeface="+mn-ea"/>
        <a:cs typeface="+mn-cs"/>
      </a:defRPr>
    </a:lvl5pPr>
    <a:lvl6pPr marL="2461574" algn="l" defTabSz="984629" rtl="0" eaLnBrk="1" latinLnBrk="0" hangingPunct="1">
      <a:defRPr kumimoji="1" sz="1300" kern="1200">
        <a:solidFill>
          <a:schemeClr val="tx1"/>
        </a:solidFill>
        <a:latin typeface="+mn-lt"/>
        <a:ea typeface="+mn-ea"/>
        <a:cs typeface="+mn-cs"/>
      </a:defRPr>
    </a:lvl6pPr>
    <a:lvl7pPr marL="2953889" algn="l" defTabSz="984629" rtl="0" eaLnBrk="1" latinLnBrk="0" hangingPunct="1">
      <a:defRPr kumimoji="1" sz="1300" kern="1200">
        <a:solidFill>
          <a:schemeClr val="tx1"/>
        </a:solidFill>
        <a:latin typeface="+mn-lt"/>
        <a:ea typeface="+mn-ea"/>
        <a:cs typeface="+mn-cs"/>
      </a:defRPr>
    </a:lvl7pPr>
    <a:lvl8pPr marL="3446204" algn="l" defTabSz="984629" rtl="0" eaLnBrk="1" latinLnBrk="0" hangingPunct="1">
      <a:defRPr kumimoji="1" sz="1300" kern="1200">
        <a:solidFill>
          <a:schemeClr val="tx1"/>
        </a:solidFill>
        <a:latin typeface="+mn-lt"/>
        <a:ea typeface="+mn-ea"/>
        <a:cs typeface="+mn-cs"/>
      </a:defRPr>
    </a:lvl8pPr>
    <a:lvl9pPr marL="3938518" algn="l" defTabSz="984629"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r>
              <a:rPr kumimoji="1" lang="ja-JP" altLang="en-US" dirty="0"/>
              <a:t>みんなが船先で手を広げてる写真</a:t>
            </a:r>
          </a:p>
        </p:txBody>
      </p:sp>
      <p:sp>
        <p:nvSpPr>
          <p:cNvPr id="4" name="スライド番号プレースホルダー 3"/>
          <p:cNvSpPr>
            <a:spLocks noGrp="1"/>
          </p:cNvSpPr>
          <p:nvPr>
            <p:ph type="sldNum" sz="quarter" idx="10"/>
          </p:nvPr>
        </p:nvSpPr>
        <p:spPr/>
        <p:txBody>
          <a:bodyPr/>
          <a:lstStyle/>
          <a:p>
            <a:fld id="{249AC60E-CF05-4887-973F-920012D2487C}" type="slidenum">
              <a:rPr kumimoji="1" lang="ja-JP" altLang="en-US" smtClean="0"/>
              <a:pPr/>
              <a:t>1</a:t>
            </a:fld>
            <a:endParaRPr kumimoji="1" lang="ja-JP" altLang="en-US"/>
          </a:p>
        </p:txBody>
      </p:sp>
    </p:spTree>
    <p:extLst>
      <p:ext uri="{BB962C8B-B14F-4D97-AF65-F5344CB8AC3E}">
        <p14:creationId xmlns:p14="http://schemas.microsoft.com/office/powerpoint/2010/main" val="211399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27</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indent="0">
              <a:buNone/>
            </a:pPr>
            <a:r>
              <a:rPr kumimoji="1" lang="ja-JP" altLang="en-US" dirty="0"/>
              <a:t>留学サポートしてくれている北浦さん</a:t>
            </a:r>
            <a:endParaRPr kumimoji="1" lang="en-US" altLang="ja-JP" dirty="0"/>
          </a:p>
          <a:p>
            <a:pPr marL="0" indent="0">
              <a:buNone/>
            </a:pPr>
            <a:r>
              <a:rPr lang="ja-JP" altLang="en-US" dirty="0"/>
              <a:t>トラブルもすぐに対応してくれたので、安心して留学できた</a:t>
            </a:r>
            <a:endParaRPr lang="en-US" altLang="ja-JP" dirty="0"/>
          </a:p>
          <a:p>
            <a:pPr marL="0" indent="0">
              <a:buNone/>
            </a:pPr>
            <a:r>
              <a:rPr lang="ja-JP" altLang="en-US" dirty="0"/>
              <a:t>とてもよい人でした。</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43</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indent="0">
              <a:buNone/>
            </a:pPr>
            <a:r>
              <a:rPr kumimoji="1" lang="ja-JP" altLang="en-US" dirty="0"/>
              <a:t>結局いかないと何もわからない</a:t>
            </a:r>
            <a:endParaRPr kumimoji="1" lang="en-US" altLang="ja-JP" dirty="0"/>
          </a:p>
          <a:p>
            <a:pPr marL="0" indent="0">
              <a:buNone/>
            </a:pPr>
            <a:r>
              <a:rPr lang="ja-JP" altLang="en-US" dirty="0"/>
              <a:t>予想と何が違ったか</a:t>
            </a:r>
            <a:endParaRPr lang="en-US" altLang="ja-JP" dirty="0"/>
          </a:p>
          <a:p>
            <a:pPr marL="0" indent="0">
              <a:buNone/>
            </a:pPr>
            <a:r>
              <a:rPr lang="ja-JP" altLang="en-US" dirty="0"/>
              <a:t>興味があったらとりあえず出る</a:t>
            </a:r>
            <a:endParaRPr lang="en-US" altLang="ja-JP" dirty="0"/>
          </a:p>
          <a:p>
            <a:pPr marL="0" indent="0">
              <a:buNone/>
            </a:pPr>
            <a:endParaRPr lang="en-US" altLang="ja-JP" dirty="0"/>
          </a:p>
          <a:p>
            <a:pPr marL="0" indent="0">
              <a:buNone/>
            </a:pPr>
            <a:r>
              <a:rPr lang="ja-JP" altLang="en-US" dirty="0"/>
              <a:t>コミュニケーション能力があればやっていける</a:t>
            </a:r>
            <a:endParaRPr lang="en-US" altLang="ja-JP" dirty="0"/>
          </a:p>
          <a:p>
            <a:pPr marL="0" indent="0">
              <a:buNone/>
            </a:pPr>
            <a:r>
              <a:rPr lang="ja-JP" altLang="en-US" dirty="0"/>
              <a:t>行く前は人前で話すのも嫌がっていた。</a:t>
            </a:r>
            <a:endParaRPr lang="en-US" altLang="ja-JP" dirty="0"/>
          </a:p>
          <a:p>
            <a:pPr marL="0" indent="0">
              <a:buNone/>
            </a:pPr>
            <a:endParaRPr lang="en-US" altLang="ja-JP" dirty="0"/>
          </a:p>
          <a:p>
            <a:pPr marL="0" indent="0">
              <a:buNone/>
            </a:pPr>
            <a:endParaRPr lang="en-US" altLang="ja-JP" dirty="0"/>
          </a:p>
          <a:p>
            <a:pPr marL="0" indent="0">
              <a:buNone/>
            </a:pPr>
            <a:r>
              <a:rPr kumimoji="1" lang="ja-JP" altLang="en-US" dirty="0"/>
              <a:t>五感で何を感じたか？</a:t>
            </a:r>
            <a:endParaRPr kumimoji="1" lang="en-US" altLang="ja-JP"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44</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indent="0">
              <a:buNone/>
            </a:pPr>
            <a:r>
              <a:rPr lang="ja-JP" altLang="en-US" dirty="0"/>
              <a:t>留学前と後でどんな変化が・・</a:t>
            </a:r>
            <a:endParaRPr lang="en-US" altLang="ja-JP" dirty="0"/>
          </a:p>
          <a:p>
            <a:pPr marL="0" indent="0">
              <a:buNone/>
            </a:pPr>
            <a:r>
              <a:rPr lang="ja-JP" altLang="en-US" dirty="0"/>
              <a:t>今、どんな感情があるか</a:t>
            </a:r>
          </a:p>
          <a:p>
            <a:endParaRPr kumimoji="1" lang="ja-JP" altLang="en-US"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45</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82296" indent="0">
              <a:buNone/>
            </a:pPr>
            <a:r>
              <a:rPr lang="ja-JP" altLang="en-US" dirty="0"/>
              <a:t>参加動機</a:t>
            </a:r>
            <a:endParaRPr lang="en-US" altLang="ja-JP" dirty="0"/>
          </a:p>
          <a:p>
            <a:pPr marL="82296" indent="0">
              <a:buNone/>
            </a:pPr>
            <a:r>
              <a:rPr kumimoji="1" lang="ja-JP" altLang="en-US" dirty="0"/>
              <a:t>なぜ興味を持ったか</a:t>
            </a:r>
            <a:endParaRPr kumimoji="1" lang="en-US" altLang="ja-JP" dirty="0"/>
          </a:p>
          <a:p>
            <a:pPr marL="82296" indent="0">
              <a:buNone/>
            </a:pPr>
            <a:r>
              <a:rPr lang="ja-JP" altLang="en-US" dirty="0"/>
              <a:t>親の反応</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82296" indent="0">
              <a:buNone/>
            </a:pPr>
            <a:r>
              <a:rPr kumimoji="1" lang="ja-JP" altLang="en-US" dirty="0"/>
              <a:t>どんな準備をしたか</a:t>
            </a:r>
            <a:endParaRPr kumimoji="1" lang="en-US" altLang="ja-JP" dirty="0"/>
          </a:p>
          <a:p>
            <a:pPr marL="82296" indent="0">
              <a:buNone/>
            </a:pPr>
            <a:r>
              <a:rPr lang="ja-JP" altLang="en-US" dirty="0"/>
              <a:t>どんな気持ちで試験受けたか</a:t>
            </a:r>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pPr marL="0" indent="0">
              <a:buNone/>
            </a:pPr>
            <a:endParaRPr lang="en-US" altLang="ja-JP" dirty="0"/>
          </a:p>
          <a:p>
            <a:pPr marL="0" indent="0">
              <a:buNone/>
            </a:pPr>
            <a:r>
              <a:rPr lang="ja-JP" altLang="en-US" dirty="0"/>
              <a:t>・勉強</a:t>
            </a:r>
            <a:endParaRPr lang="en-US" altLang="ja-JP" dirty="0"/>
          </a:p>
          <a:p>
            <a:pPr marL="0" indent="0">
              <a:buNone/>
            </a:pPr>
            <a:r>
              <a:rPr lang="ja-JP" altLang="en-US" dirty="0"/>
              <a:t>何を想像しながら勉強したか？</a:t>
            </a:r>
            <a:endParaRPr lang="en-US" altLang="ja-JP" dirty="0"/>
          </a:p>
          <a:p>
            <a:endParaRPr kumimoji="1" lang="ja-JP" altLang="en-US" dirty="0"/>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0113" y="739775"/>
            <a:ext cx="4935537" cy="3700463"/>
          </a:xfrm>
        </p:spPr>
      </p:sp>
      <p:sp>
        <p:nvSpPr>
          <p:cNvPr id="3" name="ノート プレースホルダー 2"/>
          <p:cNvSpPr>
            <a:spLocks noGrp="1"/>
          </p:cNvSpPr>
          <p:nvPr>
            <p:ph type="body" idx="1"/>
          </p:nvPr>
        </p:nvSpPr>
        <p:spPr/>
        <p:txBody>
          <a:bodyPr/>
          <a:lstStyle/>
          <a:p>
            <a:pPr>
              <a:buNone/>
            </a:pPr>
            <a:r>
              <a:rPr lang="ja-JP" altLang="en-US" dirty="0"/>
              <a:t>離島スラムに行くのが決まって・・・卓球の普及活動、ゴミ拾い啓発活動！</a:t>
            </a:r>
            <a:endParaRPr lang="en-US" altLang="ja-JP" dirty="0"/>
          </a:p>
          <a:p>
            <a:pPr marL="0" indent="0">
              <a:buNone/>
            </a:pPr>
            <a:r>
              <a:rPr lang="ja-JP" altLang="en-US" dirty="0"/>
              <a:t>卓球台にお金が・・・</a:t>
            </a:r>
            <a:endParaRPr lang="en-US" altLang="ja-JP" dirty="0"/>
          </a:p>
          <a:p>
            <a:pPr marL="0" indent="0">
              <a:buNone/>
            </a:pPr>
            <a:r>
              <a:rPr lang="ja-JP" altLang="en-US" dirty="0"/>
              <a:t>そこで募金活動（卓球台、文房具など）をしよう！となった</a:t>
            </a:r>
            <a:endParaRPr lang="en-US" altLang="ja-JP" dirty="0"/>
          </a:p>
          <a:p>
            <a:pPr marL="0" indent="0">
              <a:buNone/>
            </a:pPr>
            <a:r>
              <a:rPr lang="ja-JP" altLang="en-US" dirty="0"/>
              <a:t>そのために何をしたか？</a:t>
            </a:r>
            <a:endParaRPr lang="en-US" altLang="ja-JP" dirty="0"/>
          </a:p>
          <a:p>
            <a:pPr marL="0" indent="0">
              <a:buNone/>
            </a:pPr>
            <a:r>
              <a:rPr lang="ja-JP" altLang="en-US" dirty="0"/>
              <a:t>　ポスター作りや生徒会、インターアクトクラブに協力を要請し、一緒に募金活動を・・・</a:t>
            </a:r>
            <a:endParaRPr lang="en-US" altLang="ja-JP" dirty="0"/>
          </a:p>
          <a:p>
            <a:pPr marL="0" indent="0">
              <a:buNone/>
            </a:pPr>
            <a:r>
              <a:rPr lang="ja-JP" altLang="en-US" dirty="0"/>
              <a:t>学校、キヌヤ本店・東町店、ロータリークラブで募金活動を行い、○○円集めた。</a:t>
            </a:r>
          </a:p>
          <a:p>
            <a:pPr marL="0" indent="0">
              <a:buNone/>
            </a:pPr>
            <a:endParaRPr lang="en-US" altLang="ja-JP" dirty="0"/>
          </a:p>
          <a:p>
            <a:pPr marL="0" indent="0">
              <a:buNone/>
            </a:pPr>
            <a:r>
              <a:rPr lang="ja-JP" altLang="en-US" dirty="0"/>
              <a:t>・紙芝居作り</a:t>
            </a:r>
            <a:r>
              <a:rPr lang="en-US" altLang="ja-JP" dirty="0"/>
              <a:t>(</a:t>
            </a:r>
            <a:r>
              <a:rPr lang="ja-JP" altLang="en-US" dirty="0"/>
              <a:t>ゴミ拾い啓発活動用</a:t>
            </a:r>
            <a:r>
              <a:rPr lang="en-US" altLang="ja-JP" dirty="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249AC60E-CF05-4887-973F-920012D2487C}" type="slidenum">
              <a:rPr kumimoji="1" lang="ja-JP" altLang="en-US" smtClean="0"/>
              <a:pPr/>
              <a:t>5</a:t>
            </a:fld>
            <a:endParaRPr kumimoji="1" lang="ja-JP" altLang="en-US"/>
          </a:p>
        </p:txBody>
      </p:sp>
    </p:spTree>
    <p:extLst>
      <p:ext uri="{BB962C8B-B14F-4D97-AF65-F5344CB8AC3E}">
        <p14:creationId xmlns:p14="http://schemas.microsoft.com/office/powerpoint/2010/main" val="1730267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r>
              <a:rPr kumimoji="1" lang="ja-JP" altLang="en-US" dirty="0"/>
              <a:t>もしかしたらこの中にも協力していただいた方がいるかもしれない。ありがとうございます。</a:t>
            </a:r>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8</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r>
              <a:rPr kumimoji="1" lang="ja-JP" altLang="en-US" dirty="0"/>
              <a:t>どんな思いで・・・</a:t>
            </a:r>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11</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r>
              <a:rPr kumimoji="1" lang="ja-JP" altLang="en-US" dirty="0"/>
              <a:t>着いてみてどんな気持ちで向かっていけたか</a:t>
            </a:r>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12</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0463"/>
          </a:xfrm>
        </p:spPr>
      </p:sp>
      <p:sp>
        <p:nvSpPr>
          <p:cNvPr id="3" name="ノート プレースホルダ 2"/>
          <p:cNvSpPr>
            <a:spLocks noGrp="1"/>
          </p:cNvSpPr>
          <p:nvPr>
            <p:ph type="body" idx="1"/>
          </p:nvPr>
        </p:nvSpPr>
        <p:spPr/>
        <p:txBody>
          <a:bodyPr>
            <a:normAutofit/>
          </a:bodyPr>
          <a:lstStyle/>
          <a:p>
            <a:r>
              <a:rPr kumimoji="1" lang="ja-JP" altLang="en-US" dirty="0"/>
              <a:t>時間の流れもはやいもので、いつのまにか卒業式</a:t>
            </a:r>
            <a:endParaRPr kumimoji="1" lang="en-US" altLang="ja-JP" dirty="0"/>
          </a:p>
          <a:p>
            <a:r>
              <a:rPr kumimoji="1" lang="ja-JP" altLang="en-US" dirty="0"/>
              <a:t>一週間という短い時間でしたが、スピーチにも挑戦！！！</a:t>
            </a:r>
            <a:endParaRPr kumimoji="1" lang="en-US" altLang="ja-JP" dirty="0"/>
          </a:p>
          <a:p>
            <a:r>
              <a:rPr kumimoji="1" lang="ja-JP" altLang="en-US" dirty="0"/>
              <a:t>日本にいるころだったらやっているかな？</a:t>
            </a:r>
          </a:p>
        </p:txBody>
      </p:sp>
      <p:sp>
        <p:nvSpPr>
          <p:cNvPr id="4" name="スライド番号プレースホルダ 3"/>
          <p:cNvSpPr>
            <a:spLocks noGrp="1"/>
          </p:cNvSpPr>
          <p:nvPr>
            <p:ph type="sldNum" sz="quarter" idx="10"/>
          </p:nvPr>
        </p:nvSpPr>
        <p:spPr/>
        <p:txBody>
          <a:bodyPr/>
          <a:lstStyle/>
          <a:p>
            <a:fld id="{249AC60E-CF05-4887-973F-920012D2487C}" type="slidenum">
              <a:rPr kumimoji="1" lang="ja-JP" altLang="en-US" smtClean="0"/>
              <a:pPr/>
              <a:t>26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4" name="タイトル 13"/>
          <p:cNvSpPr>
            <a:spLocks noGrp="1"/>
          </p:cNvSpPr>
          <p:nvPr>
            <p:ph type="ctrTitle"/>
          </p:nvPr>
        </p:nvSpPr>
        <p:spPr>
          <a:xfrm>
            <a:off x="1432560" y="359897"/>
            <a:ext cx="7406640" cy="1472184"/>
          </a:xfrm>
        </p:spPr>
        <p:txBody>
          <a:bodyPr anchor="b"/>
          <a:lstStyle>
            <a:lvl1pPr algn="l">
              <a:defRPr/>
            </a:lvl1pPr>
            <a:extLst/>
          </a:lstStyle>
          <a:p>
            <a:r>
              <a:rPr kumimoji="0" lang="ja-JP" altLang="en-US"/>
              <a:t>マスター タイトルの書式設定</a:t>
            </a:r>
            <a:endParaRPr kumimoji="0" lang="en-US"/>
          </a:p>
        </p:txBody>
      </p:sp>
      <p:sp>
        <p:nvSpPr>
          <p:cNvPr id="22" name="サブタイトル 21"/>
          <p:cNvSpPr>
            <a:spLocks noGrp="1"/>
          </p:cNvSpPr>
          <p:nvPr>
            <p:ph type="subTitle" idx="1"/>
          </p:nvPr>
        </p:nvSpPr>
        <p:spPr>
          <a:xfrm>
            <a:off x="1432560" y="1850064"/>
            <a:ext cx="7406640" cy="1752600"/>
          </a:xfrm>
        </p:spPr>
        <p:txBody>
          <a:bodyPr tIns="0"/>
          <a:lstStyle>
            <a:lvl1pPr marL="29539" indent="0" algn="l">
              <a:buNone/>
              <a:defRPr sz="2800">
                <a:solidFill>
                  <a:schemeClr val="tx2">
                    <a:shade val="30000"/>
                    <a:satMod val="150000"/>
                  </a:schemeClr>
                </a:solidFill>
              </a:defRPr>
            </a:lvl1pPr>
            <a:lvl2pPr marL="492315" indent="0" algn="ctr">
              <a:buNone/>
            </a:lvl2pPr>
            <a:lvl3pPr marL="984629" indent="0" algn="ctr">
              <a:buNone/>
            </a:lvl3pPr>
            <a:lvl4pPr marL="1476944" indent="0" algn="ctr">
              <a:buNone/>
            </a:lvl4pPr>
            <a:lvl5pPr marL="1969260" indent="0" algn="ctr">
              <a:buNone/>
            </a:lvl5pPr>
            <a:lvl6pPr marL="2461574" indent="0" algn="ctr">
              <a:buNone/>
            </a:lvl6pPr>
            <a:lvl7pPr marL="2953889" indent="0" algn="ctr">
              <a:buNone/>
            </a:lvl7pPr>
            <a:lvl8pPr marL="3446204" indent="0" algn="ctr">
              <a:buNone/>
            </a:lvl8pPr>
            <a:lvl9pPr marL="3938518" indent="0" algn="ctr">
              <a:buNone/>
            </a:lvl9pPr>
            <a:extLst/>
          </a:lstStyle>
          <a:p>
            <a:r>
              <a:rPr kumimoji="0" lang="ja-JP" altLang="en-US"/>
              <a:t>マスター サブタイトルの書式設定</a:t>
            </a:r>
            <a:endParaRPr kumimoji="0" lang="en-US"/>
          </a:p>
        </p:txBody>
      </p:sp>
      <p:sp>
        <p:nvSpPr>
          <p:cNvPr id="7" name="日付プレースホルダー 6"/>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20" name="フッター プレースホルダー 19"/>
          <p:cNvSpPr>
            <a:spLocks noGrp="1"/>
          </p:cNvSpPr>
          <p:nvPr>
            <p:ph type="ftr" sz="quarter" idx="11"/>
          </p:nvPr>
        </p:nvSpPr>
        <p:spPr/>
        <p:txBody>
          <a:bodyPr/>
          <a:lstStyle/>
          <a:p>
            <a:endParaRPr kumimoji="1" lang="ja-JP" altLang="en-US"/>
          </a:p>
        </p:txBody>
      </p:sp>
      <p:sp>
        <p:nvSpPr>
          <p:cNvPr id="10" name="スライド番号プレースホルダー 9"/>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
        <p:nvSpPr>
          <p:cNvPr id="8" name="円/楕円 7"/>
          <p:cNvSpPr/>
          <p:nvPr/>
        </p:nvSpPr>
        <p:spPr>
          <a:xfrm>
            <a:off x="921433" y="1413801"/>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463" tIns="49232" rIns="98463" bIns="49232" anchor="ctr"/>
          <a:lstStyle/>
          <a:p>
            <a:pPr algn="ctr" eaLnBrk="1" latinLnBrk="0" hangingPunct="1"/>
            <a:endParaRPr kumimoji="0" lang="en-US"/>
          </a:p>
        </p:txBody>
      </p:sp>
      <p:sp>
        <p:nvSpPr>
          <p:cNvPr id="9" name="円/楕円 8"/>
          <p:cNvSpPr/>
          <p:nvPr/>
        </p:nvSpPr>
        <p:spPr>
          <a:xfrm>
            <a:off x="1157176" y="1345017"/>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463" tIns="49232" rIns="98463" bIns="49232"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58000" y="274640"/>
            <a:ext cx="1828800" cy="5851525"/>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1143000" y="274642"/>
            <a:ext cx="5562600" cy="5851525"/>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7" name="正方形/長方形 6"/>
          <p:cNvSpPr/>
          <p:nvPr/>
        </p:nvSpPr>
        <p:spPr>
          <a:xfrm>
            <a:off x="2282891" y="-53"/>
            <a:ext cx="6858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2" name="タイトル 1"/>
          <p:cNvSpPr>
            <a:spLocks noGrp="1"/>
          </p:cNvSpPr>
          <p:nvPr>
            <p:ph type="title"/>
          </p:nvPr>
        </p:nvSpPr>
        <p:spPr>
          <a:xfrm>
            <a:off x="2578392" y="2600325"/>
            <a:ext cx="6400800" cy="2286000"/>
          </a:xfrm>
        </p:spPr>
        <p:txBody>
          <a:bodyPr anchor="t"/>
          <a:lstStyle>
            <a:lvl1pPr algn="l">
              <a:lnSpc>
                <a:spcPts val="4846"/>
              </a:lnSpc>
              <a:buNone/>
              <a:defRPr sz="4300" b="1" cap="all"/>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578392" y="1066800"/>
            <a:ext cx="6400800" cy="1509712"/>
          </a:xfrm>
        </p:spPr>
        <p:txBody>
          <a:bodyPr anchor="b"/>
          <a:lstStyle>
            <a:lvl1pPr marL="19692" indent="0">
              <a:lnSpc>
                <a:spcPts val="2477"/>
              </a:lnSpc>
              <a:spcBef>
                <a:spcPts val="0"/>
              </a:spcBef>
              <a:buNone/>
              <a:defRPr sz="2200">
                <a:solidFill>
                  <a:schemeClr val="tx2">
                    <a:shade val="30000"/>
                    <a:satMod val="150000"/>
                  </a:schemeClr>
                </a:solidFill>
              </a:defRPr>
            </a:lvl1pPr>
            <a:lvl2pPr>
              <a:buNone/>
              <a:defRPr sz="2000">
                <a:solidFill>
                  <a:schemeClr val="tx1">
                    <a:tint val="75000"/>
                  </a:schemeClr>
                </a:solidFill>
              </a:defRPr>
            </a:lvl2pPr>
            <a:lvl3pPr>
              <a:buNone/>
              <a:defRPr sz="17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
        <p:nvSpPr>
          <p:cNvPr id="10" name="正方形/長方形 9"/>
          <p:cNvSpPr/>
          <p:nvPr/>
        </p:nvSpPr>
        <p:spPr bwMode="invGray">
          <a:xfrm>
            <a:off x="2286000" y="2"/>
            <a:ext cx="762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8" name="円/楕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463" tIns="49232" rIns="98463" bIns="49232" anchor="ctr"/>
          <a:lstStyle/>
          <a:p>
            <a:pPr algn="ctr" eaLnBrk="1" latinLnBrk="0" hangingPunct="1"/>
            <a:endParaRPr kumimoji="0" lang="en-US"/>
          </a:p>
        </p:txBody>
      </p:sp>
      <p:sp>
        <p:nvSpPr>
          <p:cNvPr id="9" name="円/楕円 8"/>
          <p:cNvSpPr/>
          <p:nvPr/>
        </p:nvSpPr>
        <p:spPr>
          <a:xfrm>
            <a:off x="2408065" y="2745871"/>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98463" tIns="49232" rIns="98463" bIns="49232"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1"/>
            <a:ext cx="7498080" cy="1143000"/>
          </a:xfrm>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1435608" y="1524000"/>
            <a:ext cx="3657600" cy="4663440"/>
          </a:xfrm>
        </p:spPr>
        <p:txBody>
          <a:bodyPr/>
          <a:lstStyle>
            <a:lvl1pPr>
              <a:defRPr sz="3000"/>
            </a:lvl1pPr>
            <a:lvl2pPr>
              <a:defRPr sz="2600"/>
            </a:lvl2pPr>
            <a:lvl3pPr>
              <a:defRPr sz="22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5276088" y="1524000"/>
            <a:ext cx="3657600" cy="4663440"/>
          </a:xfrm>
        </p:spPr>
        <p:txBody>
          <a:bodyPr/>
          <a:lstStyle>
            <a:lvl1pPr>
              <a:defRPr sz="3000"/>
            </a:lvl1pPr>
            <a:lvl2pPr>
              <a:defRPr sz="2600"/>
            </a:lvl2pPr>
            <a:lvl3pPr>
              <a:defRPr sz="2200"/>
            </a:lvl3pPr>
            <a:lvl4pPr>
              <a:defRPr sz="2000"/>
            </a:lvl4pPr>
            <a:lvl5pPr>
              <a:defRPr sz="20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160337"/>
            <a:ext cx="8229600" cy="1143000"/>
          </a:xfrm>
        </p:spPr>
        <p:txBody>
          <a:bodyPr anchor="ctr"/>
          <a:lstStyle>
            <a:lvl1pPr algn="ctr">
              <a:defRPr sz="4900" b="1" cap="none"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457200" y="328279"/>
            <a:ext cx="4023360" cy="640080"/>
          </a:xfrm>
          <a:solidFill>
            <a:schemeClr val="bg1"/>
          </a:solidFill>
          <a:ln w="10795">
            <a:solidFill>
              <a:schemeClr val="bg1"/>
            </a:solidFill>
            <a:miter lim="800000"/>
          </a:ln>
        </p:spPr>
        <p:txBody>
          <a:bodyPr anchor="ctr"/>
          <a:lstStyle>
            <a:lvl1pPr marL="68924" indent="0" algn="l">
              <a:lnSpc>
                <a:spcPct val="100000"/>
              </a:lnSpc>
              <a:spcBef>
                <a:spcPts val="107"/>
              </a:spcBef>
              <a:buNone/>
              <a:defRPr sz="2000" b="0">
                <a:solidFill>
                  <a:schemeClr val="tx1"/>
                </a:solidFill>
              </a:defRPr>
            </a:lvl1pPr>
            <a:lvl2pPr>
              <a:buNone/>
              <a:defRPr sz="2200" b="1"/>
            </a:lvl2pPr>
            <a:lvl3pPr>
              <a:buNone/>
              <a:defRPr sz="2000" b="1"/>
            </a:lvl3pPr>
            <a:lvl4pPr>
              <a:buNone/>
              <a:defRPr sz="1700" b="1"/>
            </a:lvl4pPr>
            <a:lvl5pPr>
              <a:buNone/>
              <a:defRPr sz="1700" b="1"/>
            </a:lvl5pPr>
            <a:extLst/>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663440" y="328279"/>
            <a:ext cx="4023360" cy="640080"/>
          </a:xfrm>
          <a:solidFill>
            <a:schemeClr val="bg1"/>
          </a:solidFill>
          <a:ln w="10795">
            <a:solidFill>
              <a:schemeClr val="bg1"/>
            </a:solidFill>
            <a:miter lim="800000"/>
          </a:ln>
        </p:spPr>
        <p:txBody>
          <a:bodyPr anchor="ctr"/>
          <a:lstStyle>
            <a:lvl1pPr marL="68924" indent="0" algn="l">
              <a:lnSpc>
                <a:spcPct val="100000"/>
              </a:lnSpc>
              <a:spcBef>
                <a:spcPts val="107"/>
              </a:spcBef>
              <a:buNone/>
              <a:defRPr sz="2000" b="0">
                <a:solidFill>
                  <a:schemeClr val="tx1"/>
                </a:solidFill>
              </a:defRPr>
            </a:lvl1pPr>
            <a:lvl2pPr>
              <a:buNone/>
              <a:defRPr sz="2200" b="1"/>
            </a:lvl2pPr>
            <a:lvl3pPr>
              <a:buNone/>
              <a:defRPr sz="2000" b="1"/>
            </a:lvl3pPr>
            <a:lvl4pPr>
              <a:buNone/>
              <a:defRPr sz="1700" b="1"/>
            </a:lvl4pPr>
            <a:lvl5pPr>
              <a:buNone/>
              <a:defRPr sz="1700" b="1"/>
            </a:lvl5pPr>
            <a:extLst/>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457200" y="969337"/>
            <a:ext cx="4023360" cy="4114800"/>
          </a:xfrm>
          <a:ln w="10795">
            <a:solidFill>
              <a:schemeClr val="bg1"/>
            </a:solidFill>
            <a:prstDash val="dash"/>
            <a:miter lim="800000"/>
          </a:ln>
        </p:spPr>
        <p:txBody>
          <a:bodyPr/>
          <a:lstStyle>
            <a:lvl1pPr marL="423391" indent="-295389">
              <a:lnSpc>
                <a:spcPct val="100000"/>
              </a:lnSpc>
              <a:spcBef>
                <a:spcPts val="754"/>
              </a:spcBef>
              <a:defRPr sz="2600"/>
            </a:lvl1pPr>
            <a:lvl2pPr>
              <a:lnSpc>
                <a:spcPct val="100000"/>
              </a:lnSpc>
              <a:spcBef>
                <a:spcPts val="754"/>
              </a:spcBef>
              <a:defRPr sz="2200"/>
            </a:lvl2pPr>
            <a:lvl3pPr>
              <a:lnSpc>
                <a:spcPct val="100000"/>
              </a:lnSpc>
              <a:spcBef>
                <a:spcPts val="754"/>
              </a:spcBef>
              <a:defRPr sz="2000"/>
            </a:lvl3pPr>
            <a:lvl4pPr>
              <a:lnSpc>
                <a:spcPct val="100000"/>
              </a:lnSpc>
              <a:spcBef>
                <a:spcPts val="754"/>
              </a:spcBef>
              <a:defRPr sz="1700"/>
            </a:lvl4pPr>
            <a:lvl5pPr>
              <a:lnSpc>
                <a:spcPct val="100000"/>
              </a:lnSpc>
              <a:spcBef>
                <a:spcPts val="754"/>
              </a:spcBef>
              <a:defRPr sz="17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663440" y="969337"/>
            <a:ext cx="4023360" cy="4114800"/>
          </a:xfrm>
          <a:ln w="10795">
            <a:solidFill>
              <a:schemeClr val="bg1"/>
            </a:solidFill>
            <a:prstDash val="dash"/>
            <a:miter lim="800000"/>
          </a:ln>
        </p:spPr>
        <p:txBody>
          <a:bodyPr/>
          <a:lstStyle>
            <a:lvl1pPr marL="423391" indent="-295389">
              <a:lnSpc>
                <a:spcPct val="100000"/>
              </a:lnSpc>
              <a:spcBef>
                <a:spcPts val="754"/>
              </a:spcBef>
              <a:defRPr sz="2600"/>
            </a:lvl1pPr>
            <a:lvl2pPr>
              <a:lnSpc>
                <a:spcPct val="100000"/>
              </a:lnSpc>
              <a:spcBef>
                <a:spcPts val="754"/>
              </a:spcBef>
              <a:defRPr sz="2200"/>
            </a:lvl2pPr>
            <a:lvl3pPr>
              <a:lnSpc>
                <a:spcPct val="100000"/>
              </a:lnSpc>
              <a:spcBef>
                <a:spcPts val="754"/>
              </a:spcBef>
              <a:defRPr sz="2000"/>
            </a:lvl3pPr>
            <a:lvl4pPr>
              <a:lnSpc>
                <a:spcPct val="100000"/>
              </a:lnSpc>
              <a:spcBef>
                <a:spcPts val="754"/>
              </a:spcBef>
              <a:defRPr sz="1700"/>
            </a:lvl4pPr>
            <a:lvl5pPr>
              <a:lnSpc>
                <a:spcPct val="100000"/>
              </a:lnSpc>
              <a:spcBef>
                <a:spcPts val="754"/>
              </a:spcBef>
              <a:defRPr sz="17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1435608" y="274321"/>
            <a:ext cx="7498080" cy="1143000"/>
          </a:xfrm>
        </p:spPr>
        <p:txBody>
          <a:bodyPr anchor="ct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正方形/長方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2" name="日付プレースホルダー 1"/>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
        <p:nvSpPr>
          <p:cNvPr id="6" name="正方形/長方形 5"/>
          <p:cNvSpPr/>
          <p:nvPr/>
        </p:nvSpPr>
        <p:spPr bwMode="invGray">
          <a:xfrm>
            <a:off x="1014984" y="-53"/>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6779"/>
            <a:ext cx="3810000" cy="1162051"/>
          </a:xfrm>
          <a:ln>
            <a:noFill/>
          </a:ln>
        </p:spPr>
        <p:txBody>
          <a:bodyPr anchor="b"/>
          <a:lstStyle>
            <a:lvl1pPr algn="l">
              <a:lnSpc>
                <a:spcPts val="2154"/>
              </a:lnSpc>
              <a:buNone/>
              <a:defRPr sz="2400" b="1" cap="all" baseline="0"/>
            </a:lvl1pPr>
            <a:extLst/>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457200" y="1406966"/>
            <a:ext cx="3810000" cy="698500"/>
          </a:xfrm>
        </p:spPr>
        <p:txBody>
          <a:bodyPr/>
          <a:lstStyle>
            <a:lvl1pPr marL="49232" indent="0">
              <a:lnSpc>
                <a:spcPct val="100000"/>
              </a:lnSpc>
              <a:spcBef>
                <a:spcPts val="0"/>
              </a:spcBef>
              <a:buNone/>
              <a:defRPr sz="1500"/>
            </a:lvl1pPr>
            <a:lvl2pPr>
              <a:buNone/>
              <a:defRPr sz="1300"/>
            </a:lvl2pPr>
            <a:lvl3pPr>
              <a:buNone/>
              <a:defRPr sz="1100"/>
            </a:lvl3pPr>
            <a:lvl4pPr>
              <a:buNone/>
              <a:defRPr sz="1000"/>
            </a:lvl4pPr>
            <a:lvl5pPr>
              <a:buNone/>
              <a:defRPr sz="1000"/>
            </a:lvl5pPr>
            <a:extLst/>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457200" y="2133601"/>
            <a:ext cx="8153400" cy="3992563"/>
          </a:xfrm>
        </p:spPr>
        <p:txBody>
          <a:bodyPr/>
          <a:lstStyle>
            <a:lvl1pPr>
              <a:defRPr sz="3500"/>
            </a:lvl1pPr>
            <a:lvl2pPr>
              <a:defRPr sz="3000"/>
            </a:lvl2pPr>
            <a:lvl3pPr>
              <a:defRPr sz="2600"/>
            </a:lvl3pPr>
            <a:lvl4pPr>
              <a:defRPr sz="2200"/>
            </a:lvl4pPr>
            <a:lvl5pPr>
              <a:defRPr sz="2200"/>
            </a:lvl5pPr>
            <a:extLs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886896" y="1066800"/>
            <a:ext cx="2743200" cy="1981200"/>
          </a:xfrm>
        </p:spPr>
        <p:txBody>
          <a:bodyPr anchor="b">
            <a:noAutofit/>
          </a:bodyPr>
          <a:lstStyle>
            <a:lvl1pPr algn="l">
              <a:buNone/>
              <a:defRPr sz="2300" b="1">
                <a:effectLst/>
              </a:defRPr>
            </a:lvl1pPr>
            <a:extLst/>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p:txBody>
          <a:bodyPr/>
          <a:lstStyle/>
          <a:p>
            <a:fld id="{385204A8-BF86-400C-836C-B60633DDBB4E}" type="datetimeFigureOut">
              <a:rPr kumimoji="1" lang="ja-JP" altLang="en-US" smtClean="0"/>
              <a:pPr/>
              <a:t>2019/3/23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30D1FD-D25F-4884-AD3F-61A9A1AE86EE}" type="slidenum">
              <a:rPr kumimoji="1" lang="ja-JP" altLang="en-US" smtClean="0"/>
              <a:pPr/>
              <a:t>‹#›</a:t>
            </a:fld>
            <a:endParaRPr kumimoji="1" lang="ja-JP" altLang="en-US"/>
          </a:p>
        </p:txBody>
      </p:sp>
      <p:sp>
        <p:nvSpPr>
          <p:cNvPr id="8" name="正方形/長方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8463" tIns="295389" rIns="98463" bIns="49232" rtlCol="0" anchor="t">
            <a:normAutofit/>
          </a:bodyPr>
          <a:lstStyle/>
          <a:p>
            <a:pPr marL="0" indent="-305235" algn="l" rtl="0" eaLnBrk="1" latinLnBrk="0" hangingPunct="1">
              <a:lnSpc>
                <a:spcPts val="3230"/>
              </a:lnSpc>
              <a:spcBef>
                <a:spcPts val="646"/>
              </a:spcBef>
              <a:buClr>
                <a:schemeClr val="accent1"/>
              </a:buClr>
              <a:buSzPct val="80000"/>
              <a:buFont typeface="Wingdings 2"/>
              <a:buNone/>
            </a:pPr>
            <a:endParaRPr kumimoji="0" lang="en-US" sz="3500" kern="1200">
              <a:solidFill>
                <a:schemeClr val="tx1"/>
              </a:solidFill>
              <a:latin typeface="+mn-lt"/>
              <a:ea typeface="+mn-ea"/>
              <a:cs typeface="+mn-cs"/>
            </a:endParaRPr>
          </a:p>
        </p:txBody>
      </p:sp>
      <p:sp>
        <p:nvSpPr>
          <p:cNvPr id="3" name="図プレースホルダー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8463" tIns="295389" anchor="t"/>
          <a:lstStyle>
            <a:lvl1pPr marL="0" indent="0" algn="l" eaLnBrk="1" latinLnBrk="0" hangingPunct="1">
              <a:buNone/>
              <a:defRPr sz="3500"/>
            </a:lvl1pPr>
            <a:extLst/>
          </a:lstStyle>
          <a:p>
            <a:pPr marL="0" algn="l" eaLnBrk="1" latinLnBrk="0" hangingPunct="1"/>
            <a:r>
              <a:rPr kumimoji="0" lang="ja-JP" altLang="en-US"/>
              <a:t>アイコンをクリックして図を追加</a:t>
            </a:r>
            <a:endParaRPr kumimoji="0" lang="en-US" dirty="0"/>
          </a:p>
        </p:txBody>
      </p:sp>
      <p:sp>
        <p:nvSpPr>
          <p:cNvPr id="9" name="フローチャート: 処理 8"/>
          <p:cNvSpPr/>
          <p:nvPr/>
        </p:nvSpPr>
        <p:spPr>
          <a:xfrm rot="19468671">
            <a:off x="396725" y="954342"/>
            <a:ext cx="6858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10" name="フローチャート: 処理 9"/>
          <p:cNvSpPr/>
          <p:nvPr/>
        </p:nvSpPr>
        <p:spPr>
          <a:xfrm rot="2103354" flipH="1">
            <a:off x="5003667" y="936786"/>
            <a:ext cx="649224"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dirty="0"/>
          </a:p>
        </p:txBody>
      </p:sp>
      <p:sp>
        <p:nvSpPr>
          <p:cNvPr id="4" name="テキスト プレースホルダー 3"/>
          <p:cNvSpPr>
            <a:spLocks noGrp="1"/>
          </p:cNvSpPr>
          <p:nvPr>
            <p:ph type="body" sz="half" idx="2"/>
          </p:nvPr>
        </p:nvSpPr>
        <p:spPr>
          <a:xfrm>
            <a:off x="838200" y="4800600"/>
            <a:ext cx="4419600" cy="762000"/>
          </a:xfrm>
        </p:spPr>
        <p:txBody>
          <a:bodyPr anchor="ctr"/>
          <a:lstStyle>
            <a:lvl1pPr marL="0" indent="0" algn="l">
              <a:lnSpc>
                <a:spcPts val="1723"/>
              </a:lnSpc>
              <a:spcBef>
                <a:spcPts val="0"/>
              </a:spcBef>
              <a:buNone/>
              <a:defRPr sz="15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パイ 6"/>
          <p:cNvSpPr/>
          <p:nvPr/>
        </p:nvSpPr>
        <p:spPr>
          <a:xfrm>
            <a:off x="-815927" y="-815921"/>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8" name="円/楕円 7"/>
          <p:cNvSpPr/>
          <p:nvPr/>
        </p:nvSpPr>
        <p:spPr>
          <a:xfrm>
            <a:off x="168819" y="21103"/>
            <a:ext cx="1702191" cy="1702192"/>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11" name="ドーナツ 10"/>
          <p:cNvSpPr/>
          <p:nvPr/>
        </p:nvSpPr>
        <p:spPr>
          <a:xfrm rot="2315675">
            <a:off x="182885" y="1055079"/>
            <a:ext cx="1125717" cy="1102623"/>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12" name="正方形/長方形 11"/>
          <p:cNvSpPr/>
          <p:nvPr/>
        </p:nvSpPr>
        <p:spPr>
          <a:xfrm>
            <a:off x="1012877" y="-53"/>
            <a:ext cx="8131127"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
        <p:nvSpPr>
          <p:cNvPr id="5" name="タイトル プレースホルダー 4"/>
          <p:cNvSpPr>
            <a:spLocks noGrp="1"/>
          </p:cNvSpPr>
          <p:nvPr>
            <p:ph type="title"/>
          </p:nvPr>
        </p:nvSpPr>
        <p:spPr>
          <a:xfrm>
            <a:off x="1435608" y="274639"/>
            <a:ext cx="7498080" cy="1143000"/>
          </a:xfrm>
          <a:prstGeom prst="rect">
            <a:avLst/>
          </a:prstGeom>
        </p:spPr>
        <p:txBody>
          <a:bodyPr lIns="98463" tIns="49232" rIns="98463" bIns="49232" anchor="ctr">
            <a:normAutofit/>
          </a:bodyPr>
          <a:lstStyle/>
          <a:p>
            <a:r>
              <a:rPr kumimoji="0" lang="ja-JP" altLang="en-US"/>
              <a:t>マスター タイトルの書式設定</a:t>
            </a:r>
            <a:endParaRPr kumimoji="0" lang="en-US"/>
          </a:p>
        </p:txBody>
      </p:sp>
      <p:sp>
        <p:nvSpPr>
          <p:cNvPr id="9" name="テキスト プレースホルダー 8"/>
          <p:cNvSpPr>
            <a:spLocks noGrp="1"/>
          </p:cNvSpPr>
          <p:nvPr>
            <p:ph type="body" idx="1"/>
          </p:nvPr>
        </p:nvSpPr>
        <p:spPr>
          <a:xfrm>
            <a:off x="1435608" y="1447800"/>
            <a:ext cx="7498080" cy="4800600"/>
          </a:xfrm>
          <a:prstGeom prst="rect">
            <a:avLst/>
          </a:prstGeom>
        </p:spPr>
        <p:txBody>
          <a:bodyPr lIns="98463" tIns="49232" rIns="98463" bIns="49232">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24" name="日付プレースホルダー 23"/>
          <p:cNvSpPr>
            <a:spLocks noGrp="1"/>
          </p:cNvSpPr>
          <p:nvPr>
            <p:ph type="dt" sz="half" idx="2"/>
          </p:nvPr>
        </p:nvSpPr>
        <p:spPr>
          <a:xfrm>
            <a:off x="3581401" y="6305551"/>
            <a:ext cx="2133600" cy="476251"/>
          </a:xfrm>
          <a:prstGeom prst="rect">
            <a:avLst/>
          </a:prstGeom>
        </p:spPr>
        <p:txBody>
          <a:bodyPr lIns="98463" tIns="49232" rIns="98463" bIns="49232" anchor="b"/>
          <a:lstStyle>
            <a:lvl1pPr algn="r" eaLnBrk="1" latinLnBrk="0" hangingPunct="1">
              <a:defRPr kumimoji="0" sz="1300">
                <a:solidFill>
                  <a:schemeClr val="bg2">
                    <a:shade val="50000"/>
                    <a:satMod val="200000"/>
                  </a:schemeClr>
                </a:solidFill>
              </a:defRPr>
            </a:lvl1pPr>
            <a:extLst/>
          </a:lstStyle>
          <a:p>
            <a:fld id="{385204A8-BF86-400C-836C-B60633DDBB4E}" type="datetimeFigureOut">
              <a:rPr kumimoji="1" lang="ja-JP" altLang="en-US" smtClean="0"/>
              <a:pPr/>
              <a:t>2019/3/23</a:t>
            </a:fld>
            <a:endParaRPr kumimoji="1" lang="ja-JP" altLang="en-US"/>
          </a:p>
        </p:txBody>
      </p:sp>
      <p:sp>
        <p:nvSpPr>
          <p:cNvPr id="10" name="フッター プレースホルダー 9"/>
          <p:cNvSpPr>
            <a:spLocks noGrp="1"/>
          </p:cNvSpPr>
          <p:nvPr>
            <p:ph type="ftr" sz="quarter" idx="3"/>
          </p:nvPr>
        </p:nvSpPr>
        <p:spPr>
          <a:xfrm>
            <a:off x="5715000" y="6305551"/>
            <a:ext cx="2895600" cy="476251"/>
          </a:xfrm>
          <a:prstGeom prst="rect">
            <a:avLst/>
          </a:prstGeom>
        </p:spPr>
        <p:txBody>
          <a:bodyPr lIns="98463" tIns="49232" rIns="98463" bIns="49232" anchor="b"/>
          <a:lstStyle>
            <a:lvl1pPr eaLnBrk="1" latinLnBrk="0" hangingPunct="1">
              <a:defRPr kumimoji="0" sz="1300">
                <a:solidFill>
                  <a:schemeClr val="bg2">
                    <a:shade val="50000"/>
                    <a:satMod val="200000"/>
                  </a:schemeClr>
                </a:solidFill>
                <a:effectLst/>
              </a:defRPr>
            </a:lvl1pPr>
            <a:extLst/>
          </a:lstStyle>
          <a:p>
            <a:endParaRPr kumimoji="1" lang="ja-JP" altLang="en-US"/>
          </a:p>
        </p:txBody>
      </p:sp>
      <p:sp>
        <p:nvSpPr>
          <p:cNvPr id="22" name="スライド番号プレースホルダー 21"/>
          <p:cNvSpPr>
            <a:spLocks noGrp="1"/>
          </p:cNvSpPr>
          <p:nvPr>
            <p:ph type="sldNum" sz="quarter" idx="4"/>
          </p:nvPr>
        </p:nvSpPr>
        <p:spPr>
          <a:xfrm>
            <a:off x="8613649" y="6305551"/>
            <a:ext cx="457200" cy="476251"/>
          </a:xfrm>
          <a:prstGeom prst="rect">
            <a:avLst/>
          </a:prstGeom>
        </p:spPr>
        <p:txBody>
          <a:bodyPr lIns="98463" tIns="49232" rIns="98463" bIns="49232" anchor="b"/>
          <a:lstStyle>
            <a:lvl1pPr algn="ctr" eaLnBrk="1" latinLnBrk="0" hangingPunct="1">
              <a:defRPr kumimoji="0" sz="1300">
                <a:solidFill>
                  <a:schemeClr val="bg2">
                    <a:shade val="50000"/>
                    <a:satMod val="200000"/>
                  </a:schemeClr>
                </a:solidFill>
                <a:effectLst/>
              </a:defRPr>
            </a:lvl1pPr>
            <a:extLst/>
          </a:lstStyle>
          <a:p>
            <a:fld id="{C530D1FD-D25F-4884-AD3F-61A9A1AE86EE}" type="slidenum">
              <a:rPr kumimoji="1" lang="ja-JP" altLang="en-US" smtClean="0"/>
              <a:pPr/>
              <a:t>‹#›</a:t>
            </a:fld>
            <a:endParaRPr kumimoji="1" lang="ja-JP" altLang="en-US"/>
          </a:p>
        </p:txBody>
      </p:sp>
      <p:sp>
        <p:nvSpPr>
          <p:cNvPr id="15" name="正方形/長方形 14"/>
          <p:cNvSpPr/>
          <p:nvPr/>
        </p:nvSpPr>
        <p:spPr bwMode="invGray">
          <a:xfrm>
            <a:off x="1014984" y="-53"/>
            <a:ext cx="73152"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98463" tIns="49232" rIns="98463" bIns="49232"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1" sz="47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93852" indent="-305235" algn="l" rtl="0" eaLnBrk="1" latinLnBrk="0" hangingPunct="1">
        <a:lnSpc>
          <a:spcPct val="100000"/>
        </a:lnSpc>
        <a:spcBef>
          <a:spcPts val="646"/>
        </a:spcBef>
        <a:buClr>
          <a:schemeClr val="accent1"/>
        </a:buClr>
        <a:buSzPct val="80000"/>
        <a:buFont typeface="Wingdings 2"/>
        <a:buChar char=""/>
        <a:defRPr kumimoji="1" sz="3500" kern="1200">
          <a:solidFill>
            <a:schemeClr val="tx1"/>
          </a:solidFill>
          <a:latin typeface="+mn-lt"/>
          <a:ea typeface="+mn-ea"/>
          <a:cs typeface="+mn-cs"/>
        </a:defRPr>
      </a:lvl1pPr>
      <a:lvl2pPr marL="689241" indent="-256004" algn="l" rtl="0" eaLnBrk="1" latinLnBrk="0" hangingPunct="1">
        <a:lnSpc>
          <a:spcPct val="100000"/>
        </a:lnSpc>
        <a:spcBef>
          <a:spcPts val="592"/>
        </a:spcBef>
        <a:buClr>
          <a:schemeClr val="accent1"/>
        </a:buClr>
        <a:buFont typeface="Verdana"/>
        <a:buChar char="◦"/>
        <a:defRPr kumimoji="1" sz="3000" kern="1200">
          <a:solidFill>
            <a:schemeClr val="tx1"/>
          </a:solidFill>
          <a:latin typeface="+mn-lt"/>
          <a:ea typeface="+mn-ea"/>
          <a:cs typeface="+mn-cs"/>
        </a:defRPr>
      </a:lvl2pPr>
      <a:lvl3pPr marL="955091" indent="-246158" algn="l" rtl="0" eaLnBrk="1" latinLnBrk="0" hangingPunct="1">
        <a:lnSpc>
          <a:spcPct val="100000"/>
        </a:lnSpc>
        <a:spcBef>
          <a:spcPct val="20000"/>
        </a:spcBef>
        <a:buClr>
          <a:schemeClr val="accent2"/>
        </a:buClr>
        <a:buFont typeface="Wingdings 2"/>
        <a:buChar char=""/>
        <a:defRPr kumimoji="1" sz="2600" kern="1200">
          <a:solidFill>
            <a:schemeClr val="tx1"/>
          </a:solidFill>
          <a:latin typeface="+mn-lt"/>
          <a:ea typeface="+mn-ea"/>
          <a:cs typeface="+mn-cs"/>
        </a:defRPr>
      </a:lvl3pPr>
      <a:lvl4pPr marL="1181555" indent="-187080" algn="l" rtl="0" eaLnBrk="1" latinLnBrk="0" hangingPunct="1">
        <a:lnSpc>
          <a:spcPct val="100000"/>
        </a:lnSpc>
        <a:spcBef>
          <a:spcPct val="20000"/>
        </a:spcBef>
        <a:buClr>
          <a:schemeClr val="accent3"/>
        </a:buClr>
        <a:buFont typeface="Wingdings 2"/>
        <a:buChar char=""/>
        <a:defRPr kumimoji="1" sz="2200" kern="1200">
          <a:solidFill>
            <a:schemeClr val="tx1"/>
          </a:solidFill>
          <a:latin typeface="+mn-lt"/>
          <a:ea typeface="+mn-ea"/>
          <a:cs typeface="+mn-cs"/>
        </a:defRPr>
      </a:lvl4pPr>
      <a:lvl5pPr marL="1398174" indent="-196926" algn="l" rtl="0" eaLnBrk="1" latinLnBrk="0" hangingPunct="1">
        <a:lnSpc>
          <a:spcPct val="100000"/>
        </a:lnSpc>
        <a:spcBef>
          <a:spcPct val="20000"/>
        </a:spcBef>
        <a:buClr>
          <a:schemeClr val="accent4"/>
        </a:buClr>
        <a:buFont typeface="Wingdings 2"/>
        <a:buChar char=""/>
        <a:defRPr kumimoji="1" sz="2200" kern="1200">
          <a:solidFill>
            <a:schemeClr val="tx1"/>
          </a:solidFill>
          <a:latin typeface="+mn-lt"/>
          <a:ea typeface="+mn-ea"/>
          <a:cs typeface="+mn-cs"/>
        </a:defRPr>
      </a:lvl5pPr>
      <a:lvl6pPr marL="1624639" indent="-196926" algn="l" rtl="0" eaLnBrk="1" latinLnBrk="0" hangingPunct="1">
        <a:lnSpc>
          <a:spcPct val="100000"/>
        </a:lnSpc>
        <a:spcBef>
          <a:spcPct val="20000"/>
        </a:spcBef>
        <a:buClr>
          <a:schemeClr val="accent5"/>
        </a:buClr>
        <a:buFont typeface="Wingdings 2"/>
        <a:buChar char=""/>
        <a:defRPr kumimoji="1" sz="2200" kern="1200">
          <a:solidFill>
            <a:schemeClr val="tx1"/>
          </a:solidFill>
          <a:latin typeface="+mn-lt"/>
          <a:ea typeface="+mn-ea"/>
          <a:cs typeface="+mn-cs"/>
        </a:defRPr>
      </a:lvl6pPr>
      <a:lvl7pPr marL="1851104" indent="-196926" algn="l" rtl="0" eaLnBrk="1" latinLnBrk="0" hangingPunct="1">
        <a:lnSpc>
          <a:spcPct val="100000"/>
        </a:lnSpc>
        <a:spcBef>
          <a:spcPct val="20000"/>
        </a:spcBef>
        <a:buClr>
          <a:schemeClr val="accent6"/>
        </a:buClr>
        <a:buFont typeface="Wingdings 2"/>
        <a:buChar char=""/>
        <a:defRPr kumimoji="1" sz="2200" kern="1200">
          <a:solidFill>
            <a:schemeClr val="tx1"/>
          </a:solidFill>
          <a:latin typeface="+mn-lt"/>
          <a:ea typeface="+mn-ea"/>
          <a:cs typeface="+mn-cs"/>
        </a:defRPr>
      </a:lvl7pPr>
      <a:lvl8pPr marL="2067722" indent="-196926" algn="l" rtl="0" eaLnBrk="1" latinLnBrk="0" hangingPunct="1">
        <a:lnSpc>
          <a:spcPct val="100000"/>
        </a:lnSpc>
        <a:spcBef>
          <a:spcPct val="20000"/>
        </a:spcBef>
        <a:buClr>
          <a:schemeClr val="accent6"/>
        </a:buClr>
        <a:buFont typeface="Wingdings 2"/>
        <a:buChar char=""/>
        <a:defRPr kumimoji="1" sz="2200" kern="1200">
          <a:solidFill>
            <a:schemeClr val="tx1"/>
          </a:solidFill>
          <a:latin typeface="+mn-lt"/>
          <a:ea typeface="+mn-ea"/>
          <a:cs typeface="+mn-cs"/>
        </a:defRPr>
      </a:lvl8pPr>
      <a:lvl9pPr marL="2294187" indent="-196926" algn="l" rtl="0" eaLnBrk="1" latinLnBrk="0" hangingPunct="1">
        <a:lnSpc>
          <a:spcPct val="100000"/>
        </a:lnSpc>
        <a:spcBef>
          <a:spcPct val="20000"/>
        </a:spcBef>
        <a:buClr>
          <a:schemeClr val="accent6"/>
        </a:buClr>
        <a:buFont typeface="Wingdings 2"/>
        <a:buChar char=""/>
        <a:defRPr kumimoji="1" sz="22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92315" algn="l" rtl="0" eaLnBrk="1" latinLnBrk="0" hangingPunct="1">
        <a:defRPr kumimoji="1" kern="1200">
          <a:solidFill>
            <a:schemeClr val="tx1"/>
          </a:solidFill>
          <a:latin typeface="+mn-lt"/>
          <a:ea typeface="+mn-ea"/>
          <a:cs typeface="+mn-cs"/>
        </a:defRPr>
      </a:lvl2pPr>
      <a:lvl3pPr marL="984629" algn="l" rtl="0" eaLnBrk="1" latinLnBrk="0" hangingPunct="1">
        <a:defRPr kumimoji="1" kern="1200">
          <a:solidFill>
            <a:schemeClr val="tx1"/>
          </a:solidFill>
          <a:latin typeface="+mn-lt"/>
          <a:ea typeface="+mn-ea"/>
          <a:cs typeface="+mn-cs"/>
        </a:defRPr>
      </a:lvl3pPr>
      <a:lvl4pPr marL="1476944" algn="l" rtl="0" eaLnBrk="1" latinLnBrk="0" hangingPunct="1">
        <a:defRPr kumimoji="1" kern="1200">
          <a:solidFill>
            <a:schemeClr val="tx1"/>
          </a:solidFill>
          <a:latin typeface="+mn-lt"/>
          <a:ea typeface="+mn-ea"/>
          <a:cs typeface="+mn-cs"/>
        </a:defRPr>
      </a:lvl4pPr>
      <a:lvl5pPr marL="1969260" algn="l" rtl="0" eaLnBrk="1" latinLnBrk="0" hangingPunct="1">
        <a:defRPr kumimoji="1" kern="1200">
          <a:solidFill>
            <a:schemeClr val="tx1"/>
          </a:solidFill>
          <a:latin typeface="+mn-lt"/>
          <a:ea typeface="+mn-ea"/>
          <a:cs typeface="+mn-cs"/>
        </a:defRPr>
      </a:lvl5pPr>
      <a:lvl6pPr marL="2461574" algn="l" rtl="0" eaLnBrk="1" latinLnBrk="0" hangingPunct="1">
        <a:defRPr kumimoji="1" kern="1200">
          <a:solidFill>
            <a:schemeClr val="tx1"/>
          </a:solidFill>
          <a:latin typeface="+mn-lt"/>
          <a:ea typeface="+mn-ea"/>
          <a:cs typeface="+mn-cs"/>
        </a:defRPr>
      </a:lvl6pPr>
      <a:lvl7pPr marL="2953889" algn="l" rtl="0" eaLnBrk="1" latinLnBrk="0" hangingPunct="1">
        <a:defRPr kumimoji="1" kern="1200">
          <a:solidFill>
            <a:schemeClr val="tx1"/>
          </a:solidFill>
          <a:latin typeface="+mn-lt"/>
          <a:ea typeface="+mn-ea"/>
          <a:cs typeface="+mn-cs"/>
        </a:defRPr>
      </a:lvl7pPr>
      <a:lvl8pPr marL="3446204" algn="l" rtl="0" eaLnBrk="1" latinLnBrk="0" hangingPunct="1">
        <a:defRPr kumimoji="1" kern="1200">
          <a:solidFill>
            <a:schemeClr val="tx1"/>
          </a:solidFill>
          <a:latin typeface="+mn-lt"/>
          <a:ea typeface="+mn-ea"/>
          <a:cs typeface="+mn-cs"/>
        </a:defRPr>
      </a:lvl8pPr>
      <a:lvl9pPr marL="3938518"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google.co.jp/url?sa=i&amp;rct=j&amp;q=&amp;esrc=s&amp;source=images&amp;cd=&amp;cad=rja&amp;uact=8&amp;ved=2ahUKEwiVo8Oxs43hAhWBxbwKHZfhDzQQjRx6BAgBEAU&amp;url=https://ameblo.jp/sme-trainingcenter/entry-12222511706.html&amp;psig=AOvVaw1_7z0amdE6NXfJlkLEdXan&amp;ust=1553057287227964"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99796" y="2855759"/>
            <a:ext cx="4840183" cy="3920405"/>
          </a:xfrm>
          <a:prstGeom prst="rect">
            <a:avLst/>
          </a:prstGeom>
          <a:ln>
            <a:noFill/>
          </a:ln>
          <a:effectLst>
            <a:softEdge rad="112500"/>
          </a:effectLst>
        </p:spPr>
      </p:pic>
      <p:sp>
        <p:nvSpPr>
          <p:cNvPr id="2" name="タイトル 1"/>
          <p:cNvSpPr>
            <a:spLocks noGrp="1"/>
          </p:cNvSpPr>
          <p:nvPr>
            <p:ph type="ctrTitle"/>
          </p:nvPr>
        </p:nvSpPr>
        <p:spPr/>
        <p:txBody>
          <a:bodyPr/>
          <a:lstStyle/>
          <a:p>
            <a:r>
              <a:rPr kumimoji="1" lang="ja-JP" altLang="en-US" dirty="0"/>
              <a:t>セブ島留学・ボランティア</a:t>
            </a:r>
          </a:p>
        </p:txBody>
      </p:sp>
      <p:sp>
        <p:nvSpPr>
          <p:cNvPr id="3" name="サブタイトル 2"/>
          <p:cNvSpPr>
            <a:spLocks noGrp="1"/>
          </p:cNvSpPr>
          <p:nvPr>
            <p:ph type="subTitle" idx="1"/>
          </p:nvPr>
        </p:nvSpPr>
        <p:spPr>
          <a:xfrm>
            <a:off x="1115616" y="2204865"/>
            <a:ext cx="8028384" cy="2082992"/>
          </a:xfrm>
        </p:spPr>
        <p:txBody>
          <a:bodyPr>
            <a:normAutofit/>
          </a:bodyPr>
          <a:lstStyle/>
          <a:p>
            <a:r>
              <a:rPr lang="ja-JP" altLang="en-US" sz="3000" dirty="0">
                <a:solidFill>
                  <a:srgbClr val="0070C0"/>
                </a:solidFill>
                <a:latin typeface="HGP明朝E" pitchFamily="18" charset="-128"/>
                <a:ea typeface="HGP明朝E" pitchFamily="18" charset="-128"/>
              </a:rPr>
              <a:t>～</a:t>
            </a:r>
            <a:r>
              <a:rPr lang="en-US" altLang="ja-JP" sz="3000" dirty="0">
                <a:solidFill>
                  <a:srgbClr val="0070C0"/>
                </a:solidFill>
                <a:latin typeface="HGP明朝E" pitchFamily="18" charset="-128"/>
                <a:ea typeface="HGP明朝E" pitchFamily="18" charset="-128"/>
              </a:rPr>
              <a:t>OPEN  THE  DOOR  TO</a:t>
            </a:r>
            <a:r>
              <a:rPr lang="ja-JP" altLang="en-US" sz="3000" dirty="0">
                <a:solidFill>
                  <a:srgbClr val="0070C0"/>
                </a:solidFill>
                <a:latin typeface="HGP明朝E" pitchFamily="18" charset="-128"/>
                <a:ea typeface="HGP明朝E" pitchFamily="18" charset="-128"/>
              </a:rPr>
              <a:t>  </a:t>
            </a:r>
            <a:r>
              <a:rPr lang="en-US" altLang="ja-JP" sz="3000" dirty="0">
                <a:solidFill>
                  <a:srgbClr val="0070C0"/>
                </a:solidFill>
                <a:latin typeface="HGP明朝E" pitchFamily="18" charset="-128"/>
                <a:ea typeface="HGP明朝E" pitchFamily="18" charset="-128"/>
              </a:rPr>
              <a:t>A</a:t>
            </a:r>
            <a:r>
              <a:rPr lang="ja-JP" altLang="en-US" sz="3000" dirty="0">
                <a:solidFill>
                  <a:srgbClr val="0070C0"/>
                </a:solidFill>
                <a:latin typeface="HGP明朝E" pitchFamily="18" charset="-128"/>
                <a:ea typeface="HGP明朝E" pitchFamily="18" charset="-128"/>
              </a:rPr>
              <a:t>  </a:t>
            </a:r>
            <a:r>
              <a:rPr lang="en-US" altLang="ja-JP" sz="3000" dirty="0">
                <a:solidFill>
                  <a:srgbClr val="0070C0"/>
                </a:solidFill>
                <a:latin typeface="HGP明朝E" pitchFamily="18" charset="-128"/>
                <a:ea typeface="HGP明朝E" pitchFamily="18" charset="-128"/>
              </a:rPr>
              <a:t>NEW</a:t>
            </a:r>
            <a:r>
              <a:rPr lang="ja-JP" altLang="en-US" sz="3000" dirty="0">
                <a:solidFill>
                  <a:srgbClr val="0070C0"/>
                </a:solidFill>
                <a:latin typeface="HGP明朝E" pitchFamily="18" charset="-128"/>
                <a:ea typeface="HGP明朝E" pitchFamily="18" charset="-128"/>
              </a:rPr>
              <a:t>  </a:t>
            </a:r>
            <a:r>
              <a:rPr lang="en-US" altLang="ja-JP" sz="3000" dirty="0">
                <a:solidFill>
                  <a:srgbClr val="0070C0"/>
                </a:solidFill>
                <a:latin typeface="HGP明朝E" pitchFamily="18" charset="-128"/>
                <a:ea typeface="HGP明朝E" pitchFamily="18" charset="-128"/>
              </a:rPr>
              <a:t>WORLD</a:t>
            </a:r>
            <a:r>
              <a:rPr lang="ja-JP" altLang="en-US" sz="3000" dirty="0">
                <a:solidFill>
                  <a:srgbClr val="0070C0"/>
                </a:solidFill>
                <a:latin typeface="HGP明朝E" pitchFamily="18" charset="-128"/>
                <a:ea typeface="HGP明朝E" pitchFamily="18" charset="-128"/>
              </a:rPr>
              <a:t>～</a:t>
            </a:r>
          </a:p>
        </p:txBody>
      </p:sp>
    </p:spTree>
    <p:extLst>
      <p:ext uri="{BB962C8B-B14F-4D97-AF65-F5344CB8AC3E}">
        <p14:creationId xmlns:p14="http://schemas.microsoft.com/office/powerpoint/2010/main" val="250225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～寄付していただいたもの～</a:t>
            </a:r>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91680" y="1556793"/>
            <a:ext cx="6400800" cy="4800600"/>
          </a:xfrm>
          <a:prstGeom prst="rect">
            <a:avLst/>
          </a:prstGeom>
          <a:ln>
            <a:noFill/>
          </a:ln>
          <a:effectLst>
            <a:softEdge rad="112500"/>
          </a:effectLst>
        </p:spPr>
      </p:pic>
    </p:spTree>
    <p:extLst>
      <p:ext uri="{BB962C8B-B14F-4D97-AF65-F5344CB8AC3E}">
        <p14:creationId xmlns:p14="http://schemas.microsoft.com/office/powerpoint/2010/main" val="1038327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～出発～</a:t>
            </a:r>
          </a:p>
        </p:txBody>
      </p:sp>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67255" y="1584960"/>
            <a:ext cx="6035040" cy="4526280"/>
          </a:xfrm>
          <a:prstGeom prst="rect">
            <a:avLst/>
          </a:prstGeom>
          <a:ln>
            <a:noFill/>
          </a:ln>
          <a:effectLst>
            <a:softEdge rad="112500"/>
          </a:effectLst>
        </p:spPr>
      </p:pic>
    </p:spTree>
    <p:extLst>
      <p:ext uri="{BB962C8B-B14F-4D97-AF65-F5344CB8AC3E}">
        <p14:creationId xmlns:p14="http://schemas.microsoft.com/office/powerpoint/2010/main" val="2594010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～セブ島到着～</a:t>
            </a:r>
          </a:p>
        </p:txBody>
      </p:sp>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67255" y="1584960"/>
            <a:ext cx="6035040" cy="4526280"/>
          </a:xfrm>
          <a:prstGeom prst="rect">
            <a:avLst/>
          </a:prstGeom>
          <a:ln>
            <a:noFill/>
          </a:ln>
          <a:effectLst>
            <a:softEdge rad="112500"/>
          </a:effectLst>
        </p:spPr>
      </p:pic>
    </p:spTree>
    <p:extLst>
      <p:ext uri="{BB962C8B-B14F-4D97-AF65-F5344CB8AC3E}">
        <p14:creationId xmlns:p14="http://schemas.microsoft.com/office/powerpoint/2010/main" val="226335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～語学学校～</a:t>
            </a:r>
            <a:endParaRPr kumimoji="1" lang="ja-JP" altLang="en-US" dirty="0"/>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93026" y="1447800"/>
            <a:ext cx="6383500" cy="4800600"/>
          </a:xfrm>
        </p:spPr>
      </p:pic>
    </p:spTree>
    <p:extLst>
      <p:ext uri="{BB962C8B-B14F-4D97-AF65-F5344CB8AC3E}">
        <p14:creationId xmlns:p14="http://schemas.microsoft.com/office/powerpoint/2010/main" val="2692236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～初日に感じた</a:t>
            </a:r>
            <a:r>
              <a:rPr lang="ja-JP" altLang="en-US" dirty="0"/>
              <a:t>こと～</a:t>
            </a:r>
            <a:endParaRPr kumimoji="1" lang="ja-JP" altLang="en-US" dirty="0"/>
          </a:p>
        </p:txBody>
      </p:sp>
      <p:sp>
        <p:nvSpPr>
          <p:cNvPr id="3" name="コンテンツ プレースホルダー 2"/>
          <p:cNvSpPr>
            <a:spLocks noGrp="1"/>
          </p:cNvSpPr>
          <p:nvPr>
            <p:ph idx="1"/>
          </p:nvPr>
        </p:nvSpPr>
        <p:spPr>
          <a:xfrm>
            <a:off x="1115616" y="1412776"/>
            <a:ext cx="7920880" cy="4800600"/>
          </a:xfrm>
        </p:spPr>
        <p:txBody>
          <a:bodyPr>
            <a:normAutofit fontScale="92500"/>
          </a:bodyPr>
          <a:lstStyle/>
          <a:p>
            <a:r>
              <a:rPr lang="ja-JP" altLang="en-US" dirty="0"/>
              <a:t>スピーキングテストで何も話せなかった</a:t>
            </a:r>
            <a:endParaRPr lang="en-US" altLang="ja-JP" dirty="0"/>
          </a:p>
          <a:p>
            <a:endParaRPr kumimoji="1" lang="en-US" altLang="ja-JP" dirty="0"/>
          </a:p>
          <a:p>
            <a:r>
              <a:rPr lang="ja-JP" altLang="en-US" dirty="0"/>
              <a:t>言いたい事をすぐに英語にできなかった</a:t>
            </a:r>
            <a:endParaRPr lang="en-US" altLang="ja-JP" dirty="0"/>
          </a:p>
          <a:p>
            <a:endParaRPr lang="en-US" altLang="ja-JP" dirty="0"/>
          </a:p>
          <a:p>
            <a:r>
              <a:rPr kumimoji="1" lang="ja-JP" altLang="en-US" dirty="0"/>
              <a:t>グループでレベルの差を感じた</a:t>
            </a:r>
            <a:endParaRPr kumimoji="1" lang="en-US" altLang="ja-JP" dirty="0"/>
          </a:p>
          <a:p>
            <a:endParaRPr kumimoji="1" lang="en-US" altLang="ja-JP" dirty="0"/>
          </a:p>
          <a:p>
            <a:r>
              <a:rPr lang="ja-JP" altLang="en-US" dirty="0"/>
              <a:t>授業でついていけなくて</a:t>
            </a:r>
            <a:r>
              <a:rPr lang="ja-JP" altLang="en-US" sz="5200" b="1" dirty="0">
                <a:solidFill>
                  <a:srgbClr val="FF0000"/>
                </a:solidFill>
              </a:rPr>
              <a:t>泣いた</a:t>
            </a:r>
            <a:endParaRPr lang="en-US" altLang="ja-JP" sz="5200" b="1" dirty="0">
              <a:solidFill>
                <a:srgbClr val="FF0000"/>
              </a:solidFill>
            </a:endParaRPr>
          </a:p>
          <a:p>
            <a:endParaRPr lang="en-US" altLang="ja-JP" sz="5200" b="1" dirty="0">
              <a:solidFill>
                <a:srgbClr val="FF0000"/>
              </a:solidFill>
            </a:endParaRPr>
          </a:p>
          <a:p>
            <a:endParaRPr kumimoji="1" lang="en-US" altLang="ja-JP" dirty="0"/>
          </a:p>
          <a:p>
            <a:endParaRPr kumimoji="1" lang="ja-JP" altLang="en-US" dirty="0"/>
          </a:p>
        </p:txBody>
      </p:sp>
    </p:spTree>
    <p:extLst>
      <p:ext uri="{BB962C8B-B14F-4D97-AF65-F5344CB8AC3E}">
        <p14:creationId xmlns:p14="http://schemas.microsoft.com/office/powerpoint/2010/main" val="372204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語学学校でのごはん</a:t>
            </a:r>
          </a:p>
        </p:txBody>
      </p:sp>
      <p:pic>
        <p:nvPicPr>
          <p:cNvPr id="5" name="図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475657" y="1484786"/>
            <a:ext cx="6696744" cy="5022559"/>
          </a:xfrm>
          <a:prstGeom prst="rect">
            <a:avLst/>
          </a:prstGeom>
          <a:ln>
            <a:noFill/>
          </a:ln>
          <a:effectLst>
            <a:softEdge rad="112500"/>
          </a:effectLst>
        </p:spPr>
      </p:pic>
    </p:spTree>
    <p:extLst>
      <p:ext uri="{BB962C8B-B14F-4D97-AF65-F5344CB8AC3E}">
        <p14:creationId xmlns:p14="http://schemas.microsoft.com/office/powerpoint/2010/main" val="52758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26404" y="-30468"/>
            <a:ext cx="9156988" cy="6858000"/>
          </a:xfrm>
          <a:prstGeom prst="rect">
            <a:avLst/>
          </a:prstGeom>
          <a:ln>
            <a:noFill/>
          </a:ln>
          <a:effectLst>
            <a:softEdge rad="112500"/>
          </a:effectLst>
        </p:spPr>
      </p:pic>
    </p:spTree>
    <p:extLst>
      <p:ext uri="{BB962C8B-B14F-4D97-AF65-F5344CB8AC3E}">
        <p14:creationId xmlns:p14="http://schemas.microsoft.com/office/powerpoint/2010/main" val="44504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1"/>
            <a:ext cx="9144000" cy="6854871"/>
          </a:xfrm>
          <a:prstGeom prst="rect">
            <a:avLst/>
          </a:prstGeom>
          <a:ln>
            <a:noFill/>
          </a:ln>
          <a:effectLst>
            <a:softEdge rad="112500"/>
          </a:effectLst>
        </p:spPr>
      </p:pic>
    </p:spTree>
    <p:extLst>
      <p:ext uri="{BB962C8B-B14F-4D97-AF65-F5344CB8AC3E}">
        <p14:creationId xmlns:p14="http://schemas.microsoft.com/office/powerpoint/2010/main" val="2544098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18446"/>
            <a:ext cx="9144000" cy="6866023"/>
          </a:xfrm>
          <a:prstGeom prst="rect">
            <a:avLst/>
          </a:prstGeom>
          <a:ln>
            <a:noFill/>
          </a:ln>
          <a:effectLst>
            <a:softEdge rad="112500"/>
          </a:effectLst>
        </p:spPr>
      </p:pic>
    </p:spTree>
    <p:extLst>
      <p:ext uri="{BB962C8B-B14F-4D97-AF65-F5344CB8AC3E}">
        <p14:creationId xmlns:p14="http://schemas.microsoft.com/office/powerpoint/2010/main" val="2129450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 y="0"/>
            <a:ext cx="9139605" cy="6858000"/>
          </a:xfrm>
          <a:prstGeom prst="rect">
            <a:avLst/>
          </a:prstGeom>
          <a:ln>
            <a:noFill/>
          </a:ln>
          <a:effectLst>
            <a:softEdge rad="112500"/>
          </a:effectLst>
        </p:spPr>
      </p:pic>
    </p:spTree>
    <p:extLst>
      <p:ext uri="{BB962C8B-B14F-4D97-AF65-F5344CB8AC3E}">
        <p14:creationId xmlns:p14="http://schemas.microsoft.com/office/powerpoint/2010/main" val="137251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～初めての挑戦～</a:t>
            </a:r>
            <a:endParaRPr kumimoji="1" lang="ja-JP" altLang="en-US" dirty="0"/>
          </a:p>
        </p:txBody>
      </p:sp>
      <p:sp>
        <p:nvSpPr>
          <p:cNvPr id="3" name="コンテンツ プレースホルダー 2"/>
          <p:cNvSpPr>
            <a:spLocks noGrp="1"/>
          </p:cNvSpPr>
          <p:nvPr>
            <p:ph idx="1"/>
          </p:nvPr>
        </p:nvSpPr>
        <p:spPr/>
        <p:txBody>
          <a:bodyPr/>
          <a:lstStyle/>
          <a:p>
            <a:pPr marL="88616" indent="0">
              <a:buNone/>
            </a:pPr>
            <a:r>
              <a:rPr lang="ja-JP" altLang="en-US" dirty="0"/>
              <a:t>・参加動機は？</a:t>
            </a:r>
            <a:endParaRPr lang="en-US" altLang="ja-JP" dirty="0"/>
          </a:p>
          <a:p>
            <a:pPr marL="88616" indent="0">
              <a:buNone/>
            </a:pPr>
            <a:endParaRPr lang="en-US" altLang="ja-JP" dirty="0"/>
          </a:p>
          <a:p>
            <a:pPr marL="88616" indent="0">
              <a:buNone/>
            </a:pPr>
            <a:r>
              <a:rPr kumimoji="1" lang="ja-JP" altLang="en-US" dirty="0"/>
              <a:t>・親の反応は？</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4" y="3284987"/>
            <a:ext cx="3995675" cy="2995405"/>
          </a:xfrm>
          <a:prstGeom prst="rect">
            <a:avLst/>
          </a:prstGeom>
          <a:ln>
            <a:noFill/>
          </a:ln>
          <a:effectLst>
            <a:softEdge rad="112500"/>
          </a:effectLst>
        </p:spPr>
      </p:pic>
    </p:spTree>
    <p:extLst>
      <p:ext uri="{BB962C8B-B14F-4D97-AF65-F5344CB8AC3E}">
        <p14:creationId xmlns:p14="http://schemas.microsoft.com/office/powerpoint/2010/main" val="255934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1988841"/>
            <a:ext cx="7498080" cy="1143000"/>
          </a:xfrm>
        </p:spPr>
        <p:txBody>
          <a:bodyPr>
            <a:normAutofit/>
          </a:bodyPr>
          <a:lstStyle/>
          <a:p>
            <a:pPr algn="ctr"/>
            <a:r>
              <a:rPr lang="ja-JP" altLang="en-US" sz="6500" dirty="0"/>
              <a:t>授業の様子</a:t>
            </a:r>
          </a:p>
        </p:txBody>
      </p:sp>
    </p:spTree>
    <p:extLst>
      <p:ext uri="{BB962C8B-B14F-4D97-AF65-F5344CB8AC3E}">
        <p14:creationId xmlns:p14="http://schemas.microsoft.com/office/powerpoint/2010/main" val="3990130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～成長を感じた瞬間～</a:t>
            </a:r>
          </a:p>
        </p:txBody>
      </p:sp>
      <p:pic>
        <p:nvPicPr>
          <p:cNvPr id="9" name="図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114" y="1916832"/>
            <a:ext cx="8119886" cy="4567437"/>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9604" y="12065"/>
            <a:ext cx="9134396" cy="6861321"/>
          </a:xfrm>
          <a:prstGeom prst="rect">
            <a:avLst/>
          </a:prstGeom>
          <a:ln>
            <a:noFill/>
          </a:ln>
          <a:effectLst>
            <a:softEdge rad="112500"/>
          </a:effectLst>
        </p:spPr>
      </p:pic>
    </p:spTree>
    <p:extLst>
      <p:ext uri="{BB962C8B-B14F-4D97-AF65-F5344CB8AC3E}">
        <p14:creationId xmlns:p14="http://schemas.microsoft.com/office/powerpoint/2010/main" val="3559416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0"/>
            <a:ext cx="9144000" cy="6861459"/>
          </a:xfrm>
          <a:prstGeom prst="rect">
            <a:avLst/>
          </a:prstGeom>
          <a:ln>
            <a:noFill/>
          </a:ln>
          <a:effectLst>
            <a:softEdge rad="112500"/>
          </a:effectLst>
        </p:spPr>
      </p:pic>
    </p:spTree>
    <p:extLst>
      <p:ext uri="{BB962C8B-B14F-4D97-AF65-F5344CB8AC3E}">
        <p14:creationId xmlns:p14="http://schemas.microsoft.com/office/powerpoint/2010/main" val="3140157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6271"/>
            <a:ext cx="9144000" cy="6857999"/>
          </a:xfrm>
          <a:prstGeom prst="rect">
            <a:avLst/>
          </a:prstGeom>
          <a:ln>
            <a:noFill/>
          </a:ln>
          <a:effectLst>
            <a:softEdge rad="112500"/>
          </a:effectLst>
        </p:spPr>
      </p:pic>
    </p:spTree>
    <p:extLst>
      <p:ext uri="{BB962C8B-B14F-4D97-AF65-F5344CB8AC3E}">
        <p14:creationId xmlns:p14="http://schemas.microsoft.com/office/powerpoint/2010/main" val="3023664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6271"/>
            <a:ext cx="9144000" cy="6861883"/>
          </a:xfrm>
          <a:prstGeom prst="rect">
            <a:avLst/>
          </a:prstGeom>
          <a:ln>
            <a:noFill/>
          </a:ln>
          <a:effectLst>
            <a:softEdge rad="112500"/>
          </a:effectLst>
        </p:spPr>
      </p:pic>
    </p:spTree>
    <p:extLst>
      <p:ext uri="{BB962C8B-B14F-4D97-AF65-F5344CB8AC3E}">
        <p14:creationId xmlns:p14="http://schemas.microsoft.com/office/powerpoint/2010/main" val="329628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～最終日～</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sz="2000" dirty="0"/>
              <a:t>各学校の卒業式の様子</a:t>
            </a:r>
            <a:endParaRPr lang="en-US" altLang="ja-JP" sz="2000" dirty="0"/>
          </a:p>
          <a:p>
            <a:pPr marL="88616" indent="0">
              <a:buNone/>
            </a:pPr>
            <a:endParaRPr lang="en-US" altLang="ja-JP" sz="1100" dirty="0"/>
          </a:p>
          <a:p>
            <a:pPr marL="88616" indent="0">
              <a:buNone/>
            </a:pPr>
            <a:endParaRPr lang="en-US" altLang="ja-JP" sz="1100" dirty="0"/>
          </a:p>
          <a:p>
            <a:pPr marL="88616" indent="0">
              <a:buNone/>
            </a:pPr>
            <a:endParaRPr lang="en-US" altLang="ja-JP" sz="1100" dirty="0"/>
          </a:p>
        </p:txBody>
      </p:sp>
      <p:pic>
        <p:nvPicPr>
          <p:cNvPr id="5" name="図 4"/>
          <p:cNvPicPr>
            <a:picLocks noChangeAspect="1"/>
          </p:cNvPicPr>
          <p:nvPr/>
        </p:nvPicPr>
        <p:blipFill rotWithShape="1">
          <a:blip r:embed="rId3" cstate="email">
            <a:extLst>
              <a:ext uri="{28A0092B-C50C-407E-A947-70E740481C1C}">
                <a14:useLocalDpi xmlns:a14="http://schemas.microsoft.com/office/drawing/2010/main"/>
              </a:ext>
            </a:extLst>
          </a:blip>
          <a:srcRect b="-402"/>
          <a:stretch/>
        </p:blipFill>
        <p:spPr>
          <a:xfrm rot="5400000">
            <a:off x="386263" y="2281865"/>
            <a:ext cx="3964725" cy="4378225"/>
          </a:xfrm>
          <a:prstGeom prst="rect">
            <a:avLst/>
          </a:prstGeom>
          <a:ln>
            <a:noFill/>
          </a:ln>
          <a:effectLst>
            <a:softEdge rad="112500"/>
          </a:effectLst>
        </p:spPr>
      </p:pic>
      <p:pic>
        <p:nvPicPr>
          <p:cNvPr id="6" name="図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57737" y="2694841"/>
            <a:ext cx="4475636" cy="3038417"/>
          </a:xfrm>
          <a:prstGeom prst="rect">
            <a:avLst/>
          </a:prstGeom>
          <a:ln>
            <a:noFill/>
          </a:ln>
          <a:effectLst>
            <a:softEdge rad="112500"/>
          </a:effectLst>
        </p:spPr>
      </p:pic>
      <p:sp>
        <p:nvSpPr>
          <p:cNvPr id="4" name="テキスト ボックス 3"/>
          <p:cNvSpPr txBox="1"/>
          <p:nvPr/>
        </p:nvSpPr>
        <p:spPr>
          <a:xfrm>
            <a:off x="1835696" y="2000024"/>
            <a:ext cx="1296144" cy="407202"/>
          </a:xfrm>
          <a:prstGeom prst="rect">
            <a:avLst/>
          </a:prstGeom>
          <a:noFill/>
        </p:spPr>
        <p:txBody>
          <a:bodyPr wrap="square" lIns="98463" tIns="49232" rIns="98463" bIns="49232" rtlCol="0">
            <a:spAutoFit/>
          </a:bodyPr>
          <a:lstStyle/>
          <a:p>
            <a:r>
              <a:rPr kumimoji="1" lang="en-US" altLang="ja-JP" b="1" dirty="0"/>
              <a:t>SMEAG</a:t>
            </a:r>
            <a:endParaRPr kumimoji="1" lang="ja-JP" altLang="en-US" b="1" dirty="0"/>
          </a:p>
        </p:txBody>
      </p:sp>
      <p:sp>
        <p:nvSpPr>
          <p:cNvPr id="7" name="テキスト ボックス 6"/>
          <p:cNvSpPr txBox="1"/>
          <p:nvPr/>
        </p:nvSpPr>
        <p:spPr>
          <a:xfrm>
            <a:off x="6461956" y="1988841"/>
            <a:ext cx="936104" cy="407202"/>
          </a:xfrm>
          <a:prstGeom prst="rect">
            <a:avLst/>
          </a:prstGeom>
          <a:noFill/>
        </p:spPr>
        <p:txBody>
          <a:bodyPr wrap="square" lIns="98463" tIns="49232" rIns="98463" bIns="49232" rtlCol="0">
            <a:spAutoFit/>
          </a:bodyPr>
          <a:lstStyle/>
          <a:p>
            <a:r>
              <a:rPr kumimoji="1" lang="ja-JP" altLang="en-US" dirty="0"/>
              <a:t>　</a:t>
            </a:r>
            <a:r>
              <a:rPr kumimoji="1" lang="en-US" altLang="ja-JP" b="1" dirty="0"/>
              <a:t>EV</a:t>
            </a:r>
            <a:endParaRPr kumimoji="1" lang="ja-JP" altLang="en-US" b="1" dirty="0"/>
          </a:p>
        </p:txBody>
      </p:sp>
    </p:spTree>
    <p:extLst>
      <p:ext uri="{BB962C8B-B14F-4D97-AF65-F5344CB8AC3E}">
        <p14:creationId xmlns:p14="http://schemas.microsoft.com/office/powerpoint/2010/main" val="20070574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～ボランティア活動～</a:t>
            </a:r>
          </a:p>
        </p:txBody>
      </p:sp>
      <p:sp>
        <p:nvSpPr>
          <p:cNvPr id="3" name="コンテンツ プレースホルダー 2"/>
          <p:cNvSpPr>
            <a:spLocks noGrp="1"/>
          </p:cNvSpPr>
          <p:nvPr>
            <p:ph idx="1"/>
          </p:nvPr>
        </p:nvSpPr>
        <p:spPr/>
        <p:txBody>
          <a:bodyPr/>
          <a:lstStyle/>
          <a:p>
            <a:r>
              <a:rPr kumimoji="1" lang="ja-JP" altLang="en-US" dirty="0"/>
              <a:t>卓球の普及活動</a:t>
            </a:r>
            <a:endParaRPr kumimoji="1" lang="en-US" altLang="ja-JP" dirty="0"/>
          </a:p>
          <a:p>
            <a:r>
              <a:rPr lang="ja-JP" altLang="en-US" dirty="0" err="1"/>
              <a:t>けん</a:t>
            </a:r>
            <a:r>
              <a:rPr lang="ja-JP" altLang="en-US" dirty="0"/>
              <a:t>玉・あやとり・大</a:t>
            </a:r>
            <a:r>
              <a:rPr lang="ja-JP" altLang="en-US" dirty="0" err="1"/>
              <a:t>なわ</a:t>
            </a:r>
            <a:r>
              <a:rPr lang="ja-JP" altLang="en-US" dirty="0"/>
              <a:t>跳び</a:t>
            </a:r>
            <a:endParaRPr lang="en-US" altLang="ja-JP" dirty="0"/>
          </a:p>
          <a:p>
            <a:r>
              <a:rPr kumimoji="1" lang="ja-JP" altLang="en-US" dirty="0"/>
              <a:t>紙芝居</a:t>
            </a:r>
            <a:r>
              <a:rPr kumimoji="1" lang="en-US" altLang="ja-JP" dirty="0"/>
              <a:t>(</a:t>
            </a:r>
            <a:r>
              <a:rPr kumimoji="1" lang="ja-JP" altLang="en-US" dirty="0"/>
              <a:t>ゴミ拾い啓発</a:t>
            </a:r>
            <a:r>
              <a:rPr kumimoji="1" lang="en-US" altLang="ja-JP" dirty="0"/>
              <a:t>)</a:t>
            </a:r>
          </a:p>
          <a:p>
            <a:endParaRPr kumimoji="1" lang="ja-JP" altLang="en-US" dirty="0"/>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7744" y="3150537"/>
            <a:ext cx="4824536" cy="3618401"/>
          </a:xfrm>
          <a:prstGeom prst="rect">
            <a:avLst/>
          </a:prstGeom>
          <a:ln>
            <a:noFill/>
          </a:ln>
          <a:effectLst>
            <a:softEdge rad="112500"/>
          </a:effectLst>
        </p:spPr>
      </p:pic>
    </p:spTree>
    <p:extLst>
      <p:ext uri="{BB962C8B-B14F-4D97-AF65-F5344CB8AC3E}">
        <p14:creationId xmlns:p14="http://schemas.microsoft.com/office/powerpoint/2010/main" val="3098557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～卓球の普及活動～</a:t>
            </a:r>
          </a:p>
        </p:txBody>
      </p:sp>
      <p:pic>
        <p:nvPicPr>
          <p:cNvPr id="5" name="図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672" y="1412776"/>
            <a:ext cx="7164288" cy="5373216"/>
          </a:xfrm>
          <a:prstGeom prst="rect">
            <a:avLst/>
          </a:prstGeom>
          <a:ln>
            <a:noFill/>
          </a:ln>
          <a:effectLst>
            <a:softEdge rad="112500"/>
          </a:effectLst>
        </p:spPr>
      </p:pic>
    </p:spTree>
    <p:extLst>
      <p:ext uri="{BB962C8B-B14F-4D97-AF65-F5344CB8AC3E}">
        <p14:creationId xmlns:p14="http://schemas.microsoft.com/office/powerpoint/2010/main" val="3267817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20787"/>
            <a:ext cx="9144000" cy="6868868"/>
          </a:xfrm>
          <a:prstGeom prst="rect">
            <a:avLst/>
          </a:prstGeom>
          <a:ln>
            <a:noFill/>
          </a:ln>
          <a:effectLst>
            <a:softEdge rad="112500"/>
          </a:effectLst>
        </p:spPr>
      </p:pic>
    </p:spTree>
    <p:extLst>
      <p:ext uri="{BB962C8B-B14F-4D97-AF65-F5344CB8AC3E}">
        <p14:creationId xmlns:p14="http://schemas.microsoft.com/office/powerpoint/2010/main" val="379978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～選考試験～</a:t>
            </a:r>
          </a:p>
        </p:txBody>
      </p:sp>
      <p:sp>
        <p:nvSpPr>
          <p:cNvPr id="3" name="コンテンツ プレースホルダー 2"/>
          <p:cNvSpPr>
            <a:spLocks noGrp="1"/>
          </p:cNvSpPr>
          <p:nvPr>
            <p:ph idx="1"/>
          </p:nvPr>
        </p:nvSpPr>
        <p:spPr/>
        <p:txBody>
          <a:bodyPr/>
          <a:lstStyle/>
          <a:p>
            <a:pPr marL="88616" indent="0">
              <a:buNone/>
            </a:pPr>
            <a:r>
              <a:rPr kumimoji="1" lang="ja-JP" altLang="en-US" dirty="0"/>
              <a:t>・どんな気持ちで準備をしたか？</a:t>
            </a:r>
            <a:endParaRPr kumimoji="1" lang="en-US" altLang="ja-JP" dirty="0"/>
          </a:p>
          <a:p>
            <a:pPr marL="88616" indent="0">
              <a:buNone/>
            </a:pPr>
            <a:endParaRPr lang="en-US" altLang="ja-JP" dirty="0"/>
          </a:p>
          <a:p>
            <a:pPr marL="88616" indent="0">
              <a:buNone/>
            </a:pPr>
            <a:r>
              <a:rPr kumimoji="1" lang="ja-JP" altLang="en-US" dirty="0"/>
              <a:t>・試験の時の気持ちは？</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15820" y="3284986"/>
            <a:ext cx="4379979" cy="3284985"/>
          </a:xfrm>
          <a:prstGeom prst="rect">
            <a:avLst/>
          </a:prstGeom>
          <a:ln>
            <a:noFill/>
          </a:ln>
          <a:effectLst>
            <a:softEdge rad="112500"/>
          </a:effectLst>
        </p:spPr>
      </p:pic>
    </p:spTree>
    <p:extLst>
      <p:ext uri="{BB962C8B-B14F-4D97-AF65-F5344CB8AC3E}">
        <p14:creationId xmlns:p14="http://schemas.microsoft.com/office/powerpoint/2010/main" val="530189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3"/>
            <a:ext cx="9144000" cy="6861419"/>
          </a:xfrm>
          <a:prstGeom prst="rect">
            <a:avLst/>
          </a:prstGeom>
          <a:ln>
            <a:noFill/>
          </a:ln>
          <a:effectLst>
            <a:softEdge rad="112500"/>
          </a:effectLst>
        </p:spPr>
      </p:pic>
    </p:spTree>
    <p:extLst>
      <p:ext uri="{BB962C8B-B14F-4D97-AF65-F5344CB8AC3E}">
        <p14:creationId xmlns:p14="http://schemas.microsoft.com/office/powerpoint/2010/main" val="595227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7"/>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9948" y="9206"/>
            <a:ext cx="9124052" cy="6849847"/>
          </a:xfrm>
          <a:prstGeom prst="rect">
            <a:avLst/>
          </a:prstGeom>
          <a:ln>
            <a:noFill/>
          </a:ln>
          <a:effectLst>
            <a:softEdge rad="112500"/>
          </a:effectLst>
        </p:spPr>
      </p:pic>
    </p:spTree>
    <p:extLst>
      <p:ext uri="{BB962C8B-B14F-4D97-AF65-F5344CB8AC3E}">
        <p14:creationId xmlns:p14="http://schemas.microsoft.com/office/powerpoint/2010/main" val="3226288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6596" y="24753"/>
            <a:ext cx="9150595" cy="6856119"/>
          </a:xfrm>
          <a:prstGeom prst="rect">
            <a:avLst/>
          </a:prstGeom>
          <a:ln>
            <a:noFill/>
          </a:ln>
          <a:effectLst>
            <a:softEdge rad="112500"/>
          </a:effectLst>
        </p:spPr>
      </p:pic>
    </p:spTree>
    <p:extLst>
      <p:ext uri="{BB962C8B-B14F-4D97-AF65-F5344CB8AC3E}">
        <p14:creationId xmlns:p14="http://schemas.microsoft.com/office/powerpoint/2010/main" val="671261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　～日本文化～</a:t>
            </a:r>
            <a:endParaRPr kumimoji="1" lang="ja-JP" altLang="en-US" dirty="0"/>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51720" y="1412777"/>
            <a:ext cx="6048672" cy="5040560"/>
          </a:xfrm>
          <a:prstGeom prst="rect">
            <a:avLst/>
          </a:prstGeom>
          <a:ln>
            <a:noFill/>
          </a:ln>
          <a:effectLst>
            <a:softEdge rad="112500"/>
          </a:effectLst>
        </p:spPr>
      </p:pic>
    </p:spTree>
    <p:extLst>
      <p:ext uri="{BB962C8B-B14F-4D97-AF65-F5344CB8AC3E}">
        <p14:creationId xmlns:p14="http://schemas.microsoft.com/office/powerpoint/2010/main" val="3034526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8369"/>
            <a:ext cx="9144000" cy="6858000"/>
          </a:xfrm>
          <a:prstGeom prst="rect">
            <a:avLst/>
          </a:prstGeom>
          <a:ln>
            <a:noFill/>
          </a:ln>
          <a:effectLst>
            <a:softEdge rad="112500"/>
          </a:effectLst>
        </p:spPr>
      </p:pic>
    </p:spTree>
    <p:extLst>
      <p:ext uri="{BB962C8B-B14F-4D97-AF65-F5344CB8AC3E}">
        <p14:creationId xmlns:p14="http://schemas.microsoft.com/office/powerpoint/2010/main" val="2595327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21172"/>
            <a:ext cx="9144000" cy="6836829"/>
          </a:xfrm>
          <a:prstGeom prst="rect">
            <a:avLst/>
          </a:prstGeom>
          <a:ln>
            <a:noFill/>
          </a:ln>
          <a:effectLst>
            <a:softEdge rad="112500"/>
          </a:effectLst>
        </p:spPr>
      </p:pic>
    </p:spTree>
    <p:extLst>
      <p:ext uri="{BB962C8B-B14F-4D97-AF65-F5344CB8AC3E}">
        <p14:creationId xmlns:p14="http://schemas.microsoft.com/office/powerpoint/2010/main" val="360207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15" y="2"/>
            <a:ext cx="9143486" cy="6857615"/>
          </a:xfrm>
          <a:prstGeom prst="rect">
            <a:avLst/>
          </a:prstGeom>
          <a:ln>
            <a:noFill/>
          </a:ln>
          <a:effectLst>
            <a:softEdge rad="112500"/>
          </a:effectLst>
        </p:spPr>
      </p:pic>
    </p:spTree>
    <p:extLst>
      <p:ext uri="{BB962C8B-B14F-4D97-AF65-F5344CB8AC3E}">
        <p14:creationId xmlns:p14="http://schemas.microsoft.com/office/powerpoint/2010/main" val="1062457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0"/>
            <a:ext cx="9205180" cy="6858000"/>
          </a:xfrm>
          <a:prstGeom prst="rect">
            <a:avLst/>
          </a:prstGeom>
          <a:ln>
            <a:noFill/>
          </a:ln>
          <a:effectLst>
            <a:softEdge rad="112500"/>
          </a:effectLst>
        </p:spPr>
      </p:pic>
    </p:spTree>
    <p:extLst>
      <p:ext uri="{BB962C8B-B14F-4D97-AF65-F5344CB8AC3E}">
        <p14:creationId xmlns:p14="http://schemas.microsoft.com/office/powerpoint/2010/main" val="28973158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362" y="1"/>
            <a:ext cx="9124641" cy="6843481"/>
          </a:xfrm>
          <a:prstGeom prst="rect">
            <a:avLst/>
          </a:prstGeom>
          <a:ln>
            <a:noFill/>
          </a:ln>
          <a:effectLst>
            <a:softEdge rad="112500"/>
          </a:effectLst>
        </p:spPr>
      </p:pic>
    </p:spTree>
    <p:extLst>
      <p:ext uri="{BB962C8B-B14F-4D97-AF65-F5344CB8AC3E}">
        <p14:creationId xmlns:p14="http://schemas.microsoft.com/office/powerpoint/2010/main" val="32181718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～紙芝居</a:t>
            </a:r>
            <a:r>
              <a:rPr kumimoji="1" lang="en-US" altLang="ja-JP" dirty="0"/>
              <a:t>(</a:t>
            </a:r>
            <a:r>
              <a:rPr kumimoji="1" lang="ja-JP" altLang="en-US" dirty="0"/>
              <a:t>ゴミ拾い啓発活動</a:t>
            </a:r>
            <a:r>
              <a:rPr kumimoji="1" lang="en-US" altLang="ja-JP" dirty="0"/>
              <a:t>)</a:t>
            </a:r>
            <a:r>
              <a:rPr kumimoji="1" lang="ja-JP" altLang="en-US" dirty="0"/>
              <a:t>～</a:t>
            </a:r>
          </a:p>
        </p:txBody>
      </p:sp>
      <p:pic>
        <p:nvPicPr>
          <p:cNvPr id="9" name="コンテンツ プレースホルダー 8"/>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84375" y="1447800"/>
            <a:ext cx="6400800" cy="4800600"/>
          </a:xfrm>
          <a:prstGeom prst="rect">
            <a:avLst/>
          </a:prstGeom>
          <a:ln>
            <a:noFill/>
          </a:ln>
          <a:effectLst>
            <a:softEdge rad="112500"/>
          </a:effectLst>
        </p:spPr>
      </p:pic>
    </p:spTree>
    <p:extLst>
      <p:ext uri="{BB962C8B-B14F-4D97-AF65-F5344CB8AC3E}">
        <p14:creationId xmlns:p14="http://schemas.microsoft.com/office/powerpoint/2010/main" val="3637516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3900" dirty="0"/>
              <a:t>～何ができるんだろう</a:t>
            </a:r>
            <a:r>
              <a:rPr lang="en-US" altLang="ja-JP" sz="3900" dirty="0"/>
              <a:t>(</a:t>
            </a:r>
            <a:r>
              <a:rPr lang="ja-JP" altLang="en-US" sz="3900" dirty="0"/>
              <a:t>語学</a:t>
            </a:r>
            <a:r>
              <a:rPr lang="en-US" altLang="ja-JP" sz="3900" dirty="0"/>
              <a:t>)</a:t>
            </a:r>
            <a:r>
              <a:rPr lang="ja-JP" altLang="en-US" sz="3900" dirty="0"/>
              <a:t>～</a:t>
            </a:r>
          </a:p>
        </p:txBody>
      </p:sp>
      <p:sp>
        <p:nvSpPr>
          <p:cNvPr id="3" name="コンテンツ プレースホルダー 2"/>
          <p:cNvSpPr>
            <a:spLocks noGrp="1"/>
          </p:cNvSpPr>
          <p:nvPr>
            <p:ph idx="1"/>
          </p:nvPr>
        </p:nvSpPr>
        <p:spPr>
          <a:xfrm>
            <a:off x="1259632" y="1447800"/>
            <a:ext cx="7674056" cy="4800600"/>
          </a:xfrm>
        </p:spPr>
        <p:txBody>
          <a:bodyPr>
            <a:normAutofit/>
          </a:bodyPr>
          <a:lstStyle/>
          <a:p>
            <a:pPr marL="88616" indent="0">
              <a:buNone/>
            </a:pPr>
            <a:r>
              <a:rPr kumimoji="1" lang="ja-JP" altLang="en-US" dirty="0"/>
              <a:t>・リスニング</a:t>
            </a:r>
            <a:endParaRPr kumimoji="1" lang="en-US" altLang="ja-JP" dirty="0"/>
          </a:p>
          <a:p>
            <a:pPr marL="88616" indent="0">
              <a:buNone/>
            </a:pPr>
            <a:endParaRPr lang="en-US" altLang="ja-JP" dirty="0"/>
          </a:p>
          <a:p>
            <a:pPr marL="88616" indent="0">
              <a:buNone/>
            </a:pPr>
            <a:r>
              <a:rPr lang="ja-JP" altLang="en-US" dirty="0"/>
              <a:t>・単語</a:t>
            </a:r>
            <a:endParaRPr lang="en-US" altLang="ja-JP" dirty="0"/>
          </a:p>
          <a:p>
            <a:pPr marL="88616" indent="0">
              <a:buNone/>
            </a:pPr>
            <a:endParaRPr kumimoji="1" lang="en-US" altLang="ja-JP" dirty="0"/>
          </a:p>
          <a:p>
            <a:pPr marL="88616" indent="0">
              <a:buNone/>
            </a:pPr>
            <a:r>
              <a:rPr kumimoji="1" lang="ja-JP" altLang="en-US" dirty="0"/>
              <a:t>・映画</a:t>
            </a:r>
            <a:r>
              <a:rPr kumimoji="1" lang="en-US" altLang="ja-JP" dirty="0"/>
              <a:t>(</a:t>
            </a:r>
            <a:r>
              <a:rPr kumimoji="1" lang="ja-JP" altLang="en-US" dirty="0"/>
              <a:t>英語</a:t>
            </a:r>
            <a:r>
              <a:rPr kumimoji="1" lang="en-US" altLang="ja-JP" dirty="0"/>
              <a:t>)</a:t>
            </a:r>
            <a:r>
              <a:rPr kumimoji="1" lang="ja-JP" altLang="en-US" dirty="0"/>
              <a:t>を見た</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2082" y="3789043"/>
            <a:ext cx="3611893" cy="2708919"/>
          </a:xfrm>
          <a:prstGeom prst="rect">
            <a:avLst/>
          </a:prstGeom>
          <a:ln>
            <a:noFill/>
          </a:ln>
          <a:effectLst>
            <a:softEdge rad="112500"/>
          </a:effectLst>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16220" y="1340770"/>
            <a:ext cx="1644911" cy="2276871"/>
          </a:xfrm>
          <a:prstGeom prst="rect">
            <a:avLst/>
          </a:prstGeom>
          <a:ln>
            <a:noFill/>
          </a:ln>
          <a:effectLst>
            <a:softEdge rad="112500"/>
          </a:effectLst>
        </p:spPr>
      </p:pic>
    </p:spTree>
    <p:extLst>
      <p:ext uri="{BB962C8B-B14F-4D97-AF65-F5344CB8AC3E}">
        <p14:creationId xmlns:p14="http://schemas.microsoft.com/office/powerpoint/2010/main" val="98351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～シュノーケリング～</a:t>
            </a:r>
            <a:endParaRPr kumimoji="1" lang="ja-JP" altLang="en-US" dirty="0"/>
          </a:p>
        </p:txBody>
      </p:sp>
      <p:pic>
        <p:nvPicPr>
          <p:cNvPr id="5" name="図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47665" y="1534537"/>
            <a:ext cx="6879264" cy="4995551"/>
          </a:xfrm>
          <a:prstGeom prst="rect">
            <a:avLst/>
          </a:prstGeom>
          <a:ln>
            <a:noFill/>
          </a:ln>
          <a:effectLst>
            <a:softEdge rad="112500"/>
          </a:effectLst>
        </p:spPr>
      </p:pic>
    </p:spTree>
    <p:extLst>
      <p:ext uri="{BB962C8B-B14F-4D97-AF65-F5344CB8AC3E}">
        <p14:creationId xmlns:p14="http://schemas.microsoft.com/office/powerpoint/2010/main" val="39473611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5258" t="-1" r="-335" b="-3488"/>
          <a:stretch/>
        </p:blipFill>
        <p:spPr>
          <a:xfrm>
            <a:off x="-1403498" y="-1"/>
            <a:ext cx="10632559" cy="7136591"/>
          </a:xfrm>
          <a:prstGeom prst="rect">
            <a:avLst/>
          </a:prstGeom>
          <a:ln>
            <a:noFill/>
          </a:ln>
          <a:effectLst>
            <a:softEdge rad="112500"/>
          </a:effectLst>
        </p:spPr>
      </p:pic>
    </p:spTree>
    <p:extLst>
      <p:ext uri="{BB962C8B-B14F-4D97-AF65-F5344CB8AC3E}">
        <p14:creationId xmlns:p14="http://schemas.microsoft.com/office/powerpoint/2010/main" val="1761554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0709" y="9719"/>
            <a:ext cx="9156488" cy="6848283"/>
          </a:xfrm>
          <a:prstGeom prst="rect">
            <a:avLst/>
          </a:prstGeom>
          <a:ln>
            <a:noFill/>
          </a:ln>
          <a:effectLst>
            <a:softEdge rad="112500"/>
          </a:effectLst>
        </p:spPr>
      </p:pic>
    </p:spTree>
    <p:extLst>
      <p:ext uri="{BB962C8B-B14F-4D97-AF65-F5344CB8AC3E}">
        <p14:creationId xmlns:p14="http://schemas.microsoft.com/office/powerpoint/2010/main" val="386679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～北浦さんとの一枚～</a:t>
            </a:r>
          </a:p>
        </p:txBody>
      </p:sp>
      <p:pic>
        <p:nvPicPr>
          <p:cNvPr id="4" name="コンテンツ プレースホルダー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35696" y="1700809"/>
            <a:ext cx="6403688" cy="4800600"/>
          </a:xfrm>
          <a:prstGeom prst="rect">
            <a:avLst/>
          </a:prstGeom>
          <a:ln>
            <a:noFill/>
          </a:ln>
          <a:effectLst>
            <a:softEdge rad="112500"/>
          </a:effectLst>
        </p:spPr>
      </p:pic>
    </p:spTree>
    <p:extLst>
      <p:ext uri="{BB962C8B-B14F-4D97-AF65-F5344CB8AC3E}">
        <p14:creationId xmlns:p14="http://schemas.microsoft.com/office/powerpoint/2010/main" val="12556307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帰国して・・・</a:t>
            </a:r>
          </a:p>
        </p:txBody>
      </p:sp>
      <p:pic>
        <p:nvPicPr>
          <p:cNvPr id="6" name="コンテンツ プレースホルダー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84375" y="1447800"/>
            <a:ext cx="6400800" cy="4800600"/>
          </a:xfrm>
          <a:prstGeom prst="rect">
            <a:avLst/>
          </a:prstGeom>
          <a:ln>
            <a:noFill/>
          </a:ln>
          <a:effectLst>
            <a:softEdge rad="112500"/>
          </a:effectLst>
        </p:spPr>
      </p:pic>
    </p:spTree>
    <p:extLst>
      <p:ext uri="{BB962C8B-B14F-4D97-AF65-F5344CB8AC3E}">
        <p14:creationId xmlns:p14="http://schemas.microsoft.com/office/powerpoint/2010/main" val="2863873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～今の気持ち～</a:t>
            </a:r>
          </a:p>
        </p:txBody>
      </p:sp>
      <p:pic>
        <p:nvPicPr>
          <p:cNvPr id="10"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a:ext>
            </a:extLst>
          </a:blip>
          <a:stretch>
            <a:fillRect/>
          </a:stretch>
        </p:blipFill>
        <p:spPr>
          <a:xfrm>
            <a:off x="20240" y="1700808"/>
            <a:ext cx="9160797" cy="5157192"/>
          </a:xfrm>
          <a:prstGeom prst="rect">
            <a:avLst/>
          </a:prstGeom>
          <a:ln>
            <a:noFill/>
          </a:ln>
          <a:effectLst>
            <a:softEdge rad="112500"/>
          </a:effectLst>
        </p:spPr>
      </p:pic>
    </p:spTree>
    <p:extLst>
      <p:ext uri="{BB962C8B-B14F-4D97-AF65-F5344CB8AC3E}">
        <p14:creationId xmlns:p14="http://schemas.microsoft.com/office/powerpoint/2010/main" val="28274593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1"/>
            <a:ext cx="9144000" cy="6858003"/>
          </a:xfrm>
          <a:prstGeom prst="rect">
            <a:avLst/>
          </a:prstGeom>
          <a:ln>
            <a:noFill/>
          </a:ln>
          <a:effectLst>
            <a:softEdge rad="112500"/>
          </a:effectLst>
        </p:spPr>
      </p:pic>
    </p:spTree>
    <p:extLst>
      <p:ext uri="{BB962C8B-B14F-4D97-AF65-F5344CB8AC3E}">
        <p14:creationId xmlns:p14="http://schemas.microsoft.com/office/powerpoint/2010/main" val="16713417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2"/>
            <a:ext cx="9144000" cy="6854157"/>
          </a:xfrm>
          <a:prstGeom prst="rect">
            <a:avLst/>
          </a:prstGeom>
          <a:ln>
            <a:noFill/>
          </a:ln>
          <a:effectLst>
            <a:softEdge rad="112500"/>
          </a:effectLst>
        </p:spPr>
      </p:pic>
    </p:spTree>
    <p:extLst>
      <p:ext uri="{BB962C8B-B14F-4D97-AF65-F5344CB8AC3E}">
        <p14:creationId xmlns:p14="http://schemas.microsoft.com/office/powerpoint/2010/main" val="1884791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15073"/>
            <a:ext cx="9144000" cy="6854423"/>
          </a:xfrm>
          <a:prstGeom prst="rect">
            <a:avLst/>
          </a:prstGeom>
          <a:ln>
            <a:noFill/>
          </a:ln>
          <a:effectLst>
            <a:softEdge rad="112500"/>
          </a:effectLst>
        </p:spPr>
      </p:pic>
    </p:spTree>
    <p:extLst>
      <p:ext uri="{BB962C8B-B14F-4D97-AF65-F5344CB8AC3E}">
        <p14:creationId xmlns:p14="http://schemas.microsoft.com/office/powerpoint/2010/main" val="12006547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34280"/>
            <a:ext cx="9144000" cy="6854487"/>
          </a:xfrm>
          <a:prstGeom prst="rect">
            <a:avLst/>
          </a:prstGeom>
          <a:ln>
            <a:noFill/>
          </a:ln>
          <a:effectLst>
            <a:softEdge rad="112500"/>
          </a:effectLst>
        </p:spPr>
      </p:pic>
    </p:spTree>
    <p:extLst>
      <p:ext uri="{BB962C8B-B14F-4D97-AF65-F5344CB8AC3E}">
        <p14:creationId xmlns:p14="http://schemas.microsoft.com/office/powerpoint/2010/main" val="2517575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9"/>
            <a:ext cx="8100392" cy="1143000"/>
          </a:xfrm>
        </p:spPr>
        <p:txBody>
          <a:bodyPr>
            <a:normAutofit fontScale="90000"/>
          </a:bodyPr>
          <a:lstStyle/>
          <a:p>
            <a:r>
              <a:rPr lang="ja-JP" altLang="en-US" sz="3900" dirty="0"/>
              <a:t>～何ができるんだろう</a:t>
            </a:r>
            <a:r>
              <a:rPr lang="en-US" altLang="ja-JP" sz="3900" dirty="0"/>
              <a:t>(</a:t>
            </a:r>
            <a:r>
              <a:rPr lang="ja-JP" altLang="en-US" sz="3900" dirty="0"/>
              <a:t>ボランティア</a:t>
            </a:r>
            <a:r>
              <a:rPr lang="en-US" altLang="ja-JP" sz="3900" dirty="0"/>
              <a:t>)</a:t>
            </a:r>
            <a:r>
              <a:rPr lang="ja-JP" altLang="en-US" sz="3900" dirty="0"/>
              <a:t>～</a:t>
            </a:r>
          </a:p>
        </p:txBody>
      </p:sp>
      <p:sp>
        <p:nvSpPr>
          <p:cNvPr id="3" name="コンテンツ プレースホルダー 2"/>
          <p:cNvSpPr>
            <a:spLocks noGrp="1"/>
          </p:cNvSpPr>
          <p:nvPr>
            <p:ph idx="1"/>
          </p:nvPr>
        </p:nvSpPr>
        <p:spPr/>
        <p:txBody>
          <a:bodyPr>
            <a:normAutofit fontScale="92500" lnSpcReduction="20000"/>
          </a:bodyPr>
          <a:lstStyle/>
          <a:p>
            <a:pPr marL="88616" indent="0">
              <a:buNone/>
            </a:pPr>
            <a:r>
              <a:rPr lang="ja-JP" altLang="en-US" sz="4700" b="1" u="sng" dirty="0"/>
              <a:t>離島スラム</a:t>
            </a:r>
            <a:r>
              <a:rPr kumimoji="1" lang="ja-JP" altLang="en-US" dirty="0"/>
              <a:t>に行くことが</a:t>
            </a:r>
            <a:r>
              <a:rPr lang="ja-JP" altLang="en-US" dirty="0"/>
              <a:t>決定！！</a:t>
            </a:r>
            <a:endParaRPr lang="en-US" altLang="ja-JP" dirty="0"/>
          </a:p>
          <a:p>
            <a:pPr marL="88616" indent="0">
              <a:buNone/>
            </a:pPr>
            <a:r>
              <a:rPr lang="ja-JP" altLang="en-US" dirty="0"/>
              <a:t>　　　　</a:t>
            </a:r>
            <a:endParaRPr lang="en-US" altLang="ja-JP" dirty="0"/>
          </a:p>
          <a:p>
            <a:pPr marL="88616" indent="0">
              <a:buNone/>
            </a:pPr>
            <a:r>
              <a:rPr lang="ja-JP" altLang="en-US" dirty="0"/>
              <a:t>　　　　</a:t>
            </a:r>
            <a:r>
              <a:rPr lang="en-US" altLang="ja-JP" dirty="0"/>
              <a:t>『</a:t>
            </a:r>
            <a:r>
              <a:rPr lang="ja-JP" altLang="en-US" sz="4700" b="1" dirty="0"/>
              <a:t>卓球</a:t>
            </a:r>
            <a:r>
              <a:rPr lang="ja-JP" altLang="en-US" dirty="0"/>
              <a:t>の普及活動</a:t>
            </a:r>
            <a:r>
              <a:rPr lang="en-US" altLang="ja-JP" dirty="0"/>
              <a:t>』</a:t>
            </a:r>
          </a:p>
          <a:p>
            <a:pPr marL="88616" indent="0" algn="ctr">
              <a:buNone/>
            </a:pPr>
            <a:r>
              <a:rPr kumimoji="1" lang="en-US" altLang="ja-JP" dirty="0"/>
              <a:t>『</a:t>
            </a:r>
            <a:r>
              <a:rPr lang="ja-JP" altLang="en-US" sz="4200" b="1" dirty="0"/>
              <a:t>ゴミ拾い</a:t>
            </a:r>
            <a:r>
              <a:rPr kumimoji="1" lang="ja-JP" altLang="en-US" dirty="0"/>
              <a:t>啓発活動</a:t>
            </a:r>
            <a:r>
              <a:rPr kumimoji="1" lang="en-US" altLang="ja-JP" dirty="0"/>
              <a:t>』</a:t>
            </a:r>
          </a:p>
          <a:p>
            <a:pPr marL="88616" indent="0" algn="r">
              <a:buNone/>
            </a:pPr>
            <a:r>
              <a:rPr lang="ja-JP" altLang="en-US" dirty="0"/>
              <a:t>を行うことに！！！</a:t>
            </a:r>
            <a:endParaRPr lang="en-US" altLang="ja-JP" dirty="0"/>
          </a:p>
          <a:p>
            <a:pPr marL="88616" indent="0">
              <a:buNone/>
            </a:pPr>
            <a:endParaRPr kumimoji="1" lang="en-US" altLang="ja-JP" dirty="0"/>
          </a:p>
          <a:p>
            <a:pPr marL="88616" indent="0">
              <a:buNone/>
            </a:pPr>
            <a:endParaRPr lang="en-US" altLang="ja-JP" dirty="0"/>
          </a:p>
          <a:p>
            <a:pPr marL="88616" indent="0">
              <a:buNone/>
            </a:pPr>
            <a:r>
              <a:rPr kumimoji="1" lang="ja-JP" altLang="en-US" dirty="0"/>
              <a:t>ただ、島には卓球台がない</a:t>
            </a:r>
            <a:r>
              <a:rPr kumimoji="1" lang="en-US" altLang="ja-JP" dirty="0"/>
              <a:t>…</a:t>
            </a:r>
          </a:p>
          <a:p>
            <a:pPr marL="88616" indent="0">
              <a:buNone/>
            </a:pPr>
            <a:r>
              <a:rPr lang="ja-JP" altLang="en-US" dirty="0"/>
              <a:t>ないものは仕方ないから、作ろう！！</a:t>
            </a:r>
            <a:endParaRPr kumimoji="1" lang="ja-JP" altLang="en-US" dirty="0"/>
          </a:p>
        </p:txBody>
      </p:sp>
    </p:spTree>
    <p:extLst>
      <p:ext uri="{BB962C8B-B14F-4D97-AF65-F5344CB8AC3E}">
        <p14:creationId xmlns:p14="http://schemas.microsoft.com/office/powerpoint/2010/main" val="2012697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0" y="2974"/>
            <a:ext cx="9144000" cy="6864951"/>
          </a:xfrm>
          <a:prstGeom prst="rect">
            <a:avLst/>
          </a:prstGeom>
          <a:ln>
            <a:noFill/>
          </a:ln>
          <a:effectLst>
            <a:softEdge rad="112500"/>
          </a:effectLst>
        </p:spPr>
      </p:pic>
    </p:spTree>
    <p:extLst>
      <p:ext uri="{BB962C8B-B14F-4D97-AF65-F5344CB8AC3E}">
        <p14:creationId xmlns:p14="http://schemas.microsoft.com/office/powerpoint/2010/main" val="1172243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03648" y="692697"/>
            <a:ext cx="7406640" cy="1472184"/>
          </a:xfrm>
        </p:spPr>
        <p:txBody>
          <a:bodyPr>
            <a:normAutofit fontScale="90000"/>
          </a:bodyPr>
          <a:lstStyle/>
          <a:p>
            <a:r>
              <a:rPr kumimoji="1" lang="ja-JP" altLang="en-US" dirty="0"/>
              <a:t>ご清聴ありがとう</a:t>
            </a:r>
            <a:br>
              <a:rPr kumimoji="1" lang="en-US" altLang="ja-JP" dirty="0"/>
            </a:br>
            <a:r>
              <a:rPr lang="ja-JP" altLang="en-US" dirty="0"/>
              <a:t>　　　　　　ございました。</a:t>
            </a:r>
            <a:endParaRPr kumimoji="1" lang="ja-JP" altLang="en-US" dirty="0"/>
          </a:p>
        </p:txBody>
      </p:sp>
      <p:sp>
        <p:nvSpPr>
          <p:cNvPr id="3" name="サブタイトル 2"/>
          <p:cNvSpPr>
            <a:spLocks noGrp="1"/>
          </p:cNvSpPr>
          <p:nvPr>
            <p:ph type="subTitle" idx="1"/>
          </p:nvPr>
        </p:nvSpPr>
        <p:spPr>
          <a:xfrm>
            <a:off x="1403648" y="2492895"/>
            <a:ext cx="7406640" cy="1752600"/>
          </a:xfrm>
        </p:spPr>
        <p:txBody>
          <a:bodyPr/>
          <a:lstStyle/>
          <a:p>
            <a:endParaRPr kumimoji="1" lang="ja-JP" altLang="en-US" dirty="0"/>
          </a:p>
        </p:txBody>
      </p:sp>
      <p:sp>
        <p:nvSpPr>
          <p:cNvPr id="4" name="AutoShape 2" descr="「ジョリビー　画像」の画像検索結果">
            <a:hlinkClick r:id="rId2"/>
          </p:cNvPr>
          <p:cNvSpPr>
            <a:spLocks noChangeAspect="1" noChangeArrowheads="1"/>
          </p:cNvSpPr>
          <p:nvPr/>
        </p:nvSpPr>
        <p:spPr bwMode="auto">
          <a:xfrm>
            <a:off x="155575" y="-1241424"/>
            <a:ext cx="2895600" cy="2600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8463" tIns="49232" rIns="98463" bIns="49232" numCol="1" anchor="t" anchorCtr="0" compatLnSpc="1">
            <a:prstTxWarp prst="textNoShape">
              <a:avLst/>
            </a:prstTxWarp>
          </a:bodyPr>
          <a:lstStyle/>
          <a:p>
            <a:endParaRPr lang="ja-JP" alt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51177" y="3068962"/>
            <a:ext cx="3152371" cy="282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74639"/>
            <a:ext cx="8100392" cy="1143000"/>
          </a:xfrm>
        </p:spPr>
        <p:txBody>
          <a:bodyPr>
            <a:normAutofit fontScale="90000"/>
          </a:bodyPr>
          <a:lstStyle/>
          <a:p>
            <a:r>
              <a:rPr lang="ja-JP" altLang="en-US" sz="3900" dirty="0"/>
              <a:t>～何ができるんだろう</a:t>
            </a:r>
            <a:r>
              <a:rPr lang="en-US" altLang="ja-JP" sz="3900" dirty="0"/>
              <a:t>(</a:t>
            </a:r>
            <a:r>
              <a:rPr lang="ja-JP" altLang="en-US" sz="3900" dirty="0"/>
              <a:t>ボランティア</a:t>
            </a:r>
            <a:r>
              <a:rPr lang="en-US" altLang="ja-JP" sz="3900" dirty="0"/>
              <a:t>)</a:t>
            </a:r>
            <a:r>
              <a:rPr lang="ja-JP" altLang="en-US" sz="3900" dirty="0"/>
              <a:t>～</a:t>
            </a:r>
          </a:p>
        </p:txBody>
      </p:sp>
      <p:sp>
        <p:nvSpPr>
          <p:cNvPr id="3" name="コンテンツ プレースホルダー 2"/>
          <p:cNvSpPr>
            <a:spLocks noGrp="1"/>
          </p:cNvSpPr>
          <p:nvPr>
            <p:ph idx="1"/>
          </p:nvPr>
        </p:nvSpPr>
        <p:spPr>
          <a:xfrm>
            <a:off x="1115616" y="1447800"/>
            <a:ext cx="8028384" cy="4800600"/>
          </a:xfrm>
        </p:spPr>
        <p:txBody>
          <a:bodyPr>
            <a:normAutofit/>
          </a:bodyPr>
          <a:lstStyle/>
          <a:p>
            <a:pPr marL="88616" indent="0">
              <a:buNone/>
            </a:pPr>
            <a:r>
              <a:rPr kumimoji="1" lang="ja-JP" altLang="en-US" dirty="0"/>
              <a:t>しかし、卓球台を作るにはお金が必要。</a:t>
            </a:r>
            <a:endParaRPr kumimoji="1" lang="en-US" altLang="ja-JP" dirty="0"/>
          </a:p>
          <a:p>
            <a:pPr marL="88616" indent="0">
              <a:buNone/>
            </a:pPr>
            <a:r>
              <a:rPr lang="ja-JP" altLang="en-US" dirty="0"/>
              <a:t>→募金活動を行おう！</a:t>
            </a:r>
            <a:endParaRPr lang="en-US" altLang="ja-JP" dirty="0"/>
          </a:p>
          <a:p>
            <a:pPr marL="88616" indent="0">
              <a:buNone/>
            </a:pPr>
            <a:r>
              <a:rPr kumimoji="1" lang="ja-JP" altLang="en-US" dirty="0"/>
              <a:t>→文房具も子供たちに寄付したい！</a:t>
            </a:r>
            <a:endParaRPr kumimoji="1" lang="en-US" altLang="ja-JP" dirty="0"/>
          </a:p>
          <a:p>
            <a:pPr marL="88616" indent="0">
              <a:buNone/>
            </a:pPr>
            <a:endParaRPr lang="en-US" altLang="ja-JP" dirty="0"/>
          </a:p>
          <a:p>
            <a:pPr marL="0" indent="0">
              <a:buNone/>
            </a:pPr>
            <a:r>
              <a:rPr lang="ja-JP" altLang="en-US" sz="3900" b="1" u="sng" dirty="0"/>
              <a:t>生徒会</a:t>
            </a:r>
            <a:endParaRPr lang="en-US" altLang="ja-JP" sz="3900" b="1" u="sng" dirty="0"/>
          </a:p>
          <a:p>
            <a:pPr marL="0" indent="0">
              <a:buNone/>
            </a:pPr>
            <a:r>
              <a:rPr lang="ja-JP" altLang="en-US" sz="3900" b="1" u="sng" dirty="0"/>
              <a:t>インターアクトクラブ</a:t>
            </a:r>
            <a:endParaRPr lang="en-US" altLang="ja-JP" sz="3900" b="1" u="sng" dirty="0"/>
          </a:p>
          <a:p>
            <a:pPr marL="0" indent="0" algn="r">
              <a:buNone/>
            </a:pPr>
            <a:r>
              <a:rPr lang="ja-JP" altLang="en-US" dirty="0"/>
              <a:t>と一緒に募金活動を行う。</a:t>
            </a:r>
            <a:endParaRPr lang="en-US" altLang="ja-JP" dirty="0"/>
          </a:p>
          <a:p>
            <a:pPr marL="88616" indent="0">
              <a:buNone/>
            </a:pPr>
            <a:endParaRPr kumimoji="1" lang="ja-JP" altLang="en-US" dirty="0"/>
          </a:p>
        </p:txBody>
      </p:sp>
    </p:spTree>
    <p:extLst>
      <p:ext uri="{BB962C8B-B14F-4D97-AF65-F5344CB8AC3E}">
        <p14:creationId xmlns:p14="http://schemas.microsoft.com/office/powerpoint/2010/main" val="37761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～募金活動～</a:t>
            </a:r>
          </a:p>
        </p:txBody>
      </p:sp>
      <p:pic>
        <p:nvPicPr>
          <p:cNvPr id="4" name="コンテンツ プレースホルダー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907705" y="1390300"/>
            <a:ext cx="6477470" cy="4858101"/>
          </a:xfrm>
          <a:prstGeom prst="rect">
            <a:avLst/>
          </a:prstGeom>
          <a:ln>
            <a:noFill/>
          </a:ln>
          <a:effectLst>
            <a:softEdge rad="112500"/>
          </a:effectLst>
        </p:spPr>
      </p:pic>
    </p:spTree>
    <p:extLst>
      <p:ext uri="{BB962C8B-B14F-4D97-AF65-F5344CB8AC3E}">
        <p14:creationId xmlns:p14="http://schemas.microsoft.com/office/powerpoint/2010/main" val="1439201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～募金活動場所～</a:t>
            </a:r>
          </a:p>
        </p:txBody>
      </p:sp>
      <p:sp>
        <p:nvSpPr>
          <p:cNvPr id="3" name="コンテンツ プレースホルダ 2"/>
          <p:cNvSpPr>
            <a:spLocks noGrp="1"/>
          </p:cNvSpPr>
          <p:nvPr>
            <p:ph idx="1"/>
          </p:nvPr>
        </p:nvSpPr>
        <p:spPr/>
        <p:txBody>
          <a:bodyPr>
            <a:normAutofit/>
          </a:bodyPr>
          <a:lstStyle/>
          <a:p>
            <a:r>
              <a:rPr kumimoji="1" lang="ja-JP" altLang="en-US" dirty="0"/>
              <a:t>キヌヤ本店、東町店</a:t>
            </a:r>
            <a:endParaRPr kumimoji="1" lang="en-US" altLang="ja-JP" dirty="0"/>
          </a:p>
          <a:p>
            <a:r>
              <a:rPr lang="ja-JP" altLang="en-US" dirty="0"/>
              <a:t>ロータリークラブ</a:t>
            </a:r>
            <a:endParaRPr kumimoji="1" lang="en-US" altLang="ja-JP" dirty="0"/>
          </a:p>
          <a:p>
            <a:r>
              <a:rPr lang="ja-JP" altLang="en-US" dirty="0"/>
              <a:t>学校</a:t>
            </a:r>
            <a:endParaRPr lang="en-US" altLang="ja-JP" dirty="0"/>
          </a:p>
          <a:p>
            <a:endParaRPr kumimoji="1" lang="en-US" altLang="ja-JP" dirty="0"/>
          </a:p>
          <a:p>
            <a:pPr>
              <a:buNone/>
            </a:pPr>
            <a:r>
              <a:rPr lang="ja-JP" altLang="en-US" dirty="0"/>
              <a:t>みなさんのご協力により、</a:t>
            </a:r>
            <a:endParaRPr lang="en-US" altLang="ja-JP" dirty="0"/>
          </a:p>
          <a:p>
            <a:pPr>
              <a:buNone/>
            </a:pPr>
            <a:r>
              <a:rPr lang="ja-JP" altLang="en-US" sz="4300" b="1" dirty="0"/>
              <a:t>　　　</a:t>
            </a:r>
            <a:r>
              <a:rPr lang="en-US" altLang="ja-JP" sz="5800" b="1" dirty="0"/>
              <a:t>『101,355</a:t>
            </a:r>
            <a:r>
              <a:rPr lang="ja-JP" altLang="en-US" sz="5800" b="1" dirty="0"/>
              <a:t>円</a:t>
            </a:r>
            <a:r>
              <a:rPr lang="en-US" altLang="ja-JP" sz="5800" b="1" dirty="0"/>
              <a:t>』</a:t>
            </a:r>
            <a:r>
              <a:rPr lang="ja-JP" altLang="en-US" dirty="0"/>
              <a:t>　</a:t>
            </a:r>
            <a:endParaRPr lang="en-US" altLang="ja-JP" dirty="0"/>
          </a:p>
          <a:p>
            <a:pPr algn="r">
              <a:buNone/>
            </a:pPr>
            <a:r>
              <a:rPr lang="ja-JP" altLang="en-US" dirty="0"/>
              <a:t>募金していただきました。</a:t>
            </a:r>
            <a:endParaRPr lang="en-US" altLang="ja-JP" dirty="0"/>
          </a:p>
          <a:p>
            <a:pPr>
              <a:buNone/>
            </a:pP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～寄付していただいたもの～</a:t>
            </a:r>
          </a:p>
        </p:txBody>
      </p:sp>
      <p:sp>
        <p:nvSpPr>
          <p:cNvPr id="3" name="コンテンツ プレースホルダー 2"/>
          <p:cNvSpPr>
            <a:spLocks noGrp="1"/>
          </p:cNvSpPr>
          <p:nvPr>
            <p:ph idx="1"/>
          </p:nvPr>
        </p:nvSpPr>
        <p:spPr/>
        <p:txBody>
          <a:bodyPr>
            <a:normAutofit/>
          </a:bodyPr>
          <a:lstStyle/>
          <a:p>
            <a:r>
              <a:rPr kumimoji="1" lang="ja-JP" altLang="en-US" dirty="0"/>
              <a:t>シャーペン　２０本</a:t>
            </a:r>
            <a:endParaRPr kumimoji="1" lang="en-US" altLang="ja-JP" dirty="0"/>
          </a:p>
          <a:p>
            <a:r>
              <a:rPr lang="ja-JP" altLang="en-US" dirty="0"/>
              <a:t>ボールペン　９９本</a:t>
            </a:r>
            <a:endParaRPr lang="en-US" altLang="ja-JP" dirty="0"/>
          </a:p>
          <a:p>
            <a:r>
              <a:rPr kumimoji="1" lang="ja-JP" altLang="en-US" dirty="0"/>
              <a:t>マーカーペン　６６本</a:t>
            </a:r>
            <a:endParaRPr kumimoji="1" lang="en-US" altLang="ja-JP" dirty="0"/>
          </a:p>
          <a:p>
            <a:r>
              <a:rPr lang="ja-JP" altLang="en-US" dirty="0"/>
              <a:t>鉛筆　４６本</a:t>
            </a:r>
            <a:endParaRPr lang="en-US" altLang="ja-JP" dirty="0"/>
          </a:p>
          <a:p>
            <a:r>
              <a:rPr lang="ja-JP" altLang="en-US" dirty="0"/>
              <a:t>消しゴム　３個</a:t>
            </a:r>
            <a:endParaRPr lang="en-US" altLang="ja-JP" dirty="0"/>
          </a:p>
          <a:p>
            <a:r>
              <a:rPr lang="ja-JP" altLang="en-US" dirty="0"/>
              <a:t>ノート　６冊</a:t>
            </a:r>
            <a:endParaRPr lang="en-US" altLang="ja-JP" dirty="0"/>
          </a:p>
          <a:p>
            <a:r>
              <a:rPr lang="ja-JP" altLang="en-US" dirty="0"/>
              <a:t>筆箱　４個</a:t>
            </a:r>
            <a:endParaRPr lang="en-US" altLang="ja-JP" dirty="0"/>
          </a:p>
        </p:txBody>
      </p:sp>
    </p:spTree>
    <p:extLst>
      <p:ext uri="{BB962C8B-B14F-4D97-AF65-F5344CB8AC3E}">
        <p14:creationId xmlns:p14="http://schemas.microsoft.com/office/powerpoint/2010/main" val="11842671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フレッシュ">
  <a:themeElements>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610</TotalTime>
  <Words>550</Words>
  <Application>Microsoft Office PowerPoint</Application>
  <PresentationFormat>画面に合わせる (4:3)</PresentationFormat>
  <Paragraphs>134</Paragraphs>
  <Slides>51</Slides>
  <Notes>13</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51</vt:i4>
      </vt:variant>
    </vt:vector>
  </HeadingPairs>
  <TitlesOfParts>
    <vt:vector size="57" baseType="lpstr">
      <vt:lpstr>HGP明朝E</vt:lpstr>
      <vt:lpstr>Calibri</vt:lpstr>
      <vt:lpstr>Gill Sans MT</vt:lpstr>
      <vt:lpstr>Verdana</vt:lpstr>
      <vt:lpstr>Wingdings 2</vt:lpstr>
      <vt:lpstr>フレッシュ</vt:lpstr>
      <vt:lpstr>セブ島留学・ボランティア</vt:lpstr>
      <vt:lpstr>～初めての挑戦～</vt:lpstr>
      <vt:lpstr>～選考試験～</vt:lpstr>
      <vt:lpstr>～何ができるんだろう(語学)～</vt:lpstr>
      <vt:lpstr>～何ができるんだろう(ボランティア)～</vt:lpstr>
      <vt:lpstr>～何ができるんだろう(ボランティア)～</vt:lpstr>
      <vt:lpstr>～募金活動～</vt:lpstr>
      <vt:lpstr>～募金活動場所～</vt:lpstr>
      <vt:lpstr>～寄付していただいたもの～</vt:lpstr>
      <vt:lpstr>～寄付していただいたもの～</vt:lpstr>
      <vt:lpstr>～出発～</vt:lpstr>
      <vt:lpstr>～セブ島到着～</vt:lpstr>
      <vt:lpstr>～語学学校～</vt:lpstr>
      <vt:lpstr>～初日に感じたこと～</vt:lpstr>
      <vt:lpstr>語学学校でのごはん</vt:lpstr>
      <vt:lpstr>PowerPoint プレゼンテーション</vt:lpstr>
      <vt:lpstr>PowerPoint プレゼンテーション</vt:lpstr>
      <vt:lpstr>PowerPoint プレゼンテーション</vt:lpstr>
      <vt:lpstr>PowerPoint プレゼンテーション</vt:lpstr>
      <vt:lpstr>授業の様子</vt:lpstr>
      <vt:lpstr>～成長を感じた瞬間～</vt:lpstr>
      <vt:lpstr>PowerPoint プレゼンテーション</vt:lpstr>
      <vt:lpstr>PowerPoint プレゼンテーション</vt:lpstr>
      <vt:lpstr>PowerPoint プレゼンテーション</vt:lpstr>
      <vt:lpstr>PowerPoint プレゼンテーション</vt:lpstr>
      <vt:lpstr>～最終日～</vt:lpstr>
      <vt:lpstr>～ボランティア活動～</vt:lpstr>
      <vt:lpstr>～卓球の普及活動～</vt:lpstr>
      <vt:lpstr>PowerPoint プレゼンテーション</vt:lpstr>
      <vt:lpstr>PowerPoint プレゼンテーション</vt:lpstr>
      <vt:lpstr>PowerPoint プレゼンテーション</vt:lpstr>
      <vt:lpstr>PowerPoint プレゼンテーション</vt:lpstr>
      <vt:lpstr>　～日本文化～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～紙芝居(ゴミ拾い啓発活動)～</vt:lpstr>
      <vt:lpstr>～シュノーケリング～</vt:lpstr>
      <vt:lpstr>PowerPoint プレゼンテーション</vt:lpstr>
      <vt:lpstr>PowerPoint プレゼンテーション</vt:lpstr>
      <vt:lpstr>～北浦さんとの一枚～</vt:lpstr>
      <vt:lpstr>帰国して・・・</vt:lpstr>
      <vt:lpstr>～今の気持ち～</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ご清聴ありがとう 　　　　　　ございました。</vt:lpstr>
    </vt:vector>
  </TitlesOfParts>
  <Company>明誠高等学校</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Windows ユーザー</dc:creator>
  <cp:lastModifiedBy>田上 尚志</cp:lastModifiedBy>
  <cp:revision>65</cp:revision>
  <cp:lastPrinted>2019-03-19T05:05:21Z</cp:lastPrinted>
  <dcterms:created xsi:type="dcterms:W3CDTF">2019-03-18T04:54:41Z</dcterms:created>
  <dcterms:modified xsi:type="dcterms:W3CDTF">2019-03-23T07:02:05Z</dcterms:modified>
</cp:coreProperties>
</file>