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438" r:id="rId3"/>
    <p:sldId id="426" r:id="rId4"/>
    <p:sldId id="435" r:id="rId5"/>
    <p:sldId id="263" r:id="rId6"/>
    <p:sldId id="400" r:id="rId7"/>
    <p:sldId id="445" r:id="rId8"/>
    <p:sldId id="440" r:id="rId9"/>
    <p:sldId id="267" r:id="rId10"/>
    <p:sldId id="415" r:id="rId11"/>
    <p:sldId id="417" r:id="rId12"/>
    <p:sldId id="404" r:id="rId13"/>
    <p:sldId id="416" r:id="rId14"/>
    <p:sldId id="260" r:id="rId15"/>
    <p:sldId id="268" r:id="rId16"/>
    <p:sldId id="349" r:id="rId17"/>
    <p:sldId id="402" r:id="rId18"/>
    <p:sldId id="394" r:id="rId19"/>
    <p:sldId id="350" r:id="rId20"/>
    <p:sldId id="403" r:id="rId21"/>
    <p:sldId id="354" r:id="rId22"/>
    <p:sldId id="432" r:id="rId23"/>
    <p:sldId id="265" r:id="rId24"/>
    <p:sldId id="370" r:id="rId25"/>
    <p:sldId id="389" r:id="rId26"/>
    <p:sldId id="398" r:id="rId27"/>
    <p:sldId id="371" r:id="rId28"/>
    <p:sldId id="395" r:id="rId29"/>
    <p:sldId id="372" r:id="rId30"/>
    <p:sldId id="266" r:id="rId31"/>
    <p:sldId id="351" r:id="rId32"/>
    <p:sldId id="352" r:id="rId33"/>
    <p:sldId id="433" r:id="rId34"/>
    <p:sldId id="444" r:id="rId35"/>
    <p:sldId id="420" r:id="rId36"/>
    <p:sldId id="424" r:id="rId37"/>
    <p:sldId id="421" r:id="rId38"/>
    <p:sldId id="422" r:id="rId39"/>
    <p:sldId id="423" r:id="rId40"/>
    <p:sldId id="406" r:id="rId41"/>
    <p:sldId id="407" r:id="rId42"/>
    <p:sldId id="408" r:id="rId43"/>
    <p:sldId id="409" r:id="rId44"/>
    <p:sldId id="269" r:id="rId45"/>
    <p:sldId id="434" r:id="rId46"/>
    <p:sldId id="425" r:id="rId47"/>
    <p:sldId id="368" r:id="rId48"/>
    <p:sldId id="364" r:id="rId49"/>
    <p:sldId id="356" r:id="rId50"/>
    <p:sldId id="374" r:id="rId51"/>
    <p:sldId id="428" r:id="rId52"/>
    <p:sldId id="439" r:id="rId53"/>
    <p:sldId id="430" r:id="rId54"/>
    <p:sldId id="429" r:id="rId55"/>
    <p:sldId id="431" r:id="rId56"/>
    <p:sldId id="441" r:id="rId57"/>
    <p:sldId id="442" r:id="rId58"/>
    <p:sldId id="443" r:id="rId59"/>
    <p:sldId id="282" r:id="rId60"/>
    <p:sldId id="273" r:id="rId61"/>
    <p:sldId id="275" r:id="rId62"/>
    <p:sldId id="279" r:id="rId63"/>
    <p:sldId id="278" r:id="rId64"/>
    <p:sldId id="276" r:id="rId65"/>
    <p:sldId id="399" r:id="rId66"/>
  </p:sldIdLst>
  <p:sldSz cx="12192000" cy="6858000"/>
  <p:notesSz cx="9939338" cy="6807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0" d="100"/>
          <a:sy n="110" d="100"/>
        </p:scale>
        <p:origin x="63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A0852D-8442-4448-A063-2FF382FFF595}" type="doc">
      <dgm:prSet loTypeId="urn:microsoft.com/office/officeart/2005/8/layout/pyramid1" loCatId="pyramid" qsTypeId="urn:microsoft.com/office/officeart/2005/8/quickstyle/simple1" qsCatId="simple" csTypeId="urn:microsoft.com/office/officeart/2005/8/colors/accent1_2" csCatId="accent1" phldr="1"/>
      <dgm:spPr/>
    </dgm:pt>
    <dgm:pt modelId="{5C35A0C9-956A-4A0F-9C16-D36EC90A3DB1}">
      <dgm:prSet phldrT="[テキスト]"/>
      <dgm:spPr>
        <a:solidFill>
          <a:schemeClr val="accent1">
            <a:lumMod val="40000"/>
            <a:lumOff val="60000"/>
          </a:schemeClr>
        </a:solidFill>
      </dgm:spPr>
      <dgm:t>
        <a:bodyPr/>
        <a:lstStyle/>
        <a:p>
          <a:r>
            <a:rPr kumimoji="1" lang="en-US" altLang="ja-JP" dirty="0"/>
            <a:t>VISION</a:t>
          </a:r>
        </a:p>
      </dgm:t>
    </dgm:pt>
    <dgm:pt modelId="{E63059DC-2965-4E98-91F7-239034434282}" type="parTrans" cxnId="{F2C98E9C-3A5D-4ACD-BA9E-9FACFC46B821}">
      <dgm:prSet/>
      <dgm:spPr/>
      <dgm:t>
        <a:bodyPr/>
        <a:lstStyle/>
        <a:p>
          <a:endParaRPr kumimoji="1" lang="ja-JP" altLang="en-US"/>
        </a:p>
      </dgm:t>
    </dgm:pt>
    <dgm:pt modelId="{37C21888-3D73-4D9F-B1EB-B9C7E753AD0B}" type="sibTrans" cxnId="{F2C98E9C-3A5D-4ACD-BA9E-9FACFC46B821}">
      <dgm:prSet/>
      <dgm:spPr/>
      <dgm:t>
        <a:bodyPr/>
        <a:lstStyle/>
        <a:p>
          <a:endParaRPr kumimoji="1" lang="ja-JP" altLang="en-US"/>
        </a:p>
      </dgm:t>
    </dgm:pt>
    <dgm:pt modelId="{B28DCAB1-C15F-4BFF-AC50-F0B712659F4F}">
      <dgm:prSet phldrT="[テキスト]"/>
      <dgm:spPr>
        <a:solidFill>
          <a:schemeClr val="accent1">
            <a:lumMod val="60000"/>
            <a:lumOff val="40000"/>
          </a:schemeClr>
        </a:solidFill>
      </dgm:spPr>
      <dgm:t>
        <a:bodyPr/>
        <a:lstStyle/>
        <a:p>
          <a:r>
            <a:rPr kumimoji="1" lang="en-US" altLang="ja-JP" dirty="0"/>
            <a:t>MISSION</a:t>
          </a:r>
          <a:endParaRPr kumimoji="1" lang="ja-JP" altLang="en-US" dirty="0"/>
        </a:p>
      </dgm:t>
    </dgm:pt>
    <dgm:pt modelId="{F2BF419D-6572-4986-9ECC-BED161D72212}" type="parTrans" cxnId="{C2F018B8-97C5-441E-BE92-201D986DD2DC}">
      <dgm:prSet/>
      <dgm:spPr/>
      <dgm:t>
        <a:bodyPr/>
        <a:lstStyle/>
        <a:p>
          <a:endParaRPr kumimoji="1" lang="ja-JP" altLang="en-US"/>
        </a:p>
      </dgm:t>
    </dgm:pt>
    <dgm:pt modelId="{A5410139-DF7D-4CB0-AD77-5684ED3AA456}" type="sibTrans" cxnId="{C2F018B8-97C5-441E-BE92-201D986DD2DC}">
      <dgm:prSet/>
      <dgm:spPr/>
      <dgm:t>
        <a:bodyPr/>
        <a:lstStyle/>
        <a:p>
          <a:endParaRPr kumimoji="1" lang="ja-JP" altLang="en-US"/>
        </a:p>
      </dgm:t>
    </dgm:pt>
    <dgm:pt modelId="{42644DE1-6576-4494-9CD6-C11E4D13C8FC}">
      <dgm:prSet phldrT="[テキスト]"/>
      <dgm:spPr>
        <a:solidFill>
          <a:schemeClr val="accent1">
            <a:lumMod val="75000"/>
          </a:schemeClr>
        </a:solidFill>
      </dgm:spPr>
      <dgm:t>
        <a:bodyPr/>
        <a:lstStyle/>
        <a:p>
          <a:r>
            <a:rPr kumimoji="1" lang="en-US" altLang="ja-JP" dirty="0">
              <a:solidFill>
                <a:schemeClr val="bg1"/>
              </a:solidFill>
            </a:rPr>
            <a:t>VALUES</a:t>
          </a:r>
          <a:endParaRPr kumimoji="1" lang="ja-JP" altLang="en-US" dirty="0">
            <a:solidFill>
              <a:schemeClr val="bg1"/>
            </a:solidFill>
          </a:endParaRPr>
        </a:p>
      </dgm:t>
    </dgm:pt>
    <dgm:pt modelId="{5909991C-9FDE-4B30-A947-C6A9FDFB7FA8}" type="parTrans" cxnId="{57C10422-A33A-47F4-A049-215AE8E6142C}">
      <dgm:prSet/>
      <dgm:spPr/>
      <dgm:t>
        <a:bodyPr/>
        <a:lstStyle/>
        <a:p>
          <a:endParaRPr kumimoji="1" lang="ja-JP" altLang="en-US"/>
        </a:p>
      </dgm:t>
    </dgm:pt>
    <dgm:pt modelId="{9C4652A3-64BC-4E97-9E66-56E14F76780D}" type="sibTrans" cxnId="{57C10422-A33A-47F4-A049-215AE8E6142C}">
      <dgm:prSet/>
      <dgm:spPr/>
      <dgm:t>
        <a:bodyPr/>
        <a:lstStyle/>
        <a:p>
          <a:endParaRPr kumimoji="1" lang="ja-JP" altLang="en-US"/>
        </a:p>
      </dgm:t>
    </dgm:pt>
    <dgm:pt modelId="{6731F134-6F7F-4B2F-9240-2472F8AF233B}" type="pres">
      <dgm:prSet presAssocID="{31A0852D-8442-4448-A063-2FF382FFF595}" presName="Name0" presStyleCnt="0">
        <dgm:presLayoutVars>
          <dgm:dir/>
          <dgm:animLvl val="lvl"/>
          <dgm:resizeHandles val="exact"/>
        </dgm:presLayoutVars>
      </dgm:prSet>
      <dgm:spPr/>
    </dgm:pt>
    <dgm:pt modelId="{35F53438-4948-429C-9F2C-B2B9DCE9BEB2}" type="pres">
      <dgm:prSet presAssocID="{5C35A0C9-956A-4A0F-9C16-D36EC90A3DB1}" presName="Name8" presStyleCnt="0"/>
      <dgm:spPr/>
    </dgm:pt>
    <dgm:pt modelId="{B284AEDB-F31E-4745-BEF4-0E2CBD4A085A}" type="pres">
      <dgm:prSet presAssocID="{5C35A0C9-956A-4A0F-9C16-D36EC90A3DB1}" presName="level" presStyleLbl="node1" presStyleIdx="0" presStyleCnt="3">
        <dgm:presLayoutVars>
          <dgm:chMax val="1"/>
          <dgm:bulletEnabled val="1"/>
        </dgm:presLayoutVars>
      </dgm:prSet>
      <dgm:spPr/>
    </dgm:pt>
    <dgm:pt modelId="{FD76FA0E-5D3C-4B5F-99EA-CF1534BB97CF}" type="pres">
      <dgm:prSet presAssocID="{5C35A0C9-956A-4A0F-9C16-D36EC90A3DB1}" presName="levelTx" presStyleLbl="revTx" presStyleIdx="0" presStyleCnt="0">
        <dgm:presLayoutVars>
          <dgm:chMax val="1"/>
          <dgm:bulletEnabled val="1"/>
        </dgm:presLayoutVars>
      </dgm:prSet>
      <dgm:spPr/>
    </dgm:pt>
    <dgm:pt modelId="{5D604F8E-58F2-4B74-861E-6C7478F1BFFC}" type="pres">
      <dgm:prSet presAssocID="{B28DCAB1-C15F-4BFF-AC50-F0B712659F4F}" presName="Name8" presStyleCnt="0"/>
      <dgm:spPr/>
    </dgm:pt>
    <dgm:pt modelId="{752D8D00-254C-4203-BA82-C3DB7DF0BF80}" type="pres">
      <dgm:prSet presAssocID="{B28DCAB1-C15F-4BFF-AC50-F0B712659F4F}" presName="level" presStyleLbl="node1" presStyleIdx="1" presStyleCnt="3">
        <dgm:presLayoutVars>
          <dgm:chMax val="1"/>
          <dgm:bulletEnabled val="1"/>
        </dgm:presLayoutVars>
      </dgm:prSet>
      <dgm:spPr/>
    </dgm:pt>
    <dgm:pt modelId="{A4898630-D2D4-479D-83AC-E6D6ABF6458F}" type="pres">
      <dgm:prSet presAssocID="{B28DCAB1-C15F-4BFF-AC50-F0B712659F4F}" presName="levelTx" presStyleLbl="revTx" presStyleIdx="0" presStyleCnt="0">
        <dgm:presLayoutVars>
          <dgm:chMax val="1"/>
          <dgm:bulletEnabled val="1"/>
        </dgm:presLayoutVars>
      </dgm:prSet>
      <dgm:spPr/>
    </dgm:pt>
    <dgm:pt modelId="{D41FCA83-31B6-49B5-A9D5-1C0A002F8B22}" type="pres">
      <dgm:prSet presAssocID="{42644DE1-6576-4494-9CD6-C11E4D13C8FC}" presName="Name8" presStyleCnt="0"/>
      <dgm:spPr/>
    </dgm:pt>
    <dgm:pt modelId="{26F02142-354A-41E5-ADB5-0B37281FD7A1}" type="pres">
      <dgm:prSet presAssocID="{42644DE1-6576-4494-9CD6-C11E4D13C8FC}" presName="level" presStyleLbl="node1" presStyleIdx="2" presStyleCnt="3">
        <dgm:presLayoutVars>
          <dgm:chMax val="1"/>
          <dgm:bulletEnabled val="1"/>
        </dgm:presLayoutVars>
      </dgm:prSet>
      <dgm:spPr/>
    </dgm:pt>
    <dgm:pt modelId="{59E6A92A-6FC3-490C-80C8-33BA45FF32C2}" type="pres">
      <dgm:prSet presAssocID="{42644DE1-6576-4494-9CD6-C11E4D13C8FC}" presName="levelTx" presStyleLbl="revTx" presStyleIdx="0" presStyleCnt="0">
        <dgm:presLayoutVars>
          <dgm:chMax val="1"/>
          <dgm:bulletEnabled val="1"/>
        </dgm:presLayoutVars>
      </dgm:prSet>
      <dgm:spPr/>
    </dgm:pt>
  </dgm:ptLst>
  <dgm:cxnLst>
    <dgm:cxn modelId="{FB880A03-1C5B-42D3-A4AE-75B12D7A082E}" type="presOf" srcId="{31A0852D-8442-4448-A063-2FF382FFF595}" destId="{6731F134-6F7F-4B2F-9240-2472F8AF233B}" srcOrd="0" destOrd="0" presId="urn:microsoft.com/office/officeart/2005/8/layout/pyramid1"/>
    <dgm:cxn modelId="{E917060D-105D-4833-911F-185265562B16}" type="presOf" srcId="{42644DE1-6576-4494-9CD6-C11E4D13C8FC}" destId="{26F02142-354A-41E5-ADB5-0B37281FD7A1}" srcOrd="0" destOrd="0" presId="urn:microsoft.com/office/officeart/2005/8/layout/pyramid1"/>
    <dgm:cxn modelId="{82613C1A-DC3F-4E91-AC51-130D04023D2F}" type="presOf" srcId="{5C35A0C9-956A-4A0F-9C16-D36EC90A3DB1}" destId="{B284AEDB-F31E-4745-BEF4-0E2CBD4A085A}" srcOrd="0" destOrd="0" presId="urn:microsoft.com/office/officeart/2005/8/layout/pyramid1"/>
    <dgm:cxn modelId="{57C10422-A33A-47F4-A049-215AE8E6142C}" srcId="{31A0852D-8442-4448-A063-2FF382FFF595}" destId="{42644DE1-6576-4494-9CD6-C11E4D13C8FC}" srcOrd="2" destOrd="0" parTransId="{5909991C-9FDE-4B30-A947-C6A9FDFB7FA8}" sibTransId="{9C4652A3-64BC-4E97-9E66-56E14F76780D}"/>
    <dgm:cxn modelId="{32CE9A66-45EE-4552-BB2F-6E7D4D0E77D9}" type="presOf" srcId="{42644DE1-6576-4494-9CD6-C11E4D13C8FC}" destId="{59E6A92A-6FC3-490C-80C8-33BA45FF32C2}" srcOrd="1" destOrd="0" presId="urn:microsoft.com/office/officeart/2005/8/layout/pyramid1"/>
    <dgm:cxn modelId="{9CD5CE75-B6E5-49AF-B0DE-EB2374CFEF6C}" type="presOf" srcId="{5C35A0C9-956A-4A0F-9C16-D36EC90A3DB1}" destId="{FD76FA0E-5D3C-4B5F-99EA-CF1534BB97CF}" srcOrd="1" destOrd="0" presId="urn:microsoft.com/office/officeart/2005/8/layout/pyramid1"/>
    <dgm:cxn modelId="{F2C98E9C-3A5D-4ACD-BA9E-9FACFC46B821}" srcId="{31A0852D-8442-4448-A063-2FF382FFF595}" destId="{5C35A0C9-956A-4A0F-9C16-D36EC90A3DB1}" srcOrd="0" destOrd="0" parTransId="{E63059DC-2965-4E98-91F7-239034434282}" sibTransId="{37C21888-3D73-4D9F-B1EB-B9C7E753AD0B}"/>
    <dgm:cxn modelId="{C2F018B8-97C5-441E-BE92-201D986DD2DC}" srcId="{31A0852D-8442-4448-A063-2FF382FFF595}" destId="{B28DCAB1-C15F-4BFF-AC50-F0B712659F4F}" srcOrd="1" destOrd="0" parTransId="{F2BF419D-6572-4986-9ECC-BED161D72212}" sibTransId="{A5410139-DF7D-4CB0-AD77-5684ED3AA456}"/>
    <dgm:cxn modelId="{7B9250BD-1555-489F-8C2F-04E6368F7A8A}" type="presOf" srcId="{B28DCAB1-C15F-4BFF-AC50-F0B712659F4F}" destId="{A4898630-D2D4-479D-83AC-E6D6ABF6458F}" srcOrd="1" destOrd="0" presId="urn:microsoft.com/office/officeart/2005/8/layout/pyramid1"/>
    <dgm:cxn modelId="{6D0621C8-CA8F-4BC5-B0DE-BB659802AFC8}" type="presOf" srcId="{B28DCAB1-C15F-4BFF-AC50-F0B712659F4F}" destId="{752D8D00-254C-4203-BA82-C3DB7DF0BF80}" srcOrd="0" destOrd="0" presId="urn:microsoft.com/office/officeart/2005/8/layout/pyramid1"/>
    <dgm:cxn modelId="{518B4DAA-1A3C-4B8F-813C-F2F3EEE7913C}" type="presParOf" srcId="{6731F134-6F7F-4B2F-9240-2472F8AF233B}" destId="{35F53438-4948-429C-9F2C-B2B9DCE9BEB2}" srcOrd="0" destOrd="0" presId="urn:microsoft.com/office/officeart/2005/8/layout/pyramid1"/>
    <dgm:cxn modelId="{2AB22848-D3CF-41C3-A233-F6CADB15B1DB}" type="presParOf" srcId="{35F53438-4948-429C-9F2C-B2B9DCE9BEB2}" destId="{B284AEDB-F31E-4745-BEF4-0E2CBD4A085A}" srcOrd="0" destOrd="0" presId="urn:microsoft.com/office/officeart/2005/8/layout/pyramid1"/>
    <dgm:cxn modelId="{2CC123A2-594B-4A43-95EF-02B849565234}" type="presParOf" srcId="{35F53438-4948-429C-9F2C-B2B9DCE9BEB2}" destId="{FD76FA0E-5D3C-4B5F-99EA-CF1534BB97CF}" srcOrd="1" destOrd="0" presId="urn:microsoft.com/office/officeart/2005/8/layout/pyramid1"/>
    <dgm:cxn modelId="{4D7C8397-5760-4BBC-A68C-8F248F88722E}" type="presParOf" srcId="{6731F134-6F7F-4B2F-9240-2472F8AF233B}" destId="{5D604F8E-58F2-4B74-861E-6C7478F1BFFC}" srcOrd="1" destOrd="0" presId="urn:microsoft.com/office/officeart/2005/8/layout/pyramid1"/>
    <dgm:cxn modelId="{3050BEAF-A76C-4FFC-B002-3C0EC78F8B14}" type="presParOf" srcId="{5D604F8E-58F2-4B74-861E-6C7478F1BFFC}" destId="{752D8D00-254C-4203-BA82-C3DB7DF0BF80}" srcOrd="0" destOrd="0" presId="urn:microsoft.com/office/officeart/2005/8/layout/pyramid1"/>
    <dgm:cxn modelId="{F7173EF6-13B7-4162-859A-C603CC2F17E0}" type="presParOf" srcId="{5D604F8E-58F2-4B74-861E-6C7478F1BFFC}" destId="{A4898630-D2D4-479D-83AC-E6D6ABF6458F}" srcOrd="1" destOrd="0" presId="urn:microsoft.com/office/officeart/2005/8/layout/pyramid1"/>
    <dgm:cxn modelId="{F671C64E-37F6-45A0-96E4-C160119F0776}" type="presParOf" srcId="{6731F134-6F7F-4B2F-9240-2472F8AF233B}" destId="{D41FCA83-31B6-49B5-A9D5-1C0A002F8B22}" srcOrd="2" destOrd="0" presId="urn:microsoft.com/office/officeart/2005/8/layout/pyramid1"/>
    <dgm:cxn modelId="{009F5EAE-29B2-4FAB-B2A8-E55496AFF360}" type="presParOf" srcId="{D41FCA83-31B6-49B5-A9D5-1C0A002F8B22}" destId="{26F02142-354A-41E5-ADB5-0B37281FD7A1}" srcOrd="0" destOrd="0" presId="urn:microsoft.com/office/officeart/2005/8/layout/pyramid1"/>
    <dgm:cxn modelId="{50901CE0-8595-4A15-B8E9-FD2E01165279}" type="presParOf" srcId="{D41FCA83-31B6-49B5-A9D5-1C0A002F8B22}" destId="{59E6A92A-6FC3-490C-80C8-33BA45FF32C2}"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A0852D-8442-4448-A063-2FF382FFF595}" type="doc">
      <dgm:prSet loTypeId="urn:microsoft.com/office/officeart/2005/8/layout/pyramid1" loCatId="pyramid" qsTypeId="urn:microsoft.com/office/officeart/2005/8/quickstyle/simple1" qsCatId="simple" csTypeId="urn:microsoft.com/office/officeart/2005/8/colors/accent1_2" csCatId="accent1" phldr="1"/>
      <dgm:spPr/>
    </dgm:pt>
    <dgm:pt modelId="{5C35A0C9-956A-4A0F-9C16-D36EC90A3DB1}">
      <dgm:prSet phldrT="[テキスト]"/>
      <dgm:spPr>
        <a:solidFill>
          <a:schemeClr val="accent1">
            <a:lumMod val="40000"/>
            <a:lumOff val="60000"/>
          </a:schemeClr>
        </a:solidFill>
      </dgm:spPr>
      <dgm:t>
        <a:bodyPr/>
        <a:lstStyle/>
        <a:p>
          <a:r>
            <a:rPr kumimoji="1" lang="en-US" altLang="ja-JP" dirty="0"/>
            <a:t>VISION</a:t>
          </a:r>
        </a:p>
      </dgm:t>
    </dgm:pt>
    <dgm:pt modelId="{E63059DC-2965-4E98-91F7-239034434282}" type="parTrans" cxnId="{F2C98E9C-3A5D-4ACD-BA9E-9FACFC46B821}">
      <dgm:prSet/>
      <dgm:spPr/>
      <dgm:t>
        <a:bodyPr/>
        <a:lstStyle/>
        <a:p>
          <a:endParaRPr kumimoji="1" lang="ja-JP" altLang="en-US"/>
        </a:p>
      </dgm:t>
    </dgm:pt>
    <dgm:pt modelId="{37C21888-3D73-4D9F-B1EB-B9C7E753AD0B}" type="sibTrans" cxnId="{F2C98E9C-3A5D-4ACD-BA9E-9FACFC46B821}">
      <dgm:prSet/>
      <dgm:spPr/>
      <dgm:t>
        <a:bodyPr/>
        <a:lstStyle/>
        <a:p>
          <a:endParaRPr kumimoji="1" lang="ja-JP" altLang="en-US"/>
        </a:p>
      </dgm:t>
    </dgm:pt>
    <dgm:pt modelId="{B28DCAB1-C15F-4BFF-AC50-F0B712659F4F}">
      <dgm:prSet phldrT="[テキスト]"/>
      <dgm:spPr>
        <a:solidFill>
          <a:schemeClr val="accent1">
            <a:lumMod val="60000"/>
            <a:lumOff val="40000"/>
          </a:schemeClr>
        </a:solidFill>
      </dgm:spPr>
      <dgm:t>
        <a:bodyPr/>
        <a:lstStyle/>
        <a:p>
          <a:r>
            <a:rPr kumimoji="1" lang="en-US" altLang="ja-JP" dirty="0"/>
            <a:t>MISSION</a:t>
          </a:r>
          <a:endParaRPr kumimoji="1" lang="ja-JP" altLang="en-US" dirty="0"/>
        </a:p>
      </dgm:t>
    </dgm:pt>
    <dgm:pt modelId="{F2BF419D-6572-4986-9ECC-BED161D72212}" type="parTrans" cxnId="{C2F018B8-97C5-441E-BE92-201D986DD2DC}">
      <dgm:prSet/>
      <dgm:spPr/>
      <dgm:t>
        <a:bodyPr/>
        <a:lstStyle/>
        <a:p>
          <a:endParaRPr kumimoji="1" lang="ja-JP" altLang="en-US"/>
        </a:p>
      </dgm:t>
    </dgm:pt>
    <dgm:pt modelId="{A5410139-DF7D-4CB0-AD77-5684ED3AA456}" type="sibTrans" cxnId="{C2F018B8-97C5-441E-BE92-201D986DD2DC}">
      <dgm:prSet/>
      <dgm:spPr/>
      <dgm:t>
        <a:bodyPr/>
        <a:lstStyle/>
        <a:p>
          <a:endParaRPr kumimoji="1" lang="ja-JP" altLang="en-US"/>
        </a:p>
      </dgm:t>
    </dgm:pt>
    <dgm:pt modelId="{42644DE1-6576-4494-9CD6-C11E4D13C8FC}">
      <dgm:prSet phldrT="[テキスト]"/>
      <dgm:spPr>
        <a:solidFill>
          <a:schemeClr val="accent1">
            <a:lumMod val="75000"/>
          </a:schemeClr>
        </a:solidFill>
      </dgm:spPr>
      <dgm:t>
        <a:bodyPr/>
        <a:lstStyle/>
        <a:p>
          <a:r>
            <a:rPr kumimoji="1" lang="en-US" altLang="ja-JP" dirty="0">
              <a:solidFill>
                <a:schemeClr val="bg1"/>
              </a:solidFill>
            </a:rPr>
            <a:t>VALUES</a:t>
          </a:r>
          <a:endParaRPr kumimoji="1" lang="ja-JP" altLang="en-US" dirty="0">
            <a:solidFill>
              <a:schemeClr val="bg1"/>
            </a:solidFill>
          </a:endParaRPr>
        </a:p>
      </dgm:t>
    </dgm:pt>
    <dgm:pt modelId="{5909991C-9FDE-4B30-A947-C6A9FDFB7FA8}" type="parTrans" cxnId="{57C10422-A33A-47F4-A049-215AE8E6142C}">
      <dgm:prSet/>
      <dgm:spPr/>
      <dgm:t>
        <a:bodyPr/>
        <a:lstStyle/>
        <a:p>
          <a:endParaRPr kumimoji="1" lang="ja-JP" altLang="en-US"/>
        </a:p>
      </dgm:t>
    </dgm:pt>
    <dgm:pt modelId="{9C4652A3-64BC-4E97-9E66-56E14F76780D}" type="sibTrans" cxnId="{57C10422-A33A-47F4-A049-215AE8E6142C}">
      <dgm:prSet/>
      <dgm:spPr/>
      <dgm:t>
        <a:bodyPr/>
        <a:lstStyle/>
        <a:p>
          <a:endParaRPr kumimoji="1" lang="ja-JP" altLang="en-US"/>
        </a:p>
      </dgm:t>
    </dgm:pt>
    <dgm:pt modelId="{6731F134-6F7F-4B2F-9240-2472F8AF233B}" type="pres">
      <dgm:prSet presAssocID="{31A0852D-8442-4448-A063-2FF382FFF595}" presName="Name0" presStyleCnt="0">
        <dgm:presLayoutVars>
          <dgm:dir/>
          <dgm:animLvl val="lvl"/>
          <dgm:resizeHandles val="exact"/>
        </dgm:presLayoutVars>
      </dgm:prSet>
      <dgm:spPr/>
    </dgm:pt>
    <dgm:pt modelId="{35F53438-4948-429C-9F2C-B2B9DCE9BEB2}" type="pres">
      <dgm:prSet presAssocID="{5C35A0C9-956A-4A0F-9C16-D36EC90A3DB1}" presName="Name8" presStyleCnt="0"/>
      <dgm:spPr/>
    </dgm:pt>
    <dgm:pt modelId="{B284AEDB-F31E-4745-BEF4-0E2CBD4A085A}" type="pres">
      <dgm:prSet presAssocID="{5C35A0C9-956A-4A0F-9C16-D36EC90A3DB1}" presName="level" presStyleLbl="node1" presStyleIdx="0" presStyleCnt="3">
        <dgm:presLayoutVars>
          <dgm:chMax val="1"/>
          <dgm:bulletEnabled val="1"/>
        </dgm:presLayoutVars>
      </dgm:prSet>
      <dgm:spPr/>
    </dgm:pt>
    <dgm:pt modelId="{FD76FA0E-5D3C-4B5F-99EA-CF1534BB97CF}" type="pres">
      <dgm:prSet presAssocID="{5C35A0C9-956A-4A0F-9C16-D36EC90A3DB1}" presName="levelTx" presStyleLbl="revTx" presStyleIdx="0" presStyleCnt="0">
        <dgm:presLayoutVars>
          <dgm:chMax val="1"/>
          <dgm:bulletEnabled val="1"/>
        </dgm:presLayoutVars>
      </dgm:prSet>
      <dgm:spPr/>
    </dgm:pt>
    <dgm:pt modelId="{5D604F8E-58F2-4B74-861E-6C7478F1BFFC}" type="pres">
      <dgm:prSet presAssocID="{B28DCAB1-C15F-4BFF-AC50-F0B712659F4F}" presName="Name8" presStyleCnt="0"/>
      <dgm:spPr/>
    </dgm:pt>
    <dgm:pt modelId="{752D8D00-254C-4203-BA82-C3DB7DF0BF80}" type="pres">
      <dgm:prSet presAssocID="{B28DCAB1-C15F-4BFF-AC50-F0B712659F4F}" presName="level" presStyleLbl="node1" presStyleIdx="1" presStyleCnt="3">
        <dgm:presLayoutVars>
          <dgm:chMax val="1"/>
          <dgm:bulletEnabled val="1"/>
        </dgm:presLayoutVars>
      </dgm:prSet>
      <dgm:spPr/>
    </dgm:pt>
    <dgm:pt modelId="{A4898630-D2D4-479D-83AC-E6D6ABF6458F}" type="pres">
      <dgm:prSet presAssocID="{B28DCAB1-C15F-4BFF-AC50-F0B712659F4F}" presName="levelTx" presStyleLbl="revTx" presStyleIdx="0" presStyleCnt="0">
        <dgm:presLayoutVars>
          <dgm:chMax val="1"/>
          <dgm:bulletEnabled val="1"/>
        </dgm:presLayoutVars>
      </dgm:prSet>
      <dgm:spPr/>
    </dgm:pt>
    <dgm:pt modelId="{D41FCA83-31B6-49B5-A9D5-1C0A002F8B22}" type="pres">
      <dgm:prSet presAssocID="{42644DE1-6576-4494-9CD6-C11E4D13C8FC}" presName="Name8" presStyleCnt="0"/>
      <dgm:spPr/>
    </dgm:pt>
    <dgm:pt modelId="{26F02142-354A-41E5-ADB5-0B37281FD7A1}" type="pres">
      <dgm:prSet presAssocID="{42644DE1-6576-4494-9CD6-C11E4D13C8FC}" presName="level" presStyleLbl="node1" presStyleIdx="2" presStyleCnt="3">
        <dgm:presLayoutVars>
          <dgm:chMax val="1"/>
          <dgm:bulletEnabled val="1"/>
        </dgm:presLayoutVars>
      </dgm:prSet>
      <dgm:spPr/>
    </dgm:pt>
    <dgm:pt modelId="{59E6A92A-6FC3-490C-80C8-33BA45FF32C2}" type="pres">
      <dgm:prSet presAssocID="{42644DE1-6576-4494-9CD6-C11E4D13C8FC}" presName="levelTx" presStyleLbl="revTx" presStyleIdx="0" presStyleCnt="0">
        <dgm:presLayoutVars>
          <dgm:chMax val="1"/>
          <dgm:bulletEnabled val="1"/>
        </dgm:presLayoutVars>
      </dgm:prSet>
      <dgm:spPr/>
    </dgm:pt>
  </dgm:ptLst>
  <dgm:cxnLst>
    <dgm:cxn modelId="{FB880A03-1C5B-42D3-A4AE-75B12D7A082E}" type="presOf" srcId="{31A0852D-8442-4448-A063-2FF382FFF595}" destId="{6731F134-6F7F-4B2F-9240-2472F8AF233B}" srcOrd="0" destOrd="0" presId="urn:microsoft.com/office/officeart/2005/8/layout/pyramid1"/>
    <dgm:cxn modelId="{E917060D-105D-4833-911F-185265562B16}" type="presOf" srcId="{42644DE1-6576-4494-9CD6-C11E4D13C8FC}" destId="{26F02142-354A-41E5-ADB5-0B37281FD7A1}" srcOrd="0" destOrd="0" presId="urn:microsoft.com/office/officeart/2005/8/layout/pyramid1"/>
    <dgm:cxn modelId="{82613C1A-DC3F-4E91-AC51-130D04023D2F}" type="presOf" srcId="{5C35A0C9-956A-4A0F-9C16-D36EC90A3DB1}" destId="{B284AEDB-F31E-4745-BEF4-0E2CBD4A085A}" srcOrd="0" destOrd="0" presId="urn:microsoft.com/office/officeart/2005/8/layout/pyramid1"/>
    <dgm:cxn modelId="{57C10422-A33A-47F4-A049-215AE8E6142C}" srcId="{31A0852D-8442-4448-A063-2FF382FFF595}" destId="{42644DE1-6576-4494-9CD6-C11E4D13C8FC}" srcOrd="2" destOrd="0" parTransId="{5909991C-9FDE-4B30-A947-C6A9FDFB7FA8}" sibTransId="{9C4652A3-64BC-4E97-9E66-56E14F76780D}"/>
    <dgm:cxn modelId="{32CE9A66-45EE-4552-BB2F-6E7D4D0E77D9}" type="presOf" srcId="{42644DE1-6576-4494-9CD6-C11E4D13C8FC}" destId="{59E6A92A-6FC3-490C-80C8-33BA45FF32C2}" srcOrd="1" destOrd="0" presId="urn:microsoft.com/office/officeart/2005/8/layout/pyramid1"/>
    <dgm:cxn modelId="{9CD5CE75-B6E5-49AF-B0DE-EB2374CFEF6C}" type="presOf" srcId="{5C35A0C9-956A-4A0F-9C16-D36EC90A3DB1}" destId="{FD76FA0E-5D3C-4B5F-99EA-CF1534BB97CF}" srcOrd="1" destOrd="0" presId="urn:microsoft.com/office/officeart/2005/8/layout/pyramid1"/>
    <dgm:cxn modelId="{F2C98E9C-3A5D-4ACD-BA9E-9FACFC46B821}" srcId="{31A0852D-8442-4448-A063-2FF382FFF595}" destId="{5C35A0C9-956A-4A0F-9C16-D36EC90A3DB1}" srcOrd="0" destOrd="0" parTransId="{E63059DC-2965-4E98-91F7-239034434282}" sibTransId="{37C21888-3D73-4D9F-B1EB-B9C7E753AD0B}"/>
    <dgm:cxn modelId="{C2F018B8-97C5-441E-BE92-201D986DD2DC}" srcId="{31A0852D-8442-4448-A063-2FF382FFF595}" destId="{B28DCAB1-C15F-4BFF-AC50-F0B712659F4F}" srcOrd="1" destOrd="0" parTransId="{F2BF419D-6572-4986-9ECC-BED161D72212}" sibTransId="{A5410139-DF7D-4CB0-AD77-5684ED3AA456}"/>
    <dgm:cxn modelId="{7B9250BD-1555-489F-8C2F-04E6368F7A8A}" type="presOf" srcId="{B28DCAB1-C15F-4BFF-AC50-F0B712659F4F}" destId="{A4898630-D2D4-479D-83AC-E6D6ABF6458F}" srcOrd="1" destOrd="0" presId="urn:microsoft.com/office/officeart/2005/8/layout/pyramid1"/>
    <dgm:cxn modelId="{6D0621C8-CA8F-4BC5-B0DE-BB659802AFC8}" type="presOf" srcId="{B28DCAB1-C15F-4BFF-AC50-F0B712659F4F}" destId="{752D8D00-254C-4203-BA82-C3DB7DF0BF80}" srcOrd="0" destOrd="0" presId="urn:microsoft.com/office/officeart/2005/8/layout/pyramid1"/>
    <dgm:cxn modelId="{518B4DAA-1A3C-4B8F-813C-F2F3EEE7913C}" type="presParOf" srcId="{6731F134-6F7F-4B2F-9240-2472F8AF233B}" destId="{35F53438-4948-429C-9F2C-B2B9DCE9BEB2}" srcOrd="0" destOrd="0" presId="urn:microsoft.com/office/officeart/2005/8/layout/pyramid1"/>
    <dgm:cxn modelId="{2AB22848-D3CF-41C3-A233-F6CADB15B1DB}" type="presParOf" srcId="{35F53438-4948-429C-9F2C-B2B9DCE9BEB2}" destId="{B284AEDB-F31E-4745-BEF4-0E2CBD4A085A}" srcOrd="0" destOrd="0" presId="urn:microsoft.com/office/officeart/2005/8/layout/pyramid1"/>
    <dgm:cxn modelId="{2CC123A2-594B-4A43-95EF-02B849565234}" type="presParOf" srcId="{35F53438-4948-429C-9F2C-B2B9DCE9BEB2}" destId="{FD76FA0E-5D3C-4B5F-99EA-CF1534BB97CF}" srcOrd="1" destOrd="0" presId="urn:microsoft.com/office/officeart/2005/8/layout/pyramid1"/>
    <dgm:cxn modelId="{4D7C8397-5760-4BBC-A68C-8F248F88722E}" type="presParOf" srcId="{6731F134-6F7F-4B2F-9240-2472F8AF233B}" destId="{5D604F8E-58F2-4B74-861E-6C7478F1BFFC}" srcOrd="1" destOrd="0" presId="urn:microsoft.com/office/officeart/2005/8/layout/pyramid1"/>
    <dgm:cxn modelId="{3050BEAF-A76C-4FFC-B002-3C0EC78F8B14}" type="presParOf" srcId="{5D604F8E-58F2-4B74-861E-6C7478F1BFFC}" destId="{752D8D00-254C-4203-BA82-C3DB7DF0BF80}" srcOrd="0" destOrd="0" presId="urn:microsoft.com/office/officeart/2005/8/layout/pyramid1"/>
    <dgm:cxn modelId="{F7173EF6-13B7-4162-859A-C603CC2F17E0}" type="presParOf" srcId="{5D604F8E-58F2-4B74-861E-6C7478F1BFFC}" destId="{A4898630-D2D4-479D-83AC-E6D6ABF6458F}" srcOrd="1" destOrd="0" presId="urn:microsoft.com/office/officeart/2005/8/layout/pyramid1"/>
    <dgm:cxn modelId="{F671C64E-37F6-45A0-96E4-C160119F0776}" type="presParOf" srcId="{6731F134-6F7F-4B2F-9240-2472F8AF233B}" destId="{D41FCA83-31B6-49B5-A9D5-1C0A002F8B22}" srcOrd="2" destOrd="0" presId="urn:microsoft.com/office/officeart/2005/8/layout/pyramid1"/>
    <dgm:cxn modelId="{009F5EAE-29B2-4FAB-B2A8-E55496AFF360}" type="presParOf" srcId="{D41FCA83-31B6-49B5-A9D5-1C0A002F8B22}" destId="{26F02142-354A-41E5-ADB5-0B37281FD7A1}" srcOrd="0" destOrd="0" presId="urn:microsoft.com/office/officeart/2005/8/layout/pyramid1"/>
    <dgm:cxn modelId="{50901CE0-8595-4A15-B8E9-FD2E01165279}" type="presParOf" srcId="{D41FCA83-31B6-49B5-A9D5-1C0A002F8B22}" destId="{59E6A92A-6FC3-490C-80C8-33BA45FF32C2}"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A0852D-8442-4448-A063-2FF382FFF595}" type="doc">
      <dgm:prSet loTypeId="urn:microsoft.com/office/officeart/2005/8/layout/pyramid1" loCatId="pyramid" qsTypeId="urn:microsoft.com/office/officeart/2005/8/quickstyle/simple1" qsCatId="simple" csTypeId="urn:microsoft.com/office/officeart/2005/8/colors/accent1_2" csCatId="accent1" phldr="1"/>
      <dgm:spPr/>
    </dgm:pt>
    <dgm:pt modelId="{5C35A0C9-956A-4A0F-9C16-D36EC90A3DB1}">
      <dgm:prSet phldrT="[テキスト]"/>
      <dgm:spPr>
        <a:solidFill>
          <a:schemeClr val="accent1">
            <a:lumMod val="40000"/>
            <a:lumOff val="60000"/>
          </a:schemeClr>
        </a:solidFill>
      </dgm:spPr>
      <dgm:t>
        <a:bodyPr/>
        <a:lstStyle/>
        <a:p>
          <a:r>
            <a:rPr kumimoji="1" lang="en-US" altLang="ja-JP" dirty="0"/>
            <a:t>VISION</a:t>
          </a:r>
        </a:p>
      </dgm:t>
    </dgm:pt>
    <dgm:pt modelId="{E63059DC-2965-4E98-91F7-239034434282}" type="parTrans" cxnId="{F2C98E9C-3A5D-4ACD-BA9E-9FACFC46B821}">
      <dgm:prSet/>
      <dgm:spPr/>
      <dgm:t>
        <a:bodyPr/>
        <a:lstStyle/>
        <a:p>
          <a:endParaRPr kumimoji="1" lang="ja-JP" altLang="en-US"/>
        </a:p>
      </dgm:t>
    </dgm:pt>
    <dgm:pt modelId="{37C21888-3D73-4D9F-B1EB-B9C7E753AD0B}" type="sibTrans" cxnId="{F2C98E9C-3A5D-4ACD-BA9E-9FACFC46B821}">
      <dgm:prSet/>
      <dgm:spPr/>
      <dgm:t>
        <a:bodyPr/>
        <a:lstStyle/>
        <a:p>
          <a:endParaRPr kumimoji="1" lang="ja-JP" altLang="en-US"/>
        </a:p>
      </dgm:t>
    </dgm:pt>
    <dgm:pt modelId="{B28DCAB1-C15F-4BFF-AC50-F0B712659F4F}">
      <dgm:prSet phldrT="[テキスト]"/>
      <dgm:spPr>
        <a:solidFill>
          <a:schemeClr val="accent1">
            <a:lumMod val="60000"/>
            <a:lumOff val="40000"/>
          </a:schemeClr>
        </a:solidFill>
      </dgm:spPr>
      <dgm:t>
        <a:bodyPr/>
        <a:lstStyle/>
        <a:p>
          <a:r>
            <a:rPr kumimoji="1" lang="en-US" altLang="ja-JP" dirty="0"/>
            <a:t>MISSION</a:t>
          </a:r>
          <a:endParaRPr kumimoji="1" lang="ja-JP" altLang="en-US" dirty="0"/>
        </a:p>
      </dgm:t>
    </dgm:pt>
    <dgm:pt modelId="{F2BF419D-6572-4986-9ECC-BED161D72212}" type="parTrans" cxnId="{C2F018B8-97C5-441E-BE92-201D986DD2DC}">
      <dgm:prSet/>
      <dgm:spPr/>
      <dgm:t>
        <a:bodyPr/>
        <a:lstStyle/>
        <a:p>
          <a:endParaRPr kumimoji="1" lang="ja-JP" altLang="en-US"/>
        </a:p>
      </dgm:t>
    </dgm:pt>
    <dgm:pt modelId="{A5410139-DF7D-4CB0-AD77-5684ED3AA456}" type="sibTrans" cxnId="{C2F018B8-97C5-441E-BE92-201D986DD2DC}">
      <dgm:prSet/>
      <dgm:spPr/>
      <dgm:t>
        <a:bodyPr/>
        <a:lstStyle/>
        <a:p>
          <a:endParaRPr kumimoji="1" lang="ja-JP" altLang="en-US"/>
        </a:p>
      </dgm:t>
    </dgm:pt>
    <dgm:pt modelId="{42644DE1-6576-4494-9CD6-C11E4D13C8FC}">
      <dgm:prSet phldrT="[テキスト]"/>
      <dgm:spPr>
        <a:solidFill>
          <a:schemeClr val="accent1">
            <a:lumMod val="75000"/>
          </a:schemeClr>
        </a:solidFill>
      </dgm:spPr>
      <dgm:t>
        <a:bodyPr/>
        <a:lstStyle/>
        <a:p>
          <a:r>
            <a:rPr kumimoji="1" lang="en-US" altLang="ja-JP" dirty="0">
              <a:solidFill>
                <a:schemeClr val="bg1"/>
              </a:solidFill>
            </a:rPr>
            <a:t>VALUES</a:t>
          </a:r>
          <a:endParaRPr kumimoji="1" lang="ja-JP" altLang="en-US" dirty="0">
            <a:solidFill>
              <a:schemeClr val="bg1"/>
            </a:solidFill>
          </a:endParaRPr>
        </a:p>
      </dgm:t>
    </dgm:pt>
    <dgm:pt modelId="{5909991C-9FDE-4B30-A947-C6A9FDFB7FA8}" type="parTrans" cxnId="{57C10422-A33A-47F4-A049-215AE8E6142C}">
      <dgm:prSet/>
      <dgm:spPr/>
      <dgm:t>
        <a:bodyPr/>
        <a:lstStyle/>
        <a:p>
          <a:endParaRPr kumimoji="1" lang="ja-JP" altLang="en-US"/>
        </a:p>
      </dgm:t>
    </dgm:pt>
    <dgm:pt modelId="{9C4652A3-64BC-4E97-9E66-56E14F76780D}" type="sibTrans" cxnId="{57C10422-A33A-47F4-A049-215AE8E6142C}">
      <dgm:prSet/>
      <dgm:spPr/>
      <dgm:t>
        <a:bodyPr/>
        <a:lstStyle/>
        <a:p>
          <a:endParaRPr kumimoji="1" lang="ja-JP" altLang="en-US"/>
        </a:p>
      </dgm:t>
    </dgm:pt>
    <dgm:pt modelId="{6731F134-6F7F-4B2F-9240-2472F8AF233B}" type="pres">
      <dgm:prSet presAssocID="{31A0852D-8442-4448-A063-2FF382FFF595}" presName="Name0" presStyleCnt="0">
        <dgm:presLayoutVars>
          <dgm:dir/>
          <dgm:animLvl val="lvl"/>
          <dgm:resizeHandles val="exact"/>
        </dgm:presLayoutVars>
      </dgm:prSet>
      <dgm:spPr/>
    </dgm:pt>
    <dgm:pt modelId="{35F53438-4948-429C-9F2C-B2B9DCE9BEB2}" type="pres">
      <dgm:prSet presAssocID="{5C35A0C9-956A-4A0F-9C16-D36EC90A3DB1}" presName="Name8" presStyleCnt="0"/>
      <dgm:spPr/>
    </dgm:pt>
    <dgm:pt modelId="{B284AEDB-F31E-4745-BEF4-0E2CBD4A085A}" type="pres">
      <dgm:prSet presAssocID="{5C35A0C9-956A-4A0F-9C16-D36EC90A3DB1}" presName="level" presStyleLbl="node1" presStyleIdx="0" presStyleCnt="3">
        <dgm:presLayoutVars>
          <dgm:chMax val="1"/>
          <dgm:bulletEnabled val="1"/>
        </dgm:presLayoutVars>
      </dgm:prSet>
      <dgm:spPr/>
    </dgm:pt>
    <dgm:pt modelId="{FD76FA0E-5D3C-4B5F-99EA-CF1534BB97CF}" type="pres">
      <dgm:prSet presAssocID="{5C35A0C9-956A-4A0F-9C16-D36EC90A3DB1}" presName="levelTx" presStyleLbl="revTx" presStyleIdx="0" presStyleCnt="0">
        <dgm:presLayoutVars>
          <dgm:chMax val="1"/>
          <dgm:bulletEnabled val="1"/>
        </dgm:presLayoutVars>
      </dgm:prSet>
      <dgm:spPr/>
    </dgm:pt>
    <dgm:pt modelId="{5D604F8E-58F2-4B74-861E-6C7478F1BFFC}" type="pres">
      <dgm:prSet presAssocID="{B28DCAB1-C15F-4BFF-AC50-F0B712659F4F}" presName="Name8" presStyleCnt="0"/>
      <dgm:spPr/>
    </dgm:pt>
    <dgm:pt modelId="{752D8D00-254C-4203-BA82-C3DB7DF0BF80}" type="pres">
      <dgm:prSet presAssocID="{B28DCAB1-C15F-4BFF-AC50-F0B712659F4F}" presName="level" presStyleLbl="node1" presStyleIdx="1" presStyleCnt="3">
        <dgm:presLayoutVars>
          <dgm:chMax val="1"/>
          <dgm:bulletEnabled val="1"/>
        </dgm:presLayoutVars>
      </dgm:prSet>
      <dgm:spPr/>
    </dgm:pt>
    <dgm:pt modelId="{A4898630-D2D4-479D-83AC-E6D6ABF6458F}" type="pres">
      <dgm:prSet presAssocID="{B28DCAB1-C15F-4BFF-AC50-F0B712659F4F}" presName="levelTx" presStyleLbl="revTx" presStyleIdx="0" presStyleCnt="0">
        <dgm:presLayoutVars>
          <dgm:chMax val="1"/>
          <dgm:bulletEnabled val="1"/>
        </dgm:presLayoutVars>
      </dgm:prSet>
      <dgm:spPr/>
    </dgm:pt>
    <dgm:pt modelId="{D41FCA83-31B6-49B5-A9D5-1C0A002F8B22}" type="pres">
      <dgm:prSet presAssocID="{42644DE1-6576-4494-9CD6-C11E4D13C8FC}" presName="Name8" presStyleCnt="0"/>
      <dgm:spPr/>
    </dgm:pt>
    <dgm:pt modelId="{26F02142-354A-41E5-ADB5-0B37281FD7A1}" type="pres">
      <dgm:prSet presAssocID="{42644DE1-6576-4494-9CD6-C11E4D13C8FC}" presName="level" presStyleLbl="node1" presStyleIdx="2" presStyleCnt="3">
        <dgm:presLayoutVars>
          <dgm:chMax val="1"/>
          <dgm:bulletEnabled val="1"/>
        </dgm:presLayoutVars>
      </dgm:prSet>
      <dgm:spPr/>
    </dgm:pt>
    <dgm:pt modelId="{59E6A92A-6FC3-490C-80C8-33BA45FF32C2}" type="pres">
      <dgm:prSet presAssocID="{42644DE1-6576-4494-9CD6-C11E4D13C8FC}" presName="levelTx" presStyleLbl="revTx" presStyleIdx="0" presStyleCnt="0">
        <dgm:presLayoutVars>
          <dgm:chMax val="1"/>
          <dgm:bulletEnabled val="1"/>
        </dgm:presLayoutVars>
      </dgm:prSet>
      <dgm:spPr/>
    </dgm:pt>
  </dgm:ptLst>
  <dgm:cxnLst>
    <dgm:cxn modelId="{FB880A03-1C5B-42D3-A4AE-75B12D7A082E}" type="presOf" srcId="{31A0852D-8442-4448-A063-2FF382FFF595}" destId="{6731F134-6F7F-4B2F-9240-2472F8AF233B}" srcOrd="0" destOrd="0" presId="urn:microsoft.com/office/officeart/2005/8/layout/pyramid1"/>
    <dgm:cxn modelId="{E917060D-105D-4833-911F-185265562B16}" type="presOf" srcId="{42644DE1-6576-4494-9CD6-C11E4D13C8FC}" destId="{26F02142-354A-41E5-ADB5-0B37281FD7A1}" srcOrd="0" destOrd="0" presId="urn:microsoft.com/office/officeart/2005/8/layout/pyramid1"/>
    <dgm:cxn modelId="{82613C1A-DC3F-4E91-AC51-130D04023D2F}" type="presOf" srcId="{5C35A0C9-956A-4A0F-9C16-D36EC90A3DB1}" destId="{B284AEDB-F31E-4745-BEF4-0E2CBD4A085A}" srcOrd="0" destOrd="0" presId="urn:microsoft.com/office/officeart/2005/8/layout/pyramid1"/>
    <dgm:cxn modelId="{57C10422-A33A-47F4-A049-215AE8E6142C}" srcId="{31A0852D-8442-4448-A063-2FF382FFF595}" destId="{42644DE1-6576-4494-9CD6-C11E4D13C8FC}" srcOrd="2" destOrd="0" parTransId="{5909991C-9FDE-4B30-A947-C6A9FDFB7FA8}" sibTransId="{9C4652A3-64BC-4E97-9E66-56E14F76780D}"/>
    <dgm:cxn modelId="{32CE9A66-45EE-4552-BB2F-6E7D4D0E77D9}" type="presOf" srcId="{42644DE1-6576-4494-9CD6-C11E4D13C8FC}" destId="{59E6A92A-6FC3-490C-80C8-33BA45FF32C2}" srcOrd="1" destOrd="0" presId="urn:microsoft.com/office/officeart/2005/8/layout/pyramid1"/>
    <dgm:cxn modelId="{9CD5CE75-B6E5-49AF-B0DE-EB2374CFEF6C}" type="presOf" srcId="{5C35A0C9-956A-4A0F-9C16-D36EC90A3DB1}" destId="{FD76FA0E-5D3C-4B5F-99EA-CF1534BB97CF}" srcOrd="1" destOrd="0" presId="urn:microsoft.com/office/officeart/2005/8/layout/pyramid1"/>
    <dgm:cxn modelId="{F2C98E9C-3A5D-4ACD-BA9E-9FACFC46B821}" srcId="{31A0852D-8442-4448-A063-2FF382FFF595}" destId="{5C35A0C9-956A-4A0F-9C16-D36EC90A3DB1}" srcOrd="0" destOrd="0" parTransId="{E63059DC-2965-4E98-91F7-239034434282}" sibTransId="{37C21888-3D73-4D9F-B1EB-B9C7E753AD0B}"/>
    <dgm:cxn modelId="{C2F018B8-97C5-441E-BE92-201D986DD2DC}" srcId="{31A0852D-8442-4448-A063-2FF382FFF595}" destId="{B28DCAB1-C15F-4BFF-AC50-F0B712659F4F}" srcOrd="1" destOrd="0" parTransId="{F2BF419D-6572-4986-9ECC-BED161D72212}" sibTransId="{A5410139-DF7D-4CB0-AD77-5684ED3AA456}"/>
    <dgm:cxn modelId="{7B9250BD-1555-489F-8C2F-04E6368F7A8A}" type="presOf" srcId="{B28DCAB1-C15F-4BFF-AC50-F0B712659F4F}" destId="{A4898630-D2D4-479D-83AC-E6D6ABF6458F}" srcOrd="1" destOrd="0" presId="urn:microsoft.com/office/officeart/2005/8/layout/pyramid1"/>
    <dgm:cxn modelId="{6D0621C8-CA8F-4BC5-B0DE-BB659802AFC8}" type="presOf" srcId="{B28DCAB1-C15F-4BFF-AC50-F0B712659F4F}" destId="{752D8D00-254C-4203-BA82-C3DB7DF0BF80}" srcOrd="0" destOrd="0" presId="urn:microsoft.com/office/officeart/2005/8/layout/pyramid1"/>
    <dgm:cxn modelId="{518B4DAA-1A3C-4B8F-813C-F2F3EEE7913C}" type="presParOf" srcId="{6731F134-6F7F-4B2F-9240-2472F8AF233B}" destId="{35F53438-4948-429C-9F2C-B2B9DCE9BEB2}" srcOrd="0" destOrd="0" presId="urn:microsoft.com/office/officeart/2005/8/layout/pyramid1"/>
    <dgm:cxn modelId="{2AB22848-D3CF-41C3-A233-F6CADB15B1DB}" type="presParOf" srcId="{35F53438-4948-429C-9F2C-B2B9DCE9BEB2}" destId="{B284AEDB-F31E-4745-BEF4-0E2CBD4A085A}" srcOrd="0" destOrd="0" presId="urn:microsoft.com/office/officeart/2005/8/layout/pyramid1"/>
    <dgm:cxn modelId="{2CC123A2-594B-4A43-95EF-02B849565234}" type="presParOf" srcId="{35F53438-4948-429C-9F2C-B2B9DCE9BEB2}" destId="{FD76FA0E-5D3C-4B5F-99EA-CF1534BB97CF}" srcOrd="1" destOrd="0" presId="urn:microsoft.com/office/officeart/2005/8/layout/pyramid1"/>
    <dgm:cxn modelId="{4D7C8397-5760-4BBC-A68C-8F248F88722E}" type="presParOf" srcId="{6731F134-6F7F-4B2F-9240-2472F8AF233B}" destId="{5D604F8E-58F2-4B74-861E-6C7478F1BFFC}" srcOrd="1" destOrd="0" presId="urn:microsoft.com/office/officeart/2005/8/layout/pyramid1"/>
    <dgm:cxn modelId="{3050BEAF-A76C-4FFC-B002-3C0EC78F8B14}" type="presParOf" srcId="{5D604F8E-58F2-4B74-861E-6C7478F1BFFC}" destId="{752D8D00-254C-4203-BA82-C3DB7DF0BF80}" srcOrd="0" destOrd="0" presId="urn:microsoft.com/office/officeart/2005/8/layout/pyramid1"/>
    <dgm:cxn modelId="{F7173EF6-13B7-4162-859A-C603CC2F17E0}" type="presParOf" srcId="{5D604F8E-58F2-4B74-861E-6C7478F1BFFC}" destId="{A4898630-D2D4-479D-83AC-E6D6ABF6458F}" srcOrd="1" destOrd="0" presId="urn:microsoft.com/office/officeart/2005/8/layout/pyramid1"/>
    <dgm:cxn modelId="{F671C64E-37F6-45A0-96E4-C160119F0776}" type="presParOf" srcId="{6731F134-6F7F-4B2F-9240-2472F8AF233B}" destId="{D41FCA83-31B6-49B5-A9D5-1C0A002F8B22}" srcOrd="2" destOrd="0" presId="urn:microsoft.com/office/officeart/2005/8/layout/pyramid1"/>
    <dgm:cxn modelId="{009F5EAE-29B2-4FAB-B2A8-E55496AFF360}" type="presParOf" srcId="{D41FCA83-31B6-49B5-A9D5-1C0A002F8B22}" destId="{26F02142-354A-41E5-ADB5-0B37281FD7A1}" srcOrd="0" destOrd="0" presId="urn:microsoft.com/office/officeart/2005/8/layout/pyramid1"/>
    <dgm:cxn modelId="{50901CE0-8595-4A15-B8E9-FD2E01165279}" type="presParOf" srcId="{D41FCA83-31B6-49B5-A9D5-1C0A002F8B22}" destId="{59E6A92A-6FC3-490C-80C8-33BA45FF32C2}"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84AEDB-F31E-4745-BEF4-0E2CBD4A085A}">
      <dsp:nvSpPr>
        <dsp:cNvPr id="0" name=""/>
        <dsp:cNvSpPr/>
      </dsp:nvSpPr>
      <dsp:spPr>
        <a:xfrm>
          <a:off x="1301379" y="0"/>
          <a:ext cx="1301379" cy="1355324"/>
        </a:xfrm>
        <a:prstGeom prst="trapezoid">
          <a:avLst>
            <a:gd name="adj" fmla="val 5000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kumimoji="1" lang="en-US" altLang="ja-JP" sz="3300" kern="1200" dirty="0"/>
            <a:t>VISION</a:t>
          </a:r>
        </a:p>
      </dsp:txBody>
      <dsp:txXfrm>
        <a:off x="1301379" y="0"/>
        <a:ext cx="1301379" cy="1355324"/>
      </dsp:txXfrm>
    </dsp:sp>
    <dsp:sp modelId="{752D8D00-254C-4203-BA82-C3DB7DF0BF80}">
      <dsp:nvSpPr>
        <dsp:cNvPr id="0" name=""/>
        <dsp:cNvSpPr/>
      </dsp:nvSpPr>
      <dsp:spPr>
        <a:xfrm>
          <a:off x="650689" y="1355324"/>
          <a:ext cx="2602759" cy="1355324"/>
        </a:xfrm>
        <a:prstGeom prst="trapezoid">
          <a:avLst>
            <a:gd name="adj" fmla="val 4801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kumimoji="1" lang="en-US" altLang="ja-JP" sz="3300" kern="1200" dirty="0"/>
            <a:t>MISSION</a:t>
          </a:r>
          <a:endParaRPr kumimoji="1" lang="ja-JP" altLang="en-US" sz="3300" kern="1200" dirty="0"/>
        </a:p>
      </dsp:txBody>
      <dsp:txXfrm>
        <a:off x="1106172" y="1355324"/>
        <a:ext cx="1691793" cy="1355324"/>
      </dsp:txXfrm>
    </dsp:sp>
    <dsp:sp modelId="{26F02142-354A-41E5-ADB5-0B37281FD7A1}">
      <dsp:nvSpPr>
        <dsp:cNvPr id="0" name=""/>
        <dsp:cNvSpPr/>
      </dsp:nvSpPr>
      <dsp:spPr>
        <a:xfrm>
          <a:off x="0" y="2710648"/>
          <a:ext cx="3904138" cy="1355324"/>
        </a:xfrm>
        <a:prstGeom prst="trapezoid">
          <a:avLst>
            <a:gd name="adj" fmla="val 4801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kumimoji="1" lang="en-US" altLang="ja-JP" sz="3300" kern="1200" dirty="0">
              <a:solidFill>
                <a:schemeClr val="bg1"/>
              </a:solidFill>
            </a:rPr>
            <a:t>VALUES</a:t>
          </a:r>
          <a:endParaRPr kumimoji="1" lang="ja-JP" altLang="en-US" sz="3300" kern="1200" dirty="0">
            <a:solidFill>
              <a:schemeClr val="bg1"/>
            </a:solidFill>
          </a:endParaRPr>
        </a:p>
      </dsp:txBody>
      <dsp:txXfrm>
        <a:off x="683224" y="2710648"/>
        <a:ext cx="2537690" cy="13553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84AEDB-F31E-4745-BEF4-0E2CBD4A085A}">
      <dsp:nvSpPr>
        <dsp:cNvPr id="0" name=""/>
        <dsp:cNvSpPr/>
      </dsp:nvSpPr>
      <dsp:spPr>
        <a:xfrm>
          <a:off x="1301379" y="0"/>
          <a:ext cx="1301379" cy="1355324"/>
        </a:xfrm>
        <a:prstGeom prst="trapezoid">
          <a:avLst>
            <a:gd name="adj" fmla="val 5000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kumimoji="1" lang="en-US" altLang="ja-JP" sz="3300" kern="1200" dirty="0"/>
            <a:t>VISION</a:t>
          </a:r>
        </a:p>
      </dsp:txBody>
      <dsp:txXfrm>
        <a:off x="1301379" y="0"/>
        <a:ext cx="1301379" cy="1355324"/>
      </dsp:txXfrm>
    </dsp:sp>
    <dsp:sp modelId="{752D8D00-254C-4203-BA82-C3DB7DF0BF80}">
      <dsp:nvSpPr>
        <dsp:cNvPr id="0" name=""/>
        <dsp:cNvSpPr/>
      </dsp:nvSpPr>
      <dsp:spPr>
        <a:xfrm>
          <a:off x="650689" y="1355324"/>
          <a:ext cx="2602759" cy="1355324"/>
        </a:xfrm>
        <a:prstGeom prst="trapezoid">
          <a:avLst>
            <a:gd name="adj" fmla="val 4801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kumimoji="1" lang="en-US" altLang="ja-JP" sz="3300" kern="1200" dirty="0"/>
            <a:t>MISSION</a:t>
          </a:r>
          <a:endParaRPr kumimoji="1" lang="ja-JP" altLang="en-US" sz="3300" kern="1200" dirty="0"/>
        </a:p>
      </dsp:txBody>
      <dsp:txXfrm>
        <a:off x="1106172" y="1355324"/>
        <a:ext cx="1691793" cy="1355324"/>
      </dsp:txXfrm>
    </dsp:sp>
    <dsp:sp modelId="{26F02142-354A-41E5-ADB5-0B37281FD7A1}">
      <dsp:nvSpPr>
        <dsp:cNvPr id="0" name=""/>
        <dsp:cNvSpPr/>
      </dsp:nvSpPr>
      <dsp:spPr>
        <a:xfrm>
          <a:off x="0" y="2710648"/>
          <a:ext cx="3904138" cy="1355324"/>
        </a:xfrm>
        <a:prstGeom prst="trapezoid">
          <a:avLst>
            <a:gd name="adj" fmla="val 4801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kumimoji="1" lang="en-US" altLang="ja-JP" sz="3300" kern="1200" dirty="0">
              <a:solidFill>
                <a:schemeClr val="bg1"/>
              </a:solidFill>
            </a:rPr>
            <a:t>VALUES</a:t>
          </a:r>
          <a:endParaRPr kumimoji="1" lang="ja-JP" altLang="en-US" sz="3300" kern="1200" dirty="0">
            <a:solidFill>
              <a:schemeClr val="bg1"/>
            </a:solidFill>
          </a:endParaRPr>
        </a:p>
      </dsp:txBody>
      <dsp:txXfrm>
        <a:off x="683224" y="2710648"/>
        <a:ext cx="2537690" cy="13553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84AEDB-F31E-4745-BEF4-0E2CBD4A085A}">
      <dsp:nvSpPr>
        <dsp:cNvPr id="0" name=""/>
        <dsp:cNvSpPr/>
      </dsp:nvSpPr>
      <dsp:spPr>
        <a:xfrm>
          <a:off x="1301379" y="0"/>
          <a:ext cx="1301379" cy="1355324"/>
        </a:xfrm>
        <a:prstGeom prst="trapezoid">
          <a:avLst>
            <a:gd name="adj" fmla="val 5000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kumimoji="1" lang="en-US" altLang="ja-JP" sz="3300" kern="1200" dirty="0"/>
            <a:t>VISION</a:t>
          </a:r>
        </a:p>
      </dsp:txBody>
      <dsp:txXfrm>
        <a:off x="1301379" y="0"/>
        <a:ext cx="1301379" cy="1355324"/>
      </dsp:txXfrm>
    </dsp:sp>
    <dsp:sp modelId="{752D8D00-254C-4203-BA82-C3DB7DF0BF80}">
      <dsp:nvSpPr>
        <dsp:cNvPr id="0" name=""/>
        <dsp:cNvSpPr/>
      </dsp:nvSpPr>
      <dsp:spPr>
        <a:xfrm>
          <a:off x="650689" y="1355324"/>
          <a:ext cx="2602759" cy="1355324"/>
        </a:xfrm>
        <a:prstGeom prst="trapezoid">
          <a:avLst>
            <a:gd name="adj" fmla="val 4801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kumimoji="1" lang="en-US" altLang="ja-JP" sz="3300" kern="1200" dirty="0"/>
            <a:t>MISSION</a:t>
          </a:r>
          <a:endParaRPr kumimoji="1" lang="ja-JP" altLang="en-US" sz="3300" kern="1200" dirty="0"/>
        </a:p>
      </dsp:txBody>
      <dsp:txXfrm>
        <a:off x="1106172" y="1355324"/>
        <a:ext cx="1691793" cy="1355324"/>
      </dsp:txXfrm>
    </dsp:sp>
    <dsp:sp modelId="{26F02142-354A-41E5-ADB5-0B37281FD7A1}">
      <dsp:nvSpPr>
        <dsp:cNvPr id="0" name=""/>
        <dsp:cNvSpPr/>
      </dsp:nvSpPr>
      <dsp:spPr>
        <a:xfrm>
          <a:off x="0" y="2710648"/>
          <a:ext cx="3904138" cy="1355324"/>
        </a:xfrm>
        <a:prstGeom prst="trapezoid">
          <a:avLst>
            <a:gd name="adj" fmla="val 4801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kumimoji="1" lang="en-US" altLang="ja-JP" sz="3300" kern="1200" dirty="0">
              <a:solidFill>
                <a:schemeClr val="bg1"/>
              </a:solidFill>
            </a:rPr>
            <a:t>VALUES</a:t>
          </a:r>
          <a:endParaRPr kumimoji="1" lang="ja-JP" altLang="en-US" sz="3300" kern="1200" dirty="0">
            <a:solidFill>
              <a:schemeClr val="bg1"/>
            </a:solidFill>
          </a:endParaRPr>
        </a:p>
      </dsp:txBody>
      <dsp:txXfrm>
        <a:off x="683224" y="2710648"/>
        <a:ext cx="2537690" cy="1355324"/>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7C632E-A46E-65D4-0794-99195D61CCC4}"/>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B4E25B9-B386-E2C3-52FC-8BB29C0362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5CD7F4D-2050-59D5-5EE4-41B7B485F2BD}"/>
              </a:ext>
            </a:extLst>
          </p:cNvPr>
          <p:cNvSpPr>
            <a:spLocks noGrp="1"/>
          </p:cNvSpPr>
          <p:nvPr>
            <p:ph type="dt" sz="half" idx="10"/>
          </p:nvPr>
        </p:nvSpPr>
        <p:spPr/>
        <p:txBody>
          <a:bodyPr/>
          <a:lstStyle/>
          <a:p>
            <a:fld id="{24AAD053-3C8A-4CA2-BB3A-E2680FEB179B}" type="datetimeFigureOut">
              <a:rPr kumimoji="1" lang="ja-JP" altLang="en-US" smtClean="0"/>
              <a:t>2023/10/12</a:t>
            </a:fld>
            <a:endParaRPr kumimoji="1" lang="ja-JP" altLang="en-US"/>
          </a:p>
        </p:txBody>
      </p:sp>
      <p:sp>
        <p:nvSpPr>
          <p:cNvPr id="5" name="フッター プレースホルダー 4">
            <a:extLst>
              <a:ext uri="{FF2B5EF4-FFF2-40B4-BE49-F238E27FC236}">
                <a16:creationId xmlns:a16="http://schemas.microsoft.com/office/drawing/2014/main" id="{A3A1E86E-05B5-88F7-B96E-3DB88CD6065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147E735-D95F-FF3A-489A-EE7B83243A6C}"/>
              </a:ext>
            </a:extLst>
          </p:cNvPr>
          <p:cNvSpPr>
            <a:spLocks noGrp="1"/>
          </p:cNvSpPr>
          <p:nvPr>
            <p:ph type="sldNum" sz="quarter" idx="12"/>
          </p:nvPr>
        </p:nvSpPr>
        <p:spPr/>
        <p:txBody>
          <a:bodyPr/>
          <a:lstStyle/>
          <a:p>
            <a:fld id="{C9733085-5EC5-4D6C-B057-D66B4A187A99}" type="slidenum">
              <a:rPr kumimoji="1" lang="ja-JP" altLang="en-US" smtClean="0"/>
              <a:t>‹#›</a:t>
            </a:fld>
            <a:endParaRPr kumimoji="1" lang="ja-JP" altLang="en-US"/>
          </a:p>
        </p:txBody>
      </p:sp>
    </p:spTree>
    <p:extLst>
      <p:ext uri="{BB962C8B-B14F-4D97-AF65-F5344CB8AC3E}">
        <p14:creationId xmlns:p14="http://schemas.microsoft.com/office/powerpoint/2010/main" val="3830110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4A9F09-14FE-310D-3BED-7055FC31D47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389C251-C756-DCB5-78D5-E481D5F36433}"/>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2CBBFAA-7228-8375-0BBB-8EB07AE862F3}"/>
              </a:ext>
            </a:extLst>
          </p:cNvPr>
          <p:cNvSpPr>
            <a:spLocks noGrp="1"/>
          </p:cNvSpPr>
          <p:nvPr>
            <p:ph type="dt" sz="half" idx="10"/>
          </p:nvPr>
        </p:nvSpPr>
        <p:spPr/>
        <p:txBody>
          <a:bodyPr/>
          <a:lstStyle/>
          <a:p>
            <a:fld id="{24AAD053-3C8A-4CA2-BB3A-E2680FEB179B}" type="datetimeFigureOut">
              <a:rPr kumimoji="1" lang="ja-JP" altLang="en-US" smtClean="0"/>
              <a:t>2023/10/12</a:t>
            </a:fld>
            <a:endParaRPr kumimoji="1" lang="ja-JP" altLang="en-US"/>
          </a:p>
        </p:txBody>
      </p:sp>
      <p:sp>
        <p:nvSpPr>
          <p:cNvPr id="5" name="フッター プレースホルダー 4">
            <a:extLst>
              <a:ext uri="{FF2B5EF4-FFF2-40B4-BE49-F238E27FC236}">
                <a16:creationId xmlns:a16="http://schemas.microsoft.com/office/drawing/2014/main" id="{D98B8B38-753A-205B-3CA1-B2BCB527043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2C98ED2-CF5A-9FA7-E016-3ADF11AFBBD5}"/>
              </a:ext>
            </a:extLst>
          </p:cNvPr>
          <p:cNvSpPr>
            <a:spLocks noGrp="1"/>
          </p:cNvSpPr>
          <p:nvPr>
            <p:ph type="sldNum" sz="quarter" idx="12"/>
          </p:nvPr>
        </p:nvSpPr>
        <p:spPr/>
        <p:txBody>
          <a:bodyPr/>
          <a:lstStyle/>
          <a:p>
            <a:fld id="{C9733085-5EC5-4D6C-B057-D66B4A187A99}" type="slidenum">
              <a:rPr kumimoji="1" lang="ja-JP" altLang="en-US" smtClean="0"/>
              <a:t>‹#›</a:t>
            </a:fld>
            <a:endParaRPr kumimoji="1" lang="ja-JP" altLang="en-US"/>
          </a:p>
        </p:txBody>
      </p:sp>
    </p:spTree>
    <p:extLst>
      <p:ext uri="{BB962C8B-B14F-4D97-AF65-F5344CB8AC3E}">
        <p14:creationId xmlns:p14="http://schemas.microsoft.com/office/powerpoint/2010/main" val="2625055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7A180F1-8F3D-3603-2027-50AAF624AFC6}"/>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21F348E-9C17-A85D-4238-642E072CCD48}"/>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DAD3835-FD0D-B2F0-4C65-AE0A3B71BCB6}"/>
              </a:ext>
            </a:extLst>
          </p:cNvPr>
          <p:cNvSpPr>
            <a:spLocks noGrp="1"/>
          </p:cNvSpPr>
          <p:nvPr>
            <p:ph type="dt" sz="half" idx="10"/>
          </p:nvPr>
        </p:nvSpPr>
        <p:spPr/>
        <p:txBody>
          <a:bodyPr/>
          <a:lstStyle/>
          <a:p>
            <a:fld id="{24AAD053-3C8A-4CA2-BB3A-E2680FEB179B}" type="datetimeFigureOut">
              <a:rPr kumimoji="1" lang="ja-JP" altLang="en-US" smtClean="0"/>
              <a:t>2023/10/12</a:t>
            </a:fld>
            <a:endParaRPr kumimoji="1" lang="ja-JP" altLang="en-US"/>
          </a:p>
        </p:txBody>
      </p:sp>
      <p:sp>
        <p:nvSpPr>
          <p:cNvPr id="5" name="フッター プレースホルダー 4">
            <a:extLst>
              <a:ext uri="{FF2B5EF4-FFF2-40B4-BE49-F238E27FC236}">
                <a16:creationId xmlns:a16="http://schemas.microsoft.com/office/drawing/2014/main" id="{CC63DB4B-5089-78A6-6A2B-5C7BC38C8B0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018AD54-B1E0-930B-1C88-0F05DBB4469D}"/>
              </a:ext>
            </a:extLst>
          </p:cNvPr>
          <p:cNvSpPr>
            <a:spLocks noGrp="1"/>
          </p:cNvSpPr>
          <p:nvPr>
            <p:ph type="sldNum" sz="quarter" idx="12"/>
          </p:nvPr>
        </p:nvSpPr>
        <p:spPr/>
        <p:txBody>
          <a:bodyPr/>
          <a:lstStyle/>
          <a:p>
            <a:fld id="{C9733085-5EC5-4D6C-B057-D66B4A187A99}" type="slidenum">
              <a:rPr kumimoji="1" lang="ja-JP" altLang="en-US" smtClean="0"/>
              <a:t>‹#›</a:t>
            </a:fld>
            <a:endParaRPr kumimoji="1" lang="ja-JP" altLang="en-US"/>
          </a:p>
        </p:txBody>
      </p:sp>
    </p:spTree>
    <p:extLst>
      <p:ext uri="{BB962C8B-B14F-4D97-AF65-F5344CB8AC3E}">
        <p14:creationId xmlns:p14="http://schemas.microsoft.com/office/powerpoint/2010/main" val="1736230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609600" y="755780"/>
            <a:ext cx="6858000" cy="3200400"/>
          </a:xfrm>
        </p:spPr>
        <p:txBody>
          <a:bodyPr rtlCol="0" anchor="b">
            <a:normAutofit/>
          </a:bodyPr>
          <a:lstStyle>
            <a:lvl1pPr algn="l" rtl="0">
              <a:lnSpc>
                <a:spcPts val="7500"/>
              </a:lnSpc>
              <a:defRPr sz="8000">
                <a:solidFill>
                  <a:schemeClr val="bg1"/>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3" name="サブタイトル 2"/>
          <p:cNvSpPr>
            <a:spLocks noGrp="1"/>
          </p:cNvSpPr>
          <p:nvPr>
            <p:ph type="subTitle" idx="1"/>
          </p:nvPr>
        </p:nvSpPr>
        <p:spPr>
          <a:xfrm>
            <a:off x="609600" y="3956180"/>
            <a:ext cx="6858000" cy="1097280"/>
          </a:xfrm>
        </p:spPr>
        <p:txBody>
          <a:bodyPr rtlCol="0">
            <a:normAutofit/>
          </a:bodyPr>
          <a:lstStyle>
            <a:lvl1pPr marL="0" indent="0" algn="l">
              <a:spcBef>
                <a:spcPts val="0"/>
              </a:spcBef>
              <a:buNone/>
              <a:defRPr sz="2800">
                <a:latin typeface="Meiryo UI" panose="020B0604030504040204" pitchFamily="50" charset="-128"/>
                <a:ea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JP" altLang="en-US" noProof="0"/>
              <a:t>マスター サブタイトルの書式設定</a:t>
            </a:r>
            <a:endParaRPr lang="ja-JP" altLang="en-US" noProof="0" dirty="0"/>
          </a:p>
        </p:txBody>
      </p:sp>
      <p:sp>
        <p:nvSpPr>
          <p:cNvPr id="4" name="日付プレースホルダー 3"/>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fld id="{7DB769C8-3BB0-433E-BB67-DE457AB7D308}" type="datetime1">
              <a:rPr lang="ja-JP" altLang="en-US" smtClean="0"/>
              <a:t>2023/10/12</a:t>
            </a:fld>
            <a:endParaRPr lang="ja-JP" altLang="en-US" dirty="0"/>
          </a:p>
        </p:txBody>
      </p:sp>
      <p:sp>
        <p:nvSpPr>
          <p:cNvPr id="5" name="フッター プレースホルダー 4"/>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r>
              <a:rPr lang="ja-JP" altLang="en-US"/>
              <a:t>フッターを追加</a:t>
            </a:r>
            <a:endParaRPr lang="ja-JP" altLang="en-US" dirty="0"/>
          </a:p>
        </p:txBody>
      </p:sp>
      <p:sp>
        <p:nvSpPr>
          <p:cNvPr id="6" name="スライド番号プレースホルダー 5"/>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E31375A4-56A4-47D6-9801-1991572033F7}" type="slidenum">
              <a:rPr lang="en-US" altLang="ja-JP" smtClean="0"/>
              <a:pPr/>
              <a:t>‹#›</a:t>
            </a:fld>
            <a:endParaRPr lang="ja-JP" altLang="en-US" dirty="0"/>
          </a:p>
        </p:txBody>
      </p:sp>
    </p:spTree>
    <p:extLst>
      <p:ext uri="{BB962C8B-B14F-4D97-AF65-F5344CB8AC3E}">
        <p14:creationId xmlns:p14="http://schemas.microsoft.com/office/powerpoint/2010/main" val="229512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3" name="コンテンツ プレースホルダー 2"/>
          <p:cNvSpPr>
            <a:spLocks noGrp="1"/>
          </p:cNvSpPr>
          <p:nvPr>
            <p:ph idx="1"/>
          </p:nvPr>
        </p:nvSpPr>
        <p:spPr/>
        <p:txBody>
          <a:bodyPr rtlCol="0"/>
          <a:lstStyle>
            <a:lvl1pPr>
              <a:defRPr>
                <a:latin typeface="Meiryo UI" panose="020B0604030504040204" pitchFamily="50" charset="-128"/>
                <a:ea typeface="Meiryo UI" panose="020B0604030504040204" pitchFamily="50" charset="-128"/>
              </a:defRPr>
            </a:lvl1pPr>
            <a:lvl2pPr>
              <a:defRPr>
                <a:latin typeface="Meiryo UI" panose="020B0604030504040204" pitchFamily="50" charset="-128"/>
                <a:ea typeface="Meiryo UI" panose="020B0604030504040204" pitchFamily="50" charset="-128"/>
              </a:defRPr>
            </a:lvl2pPr>
            <a:lvl3pPr>
              <a:defRPr>
                <a:latin typeface="Meiryo UI" panose="020B0604030504040204" pitchFamily="50" charset="-128"/>
                <a:ea typeface="Meiryo UI" panose="020B0604030504040204" pitchFamily="50" charset="-128"/>
              </a:defRPr>
            </a:lvl3pPr>
            <a:lvl4pPr>
              <a:defRPr>
                <a:latin typeface="Meiryo UI" panose="020B0604030504040204" pitchFamily="50" charset="-128"/>
                <a:ea typeface="Meiryo UI" panose="020B0604030504040204" pitchFamily="50" charset="-128"/>
              </a:defRPr>
            </a:lvl4pPr>
            <a:lvl5pPr>
              <a:defRPr>
                <a:latin typeface="Meiryo UI" panose="020B0604030504040204" pitchFamily="50" charset="-128"/>
                <a:ea typeface="Meiryo UI" panose="020B0604030504040204" pitchFamily="50"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lang="ja-JP" altLang="en-US" noProof="0" dirty="0"/>
          </a:p>
        </p:txBody>
      </p:sp>
      <p:sp>
        <p:nvSpPr>
          <p:cNvPr id="4" name="日付プレースホルダー 3"/>
          <p:cNvSpPr>
            <a:spLocks noGrp="1"/>
          </p:cNvSpPr>
          <p:nvPr>
            <p:ph type="dt" sz="half" idx="10"/>
          </p:nvPr>
        </p:nvSpPr>
        <p:spPr/>
        <p:txBody>
          <a:bodyPr rtlCol="0"/>
          <a:lstStyle>
            <a:lvl1pPr>
              <a:defRPr>
                <a:solidFill>
                  <a:schemeClr val="tx2">
                    <a:lumMod val="65000"/>
                    <a:lumOff val="35000"/>
                  </a:schemeClr>
                </a:solidFill>
                <a:latin typeface="Meiryo UI" panose="020B0604030504040204" pitchFamily="50" charset="-128"/>
                <a:ea typeface="Meiryo UI" panose="020B0604030504040204" pitchFamily="50" charset="-128"/>
              </a:defRPr>
            </a:lvl1pPr>
          </a:lstStyle>
          <a:p>
            <a:fld id="{D6623835-27F0-4DFD-915A-90A401B86F4B}" type="datetime1">
              <a:rPr lang="ja-JP" altLang="en-US" smtClean="0"/>
              <a:t>2023/10/12</a:t>
            </a:fld>
            <a:endParaRPr lang="ja-JP" altLang="en-US" dirty="0"/>
          </a:p>
        </p:txBody>
      </p:sp>
      <p:sp>
        <p:nvSpPr>
          <p:cNvPr id="5" name="フッター プレースホルダー 4"/>
          <p:cNvSpPr>
            <a:spLocks noGrp="1"/>
          </p:cNvSpPr>
          <p:nvPr>
            <p:ph type="ftr" sz="quarter" idx="11"/>
          </p:nvPr>
        </p:nvSpPr>
        <p:spPr/>
        <p:txBody>
          <a:bodyPr rtlCol="0"/>
          <a:lstStyle>
            <a:lvl1pPr>
              <a:defRPr>
                <a:solidFill>
                  <a:schemeClr val="tx2">
                    <a:lumMod val="65000"/>
                    <a:lumOff val="35000"/>
                  </a:schemeClr>
                </a:solidFill>
                <a:latin typeface="Meiryo UI" panose="020B0604030504040204" pitchFamily="50" charset="-128"/>
                <a:ea typeface="Meiryo UI" panose="020B0604030504040204" pitchFamily="50" charset="-128"/>
              </a:defRPr>
            </a:lvl1pPr>
          </a:lstStyle>
          <a:p>
            <a:r>
              <a:rPr lang="ja-JP" altLang="en-US"/>
              <a:t>フッターを追加</a:t>
            </a:r>
            <a:endParaRPr lang="ja-JP" altLang="en-US" dirty="0"/>
          </a:p>
        </p:txBody>
      </p:sp>
      <p:sp>
        <p:nvSpPr>
          <p:cNvPr id="6" name="スライド番号プレースホルダー 5"/>
          <p:cNvSpPr>
            <a:spLocks noGrp="1"/>
          </p:cNvSpPr>
          <p:nvPr>
            <p:ph type="sldNum" sz="quarter" idx="12"/>
          </p:nvPr>
        </p:nvSpPr>
        <p:spPr/>
        <p:txBody>
          <a:bodyPr rtlCol="0"/>
          <a:lstStyle>
            <a:lvl1pPr>
              <a:defRPr>
                <a:solidFill>
                  <a:schemeClr val="tx2">
                    <a:lumMod val="65000"/>
                    <a:lumOff val="35000"/>
                  </a:schemeClr>
                </a:solidFill>
                <a:latin typeface="Meiryo UI" panose="020B0604030504040204" pitchFamily="50" charset="-128"/>
                <a:ea typeface="Meiryo UI" panose="020B0604030504040204" pitchFamily="50" charset="-128"/>
              </a:defRPr>
            </a:lvl1pPr>
          </a:lstStyle>
          <a:p>
            <a:fld id="{E31375A4-56A4-47D6-9801-1991572033F7}" type="slidenum">
              <a:rPr lang="en-US" altLang="ja-JP" smtClean="0"/>
              <a:pPr/>
              <a:t>‹#›</a:t>
            </a:fld>
            <a:endParaRPr lang="ja-JP" altLang="en-US" dirty="0"/>
          </a:p>
        </p:txBody>
      </p:sp>
    </p:spTree>
    <p:extLst>
      <p:ext uri="{BB962C8B-B14F-4D97-AF65-F5344CB8AC3E}">
        <p14:creationId xmlns:p14="http://schemas.microsoft.com/office/powerpoint/2010/main" val="925725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 ヘッダー">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822960"/>
            <a:ext cx="8686800" cy="2011680"/>
          </a:xfrm>
        </p:spPr>
        <p:txBody>
          <a:bodyPr rtlCol="0" anchor="b">
            <a:normAutofit/>
          </a:bodyPr>
          <a:lstStyle>
            <a:lvl1pPr>
              <a:defRPr sz="6600"/>
            </a:lvl1pPr>
          </a:lstStyle>
          <a:p>
            <a:pPr rtl="0"/>
            <a:r>
              <a:rPr lang="ja-JP" altLang="en-US" noProof="0"/>
              <a:t>マスター タイトルの書式設定</a:t>
            </a:r>
            <a:endParaRPr lang="ja-JP" altLang="en-US" noProof="0" dirty="0"/>
          </a:p>
        </p:txBody>
      </p:sp>
      <p:sp>
        <p:nvSpPr>
          <p:cNvPr id="3" name="テキスト プレースホルダー 2"/>
          <p:cNvSpPr>
            <a:spLocks noGrp="1"/>
          </p:cNvSpPr>
          <p:nvPr>
            <p:ph type="body" idx="1"/>
          </p:nvPr>
        </p:nvSpPr>
        <p:spPr>
          <a:xfrm>
            <a:off x="609600" y="2834640"/>
            <a:ext cx="8686800" cy="1097280"/>
          </a:xfrm>
        </p:spPr>
        <p:txBody>
          <a:bodyPr rtlCol="0">
            <a:normAutofit/>
          </a:bodyPr>
          <a:lstStyle>
            <a:lvl1pPr marL="0" indent="0" rtl="0">
              <a:spcBef>
                <a:spcPts val="0"/>
              </a:spcBef>
              <a:buNone/>
              <a:defRPr sz="28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kumimoji="1" lang="ja-JP" altLang="en-US"/>
              <a:t>マスター テキストの書式設定</a:t>
            </a:r>
          </a:p>
        </p:txBody>
      </p:sp>
    </p:spTree>
    <p:extLst>
      <p:ext uri="{BB962C8B-B14F-4D97-AF65-F5344CB8AC3E}">
        <p14:creationId xmlns:p14="http://schemas.microsoft.com/office/powerpoint/2010/main" val="2689211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endParaRPr lang="ja-JP" altLang="en-US" noProof="0" dirty="0"/>
          </a:p>
        </p:txBody>
      </p:sp>
      <p:sp>
        <p:nvSpPr>
          <p:cNvPr id="3" name="コンテンツ プレースホルダー 2"/>
          <p:cNvSpPr>
            <a:spLocks noGrp="1"/>
          </p:cNvSpPr>
          <p:nvPr>
            <p:ph sz="half" idx="1"/>
          </p:nvPr>
        </p:nvSpPr>
        <p:spPr>
          <a:xfrm>
            <a:off x="1981200" y="1981200"/>
            <a:ext cx="4572000" cy="4480560"/>
          </a:xfrm>
        </p:spPr>
        <p:txBody>
          <a:bodyPr rtlCol="0">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lang="ja-JP" altLang="en-US" noProof="0" dirty="0"/>
          </a:p>
        </p:txBody>
      </p:sp>
      <p:sp>
        <p:nvSpPr>
          <p:cNvPr id="4" name="コンテンツ プレースホルダー 3"/>
          <p:cNvSpPr>
            <a:spLocks noGrp="1"/>
          </p:cNvSpPr>
          <p:nvPr>
            <p:ph sz="half" idx="2"/>
          </p:nvPr>
        </p:nvSpPr>
        <p:spPr>
          <a:xfrm>
            <a:off x="6781800" y="1981200"/>
            <a:ext cx="4572000" cy="4480560"/>
          </a:xfrm>
        </p:spPr>
        <p:txBody>
          <a:bodyPr rtlCol="0">
            <a:normAutofit/>
          </a:bodyPr>
          <a:lstStyle>
            <a:lvl1pPr rtl="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lang="ja-JP" altLang="en-US" noProof="0" dirty="0"/>
          </a:p>
        </p:txBody>
      </p:sp>
      <p:sp>
        <p:nvSpPr>
          <p:cNvPr id="5" name="日付プレースホルダー 4"/>
          <p:cNvSpPr>
            <a:spLocks noGrp="1"/>
          </p:cNvSpPr>
          <p:nvPr>
            <p:ph type="dt" sz="half" idx="10"/>
          </p:nvPr>
        </p:nvSpPr>
        <p:spPr/>
        <p:txBody>
          <a:bodyPr rtlCol="0"/>
          <a:lstStyle/>
          <a:p>
            <a:pPr rtl="0"/>
            <a:fld id="{AA82335A-CEB4-4DF7-A438-20FF18A69B4A}" type="datetime1">
              <a:rPr lang="ja-JP" altLang="en-US" noProof="0" smtClean="0"/>
              <a:t>2023/10/12</a:t>
            </a:fld>
            <a:endParaRPr lang="ja-JP" altLang="en-US" noProof="0" dirty="0"/>
          </a:p>
        </p:txBody>
      </p:sp>
      <p:sp>
        <p:nvSpPr>
          <p:cNvPr id="6" name="フッター プレースホルダー 5"/>
          <p:cNvSpPr>
            <a:spLocks noGrp="1"/>
          </p:cNvSpPr>
          <p:nvPr>
            <p:ph type="ftr" sz="quarter" idx="11"/>
          </p:nvPr>
        </p:nvSpPr>
        <p:spPr/>
        <p:txBody>
          <a:bodyPr rtlCol="0"/>
          <a:lstStyle/>
          <a:p>
            <a:pPr rtl="0"/>
            <a:r>
              <a:rPr lang="ja-JP" altLang="en-US" noProof="0" dirty="0"/>
              <a:t>フッターを追加</a:t>
            </a:r>
          </a:p>
        </p:txBody>
      </p:sp>
      <p:sp>
        <p:nvSpPr>
          <p:cNvPr id="7" name="スライド番号プレースホルダー 6"/>
          <p:cNvSpPr>
            <a:spLocks noGrp="1"/>
          </p:cNvSpPr>
          <p:nvPr>
            <p:ph type="sldNum" sz="quarter" idx="12"/>
          </p:nvPr>
        </p:nvSpPr>
        <p:spPr/>
        <p:txBody>
          <a:bodyPr rtlCol="0"/>
          <a:lstStyle/>
          <a:p>
            <a:pPr rtl="0"/>
            <a:fld id="{E31375A4-56A4-47D6-9801-1991572033F7}" type="slidenum">
              <a:rPr lang="en-US" altLang="ja-JP" noProof="0" smtClean="0"/>
              <a:t>‹#›</a:t>
            </a:fld>
            <a:endParaRPr lang="ja-JP" altLang="en-US" noProof="0" dirty="0"/>
          </a:p>
        </p:txBody>
      </p:sp>
    </p:spTree>
    <p:extLst>
      <p:ext uri="{BB962C8B-B14F-4D97-AF65-F5344CB8AC3E}">
        <p14:creationId xmlns:p14="http://schemas.microsoft.com/office/powerpoint/2010/main" val="1215280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endParaRPr lang="ja-JP" altLang="en-US" noProof="0" dirty="0"/>
          </a:p>
        </p:txBody>
      </p:sp>
      <p:sp>
        <p:nvSpPr>
          <p:cNvPr id="3" name="テキスト プレースホルダー 2"/>
          <p:cNvSpPr>
            <a:spLocks noGrp="1"/>
          </p:cNvSpPr>
          <p:nvPr>
            <p:ph type="body" idx="1"/>
          </p:nvPr>
        </p:nvSpPr>
        <p:spPr>
          <a:xfrm>
            <a:off x="1981200" y="1679448"/>
            <a:ext cx="4572000" cy="830487"/>
          </a:xfrm>
        </p:spPr>
        <p:txBody>
          <a:bodyPr rtlCol="0" anchor="ctr"/>
          <a:lstStyle>
            <a:lvl1pPr marL="0" indent="0" rtl="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1981200" y="2509935"/>
            <a:ext cx="4572000" cy="3967065"/>
          </a:xfrm>
        </p:spPr>
        <p:txBody>
          <a:bodyPr rtlCol="0"/>
          <a:lstStyle>
            <a:lvl1pPr rtl="0">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lang="ja-JP" altLang="en-US" noProof="0" dirty="0"/>
          </a:p>
        </p:txBody>
      </p:sp>
      <p:sp>
        <p:nvSpPr>
          <p:cNvPr id="5" name="テキスト プレースホルダー 4"/>
          <p:cNvSpPr>
            <a:spLocks noGrp="1"/>
          </p:cNvSpPr>
          <p:nvPr>
            <p:ph type="body" sz="quarter" idx="3"/>
          </p:nvPr>
        </p:nvSpPr>
        <p:spPr>
          <a:xfrm>
            <a:off x="6781800" y="1679448"/>
            <a:ext cx="4572000" cy="830487"/>
          </a:xfrm>
        </p:spPr>
        <p:txBody>
          <a:bodyPr rtlCol="0" anchor="ctr"/>
          <a:lstStyle>
            <a:lvl1pPr marL="0" indent="0" rtl="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781800" y="2509935"/>
            <a:ext cx="4572000" cy="3967065"/>
          </a:xfrm>
        </p:spPr>
        <p:txBody>
          <a:bodyPr rtlCol="0"/>
          <a:lstStyle>
            <a:lvl1pPr rtl="0">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lang="ja-JP" altLang="en-US" noProof="0" dirty="0"/>
          </a:p>
        </p:txBody>
      </p:sp>
      <p:sp>
        <p:nvSpPr>
          <p:cNvPr id="7" name="日付プレースホルダー 6"/>
          <p:cNvSpPr>
            <a:spLocks noGrp="1"/>
          </p:cNvSpPr>
          <p:nvPr>
            <p:ph type="dt" sz="half" idx="10"/>
          </p:nvPr>
        </p:nvSpPr>
        <p:spPr/>
        <p:txBody>
          <a:bodyPr rtlCol="0"/>
          <a:lstStyle/>
          <a:p>
            <a:pPr rtl="0"/>
            <a:fld id="{4C4FFE1A-9E2B-424D-9A51-A3595B5DCF68}" type="datetime1">
              <a:rPr lang="ja-JP" altLang="en-US" noProof="0" smtClean="0"/>
              <a:t>2023/10/12</a:t>
            </a:fld>
            <a:endParaRPr lang="ja-JP" altLang="en-US" noProof="0" dirty="0"/>
          </a:p>
        </p:txBody>
      </p:sp>
      <p:sp>
        <p:nvSpPr>
          <p:cNvPr id="8" name="フッター プレースホルダー 7"/>
          <p:cNvSpPr>
            <a:spLocks noGrp="1"/>
          </p:cNvSpPr>
          <p:nvPr>
            <p:ph type="ftr" sz="quarter" idx="11"/>
          </p:nvPr>
        </p:nvSpPr>
        <p:spPr/>
        <p:txBody>
          <a:bodyPr rtlCol="0"/>
          <a:lstStyle/>
          <a:p>
            <a:pPr rtl="0"/>
            <a:r>
              <a:rPr lang="ja-JP" altLang="en-US" noProof="0" dirty="0"/>
              <a:t>フッターを追加</a:t>
            </a:r>
          </a:p>
        </p:txBody>
      </p:sp>
      <p:sp>
        <p:nvSpPr>
          <p:cNvPr id="9" name="スライド番号プレースホルダー 8"/>
          <p:cNvSpPr>
            <a:spLocks noGrp="1"/>
          </p:cNvSpPr>
          <p:nvPr>
            <p:ph type="sldNum" sz="quarter" idx="12"/>
          </p:nvPr>
        </p:nvSpPr>
        <p:spPr/>
        <p:txBody>
          <a:bodyPr rtlCol="0"/>
          <a:lstStyle/>
          <a:p>
            <a:pPr rtl="0"/>
            <a:fld id="{E31375A4-56A4-47D6-9801-1991572033F7}" type="slidenum">
              <a:rPr lang="en-US" altLang="ja-JP" noProof="0" smtClean="0"/>
              <a:t>‹#›</a:t>
            </a:fld>
            <a:endParaRPr lang="ja-JP" altLang="en-US" noProof="0" dirty="0"/>
          </a:p>
        </p:txBody>
      </p:sp>
    </p:spTree>
    <p:extLst>
      <p:ext uri="{BB962C8B-B14F-4D97-AF65-F5344CB8AC3E}">
        <p14:creationId xmlns:p14="http://schemas.microsoft.com/office/powerpoint/2010/main" val="34139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endParaRPr lang="ja-JP" altLang="en-US" noProof="0" dirty="0"/>
          </a:p>
        </p:txBody>
      </p:sp>
      <p:sp>
        <p:nvSpPr>
          <p:cNvPr id="3" name="日付プレースホルダー 2"/>
          <p:cNvSpPr>
            <a:spLocks noGrp="1"/>
          </p:cNvSpPr>
          <p:nvPr>
            <p:ph type="dt" sz="half" idx="10"/>
          </p:nvPr>
        </p:nvSpPr>
        <p:spPr/>
        <p:txBody>
          <a:bodyPr rtlCol="0"/>
          <a:lstStyle/>
          <a:p>
            <a:pPr rtl="0"/>
            <a:fld id="{75AB59C5-4B7E-4B57-BEA0-4498FE231BCD}" type="datetime1">
              <a:rPr lang="ja-JP" altLang="en-US" noProof="0" smtClean="0"/>
              <a:t>2023/10/12</a:t>
            </a:fld>
            <a:endParaRPr lang="ja-JP" altLang="en-US" noProof="0" dirty="0"/>
          </a:p>
        </p:txBody>
      </p:sp>
      <p:sp>
        <p:nvSpPr>
          <p:cNvPr id="4" name="フッター プレースホルダー 3"/>
          <p:cNvSpPr>
            <a:spLocks noGrp="1"/>
          </p:cNvSpPr>
          <p:nvPr>
            <p:ph type="ftr" sz="quarter" idx="11"/>
          </p:nvPr>
        </p:nvSpPr>
        <p:spPr/>
        <p:txBody>
          <a:bodyPr rtlCol="0"/>
          <a:lstStyle/>
          <a:p>
            <a:pPr rtl="0"/>
            <a:r>
              <a:rPr lang="ja-JP" altLang="en-US" noProof="0" dirty="0"/>
              <a:t>フッターを追加</a:t>
            </a:r>
          </a:p>
        </p:txBody>
      </p:sp>
      <p:sp>
        <p:nvSpPr>
          <p:cNvPr id="5" name="スライド番号プレースホルダー 4"/>
          <p:cNvSpPr>
            <a:spLocks noGrp="1"/>
          </p:cNvSpPr>
          <p:nvPr>
            <p:ph type="sldNum" sz="quarter" idx="12"/>
          </p:nvPr>
        </p:nvSpPr>
        <p:spPr/>
        <p:txBody>
          <a:bodyPr rtlCol="0"/>
          <a:lstStyle/>
          <a:p>
            <a:pPr rtl="0"/>
            <a:fld id="{E31375A4-56A4-47D6-9801-1991572033F7}" type="slidenum">
              <a:rPr lang="en-US" altLang="ja-JP" noProof="0" smtClean="0"/>
              <a:t>‹#›</a:t>
            </a:fld>
            <a:endParaRPr lang="ja-JP" altLang="en-US" noProof="0" dirty="0"/>
          </a:p>
        </p:txBody>
      </p:sp>
    </p:spTree>
    <p:extLst>
      <p:ext uri="{BB962C8B-B14F-4D97-AF65-F5344CB8AC3E}">
        <p14:creationId xmlns:p14="http://schemas.microsoft.com/office/powerpoint/2010/main" val="2608127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rtlCol="0"/>
          <a:lstStyle/>
          <a:p>
            <a:pPr rtl="0"/>
            <a:fld id="{26E11EB4-5791-4016-BE0B-B5CF4256198E}" type="datetime1">
              <a:rPr lang="ja-JP" altLang="en-US" noProof="0" smtClean="0"/>
              <a:t>2023/10/12</a:t>
            </a:fld>
            <a:endParaRPr lang="ja-JP" altLang="en-US" noProof="0" dirty="0"/>
          </a:p>
        </p:txBody>
      </p:sp>
      <p:sp>
        <p:nvSpPr>
          <p:cNvPr id="3" name="フッター プレースホルダー 2"/>
          <p:cNvSpPr>
            <a:spLocks noGrp="1"/>
          </p:cNvSpPr>
          <p:nvPr>
            <p:ph type="ftr" sz="quarter" idx="11"/>
          </p:nvPr>
        </p:nvSpPr>
        <p:spPr/>
        <p:txBody>
          <a:bodyPr rtlCol="0"/>
          <a:lstStyle/>
          <a:p>
            <a:pPr rtl="0"/>
            <a:r>
              <a:rPr lang="ja-JP" altLang="en-US" noProof="0" dirty="0"/>
              <a:t>フッターを追加</a:t>
            </a:r>
          </a:p>
        </p:txBody>
      </p:sp>
      <p:sp>
        <p:nvSpPr>
          <p:cNvPr id="4" name="スライド番号プレースホルダー 3"/>
          <p:cNvSpPr>
            <a:spLocks noGrp="1"/>
          </p:cNvSpPr>
          <p:nvPr>
            <p:ph type="sldNum" sz="quarter" idx="12"/>
          </p:nvPr>
        </p:nvSpPr>
        <p:spPr/>
        <p:txBody>
          <a:bodyPr rtlCol="0"/>
          <a:lstStyle/>
          <a:p>
            <a:pPr rtl="0"/>
            <a:fld id="{E31375A4-56A4-47D6-9801-1991572033F7}" type="slidenum">
              <a:rPr lang="en-US" altLang="ja-JP" noProof="0" smtClean="0"/>
              <a:t>‹#›</a:t>
            </a:fld>
            <a:endParaRPr lang="ja-JP" altLang="en-US" noProof="0" dirty="0"/>
          </a:p>
        </p:txBody>
      </p:sp>
    </p:spTree>
    <p:extLst>
      <p:ext uri="{BB962C8B-B14F-4D97-AF65-F5344CB8AC3E}">
        <p14:creationId xmlns:p14="http://schemas.microsoft.com/office/powerpoint/2010/main" val="4190250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6559420" y="408993"/>
            <a:ext cx="4800937" cy="1828800"/>
          </a:xfrm>
        </p:spPr>
        <p:txBody>
          <a:bodyPr rtlCol="0" anchor="b">
            <a:noAutofit/>
          </a:bodyPr>
          <a:lstStyle>
            <a:lvl1pPr rtl="0">
              <a:lnSpc>
                <a:spcPts val="4200"/>
              </a:lnSpc>
              <a:defRPr sz="4400"/>
            </a:lvl1pPr>
          </a:lstStyle>
          <a:p>
            <a:pPr rtl="0"/>
            <a:r>
              <a:rPr lang="ja-JP" altLang="en-US" noProof="0"/>
              <a:t>マスター タイトルの書式設定</a:t>
            </a:r>
            <a:endParaRPr lang="ja-JP" altLang="en-US" noProof="0" dirty="0"/>
          </a:p>
        </p:txBody>
      </p:sp>
      <p:sp>
        <p:nvSpPr>
          <p:cNvPr id="3" name="コンテンツ プレースホルダー 2"/>
          <p:cNvSpPr>
            <a:spLocks noGrp="1"/>
          </p:cNvSpPr>
          <p:nvPr>
            <p:ph idx="1"/>
          </p:nvPr>
        </p:nvSpPr>
        <p:spPr>
          <a:xfrm>
            <a:off x="606491" y="381000"/>
            <a:ext cx="5489510" cy="5791200"/>
          </a:xfrm>
        </p:spPr>
        <p:txBody>
          <a:bodyPr rtlCol="0">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lang="ja-JP" altLang="en-US" noProof="0" dirty="0"/>
          </a:p>
        </p:txBody>
      </p:sp>
      <p:sp>
        <p:nvSpPr>
          <p:cNvPr id="4" name="テキスト プレースホルダー 3"/>
          <p:cNvSpPr>
            <a:spLocks noGrp="1"/>
          </p:cNvSpPr>
          <p:nvPr>
            <p:ph type="body" sz="half" idx="2"/>
          </p:nvPr>
        </p:nvSpPr>
        <p:spPr>
          <a:xfrm>
            <a:off x="6559420" y="2237793"/>
            <a:ext cx="4800937" cy="1828800"/>
          </a:xfrm>
        </p:spPr>
        <p:txBody>
          <a:bodyPr rtlCol="0">
            <a:normAutofit/>
          </a:bodyPr>
          <a:lstStyle>
            <a:lvl1pPr marL="0" indent="0" rtl="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rtlCol="0"/>
          <a:lstStyle/>
          <a:p>
            <a:pPr rtl="0"/>
            <a:fld id="{86F6041B-699E-444B-B28C-FA2A3C638E64}" type="datetime1">
              <a:rPr lang="ja-JP" altLang="en-US" noProof="0" smtClean="0"/>
              <a:t>2023/10/12</a:t>
            </a:fld>
            <a:endParaRPr lang="ja-JP" altLang="en-US" noProof="0" dirty="0"/>
          </a:p>
        </p:txBody>
      </p:sp>
      <p:sp>
        <p:nvSpPr>
          <p:cNvPr id="6" name="フッター プレースホルダー 5"/>
          <p:cNvSpPr>
            <a:spLocks noGrp="1"/>
          </p:cNvSpPr>
          <p:nvPr>
            <p:ph type="ftr" sz="quarter" idx="11"/>
          </p:nvPr>
        </p:nvSpPr>
        <p:spPr/>
        <p:txBody>
          <a:bodyPr rtlCol="0"/>
          <a:lstStyle/>
          <a:p>
            <a:pPr rtl="0"/>
            <a:r>
              <a:rPr lang="ja-JP" altLang="en-US" noProof="0" dirty="0"/>
              <a:t>フッターを追加</a:t>
            </a:r>
          </a:p>
        </p:txBody>
      </p:sp>
      <p:sp>
        <p:nvSpPr>
          <p:cNvPr id="7" name="スライド番号プレースホルダー 6"/>
          <p:cNvSpPr>
            <a:spLocks noGrp="1"/>
          </p:cNvSpPr>
          <p:nvPr>
            <p:ph type="sldNum" sz="quarter" idx="12"/>
          </p:nvPr>
        </p:nvSpPr>
        <p:spPr/>
        <p:txBody>
          <a:bodyPr rtlCol="0"/>
          <a:lstStyle/>
          <a:p>
            <a:pPr rtl="0"/>
            <a:fld id="{E31375A4-56A4-47D6-9801-1991572033F7}" type="slidenum">
              <a:rPr lang="en-US" altLang="ja-JP" noProof="0" smtClean="0"/>
              <a:t>‹#›</a:t>
            </a:fld>
            <a:endParaRPr lang="ja-JP" altLang="en-US" noProof="0" dirty="0"/>
          </a:p>
        </p:txBody>
      </p:sp>
    </p:spTree>
    <p:extLst>
      <p:ext uri="{BB962C8B-B14F-4D97-AF65-F5344CB8AC3E}">
        <p14:creationId xmlns:p14="http://schemas.microsoft.com/office/powerpoint/2010/main" val="1336071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4247ED-5340-E357-EC8A-F52E6BC6BCA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7E8D959-012F-D8DA-0C9C-0AA9074C222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3330237-B920-4305-4DC1-FFCF31E1D89D}"/>
              </a:ext>
            </a:extLst>
          </p:cNvPr>
          <p:cNvSpPr>
            <a:spLocks noGrp="1"/>
          </p:cNvSpPr>
          <p:nvPr>
            <p:ph type="dt" sz="half" idx="10"/>
          </p:nvPr>
        </p:nvSpPr>
        <p:spPr/>
        <p:txBody>
          <a:bodyPr/>
          <a:lstStyle/>
          <a:p>
            <a:fld id="{24AAD053-3C8A-4CA2-BB3A-E2680FEB179B}" type="datetimeFigureOut">
              <a:rPr kumimoji="1" lang="ja-JP" altLang="en-US" smtClean="0"/>
              <a:t>2023/10/12</a:t>
            </a:fld>
            <a:endParaRPr kumimoji="1" lang="ja-JP" altLang="en-US"/>
          </a:p>
        </p:txBody>
      </p:sp>
      <p:sp>
        <p:nvSpPr>
          <p:cNvPr id="5" name="フッター プレースホルダー 4">
            <a:extLst>
              <a:ext uri="{FF2B5EF4-FFF2-40B4-BE49-F238E27FC236}">
                <a16:creationId xmlns:a16="http://schemas.microsoft.com/office/drawing/2014/main" id="{524471D1-B006-678B-ED8C-272001AE313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8526CC3-4630-88A2-0445-A2BF74E0DFF8}"/>
              </a:ext>
            </a:extLst>
          </p:cNvPr>
          <p:cNvSpPr>
            <a:spLocks noGrp="1"/>
          </p:cNvSpPr>
          <p:nvPr>
            <p:ph type="sldNum" sz="quarter" idx="12"/>
          </p:nvPr>
        </p:nvSpPr>
        <p:spPr/>
        <p:txBody>
          <a:bodyPr/>
          <a:lstStyle/>
          <a:p>
            <a:fld id="{C9733085-5EC5-4D6C-B057-D66B4A187A99}" type="slidenum">
              <a:rPr kumimoji="1" lang="ja-JP" altLang="en-US" smtClean="0"/>
              <a:t>‹#›</a:t>
            </a:fld>
            <a:endParaRPr kumimoji="1" lang="ja-JP" altLang="en-US"/>
          </a:p>
        </p:txBody>
      </p:sp>
    </p:spTree>
    <p:extLst>
      <p:ext uri="{BB962C8B-B14F-4D97-AF65-F5344CB8AC3E}">
        <p14:creationId xmlns:p14="http://schemas.microsoft.com/office/powerpoint/2010/main" val="15035677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長方形 7"/>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6556248" y="384048"/>
            <a:ext cx="4800600" cy="1828800"/>
          </a:xfrm>
        </p:spPr>
        <p:txBody>
          <a:bodyPr rtlCol="0" anchor="b">
            <a:noAutofit/>
          </a:bodyPr>
          <a:lstStyle>
            <a:lvl1pPr rtl="0">
              <a:lnSpc>
                <a:spcPts val="4100"/>
              </a:lnSpc>
              <a:defRPr sz="4400">
                <a:solidFill>
                  <a:schemeClr val="bg1"/>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3" name="図プレースホルダー 2" descr="画像を追加する空のプレースホルダー。プレースホルダーをクリックし、追加する画像を選択します"/>
          <p:cNvSpPr>
            <a:spLocks noGrp="1"/>
          </p:cNvSpPr>
          <p:nvPr>
            <p:ph type="pic" idx="1" hasCustomPrompt="1"/>
          </p:nvPr>
        </p:nvSpPr>
        <p:spPr>
          <a:xfrm>
            <a:off x="0" y="0"/>
            <a:ext cx="6096000" cy="6858000"/>
          </a:xfrm>
          <a:ln>
            <a:noFill/>
          </a:ln>
        </p:spPr>
        <p:txBody>
          <a:bodyPr tIns="457200" rtlCol="0">
            <a:normAutofit/>
          </a:bodyPr>
          <a:lstStyle>
            <a:lvl1pPr marL="0" indent="0" algn="ctr" rtl="0">
              <a:buNone/>
              <a:defRPr sz="2400">
                <a:latin typeface="Meiryo UI" panose="020B0604030504040204" pitchFamily="50" charset="-128"/>
                <a:ea typeface="Meiryo UI" panose="020B0604030504040204" pitchFamily="50" charset="-128"/>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ja-JP" altLang="en-US" noProof="0" dirty="0"/>
              <a:t>アイコンをクリックして画像を追加</a:t>
            </a:r>
          </a:p>
        </p:txBody>
      </p:sp>
      <p:sp>
        <p:nvSpPr>
          <p:cNvPr id="4" name="テキスト プレースホルダー 3"/>
          <p:cNvSpPr>
            <a:spLocks noGrp="1"/>
          </p:cNvSpPr>
          <p:nvPr>
            <p:ph type="body" sz="half" idx="2"/>
          </p:nvPr>
        </p:nvSpPr>
        <p:spPr>
          <a:xfrm>
            <a:off x="6556249" y="2240280"/>
            <a:ext cx="4799140" cy="1828800"/>
          </a:xfrm>
        </p:spPr>
        <p:txBody>
          <a:bodyPr rtlCol="0">
            <a:normAutofit/>
          </a:bodyPr>
          <a:lstStyle>
            <a:lvl1pPr marL="0" indent="0" rtl="0">
              <a:spcBef>
                <a:spcPts val="1200"/>
              </a:spcBef>
              <a:buNone/>
              <a:defRPr sz="2000">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Tree>
    <p:extLst>
      <p:ext uri="{BB962C8B-B14F-4D97-AF65-F5344CB8AC3E}">
        <p14:creationId xmlns:p14="http://schemas.microsoft.com/office/powerpoint/2010/main" val="1963351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3" name="縦書きテキスト プレースホルダー 2"/>
          <p:cNvSpPr>
            <a:spLocks noGrp="1"/>
          </p:cNvSpPr>
          <p:nvPr>
            <p:ph type="body" orient="vert" idx="1"/>
          </p:nvPr>
        </p:nvSpPr>
        <p:spPr/>
        <p:txBody>
          <a:bodyPr vert="eaVert" rtlCol="0"/>
          <a:lstStyle>
            <a:lvl1pPr rtl="0">
              <a:defRPr>
                <a:latin typeface="Meiryo UI" panose="020B0604030504040204" pitchFamily="50" charset="-128"/>
                <a:ea typeface="Meiryo UI" panose="020B0604030504040204" pitchFamily="50" charset="-128"/>
              </a:defRPr>
            </a:lvl1pPr>
            <a:lvl2pPr>
              <a:defRPr>
                <a:latin typeface="Meiryo UI" panose="020B0604030504040204" pitchFamily="50" charset="-128"/>
                <a:ea typeface="Meiryo UI" panose="020B0604030504040204" pitchFamily="50" charset="-128"/>
              </a:defRPr>
            </a:lvl2pPr>
            <a:lvl3pPr>
              <a:defRPr>
                <a:latin typeface="Meiryo UI" panose="020B0604030504040204" pitchFamily="50" charset="-128"/>
                <a:ea typeface="Meiryo UI" panose="020B0604030504040204" pitchFamily="50" charset="-128"/>
              </a:defRPr>
            </a:lvl3pPr>
            <a:lvl4pPr>
              <a:defRPr>
                <a:latin typeface="Meiryo UI" panose="020B0604030504040204" pitchFamily="50" charset="-128"/>
                <a:ea typeface="Meiryo UI" panose="020B0604030504040204" pitchFamily="50" charset="-128"/>
              </a:defRPr>
            </a:lvl4pPr>
            <a:lvl5pPr rtl="0">
              <a:defRPr>
                <a:latin typeface="Meiryo UI" panose="020B0604030504040204" pitchFamily="50" charset="-128"/>
                <a:ea typeface="Meiryo UI" panose="020B0604030504040204" pitchFamily="50"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lang="ja-JP" altLang="en-US" noProof="0" dirty="0"/>
          </a:p>
        </p:txBody>
      </p:sp>
      <p:sp>
        <p:nvSpPr>
          <p:cNvPr id="4" name="日付プレースホルダー 3"/>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fld id="{D4E0E227-D6FB-4839-9BBC-7A8C15AB5A7D}" type="datetime1">
              <a:rPr lang="ja-JP" altLang="en-US" smtClean="0"/>
              <a:t>2023/10/12</a:t>
            </a:fld>
            <a:endParaRPr lang="ja-JP" altLang="en-US" dirty="0"/>
          </a:p>
        </p:txBody>
      </p:sp>
      <p:sp>
        <p:nvSpPr>
          <p:cNvPr id="5" name="フッター プレースホルダー 4"/>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r>
              <a:rPr lang="ja-JP" altLang="en-US"/>
              <a:t>フッターを追加</a:t>
            </a:r>
            <a:endParaRPr lang="ja-JP" altLang="en-US" dirty="0"/>
          </a:p>
        </p:txBody>
      </p:sp>
      <p:sp>
        <p:nvSpPr>
          <p:cNvPr id="6" name="スライド番号プレースホルダー 5"/>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E31375A4-56A4-47D6-9801-1991572033F7}" type="slidenum">
              <a:rPr lang="en-US" altLang="ja-JP" smtClean="0"/>
              <a:pPr/>
              <a:t>‹#›</a:t>
            </a:fld>
            <a:endParaRPr lang="ja-JP" altLang="en-US" dirty="0"/>
          </a:p>
        </p:txBody>
      </p:sp>
    </p:spTree>
    <p:extLst>
      <p:ext uri="{BB962C8B-B14F-4D97-AF65-F5344CB8AC3E}">
        <p14:creationId xmlns:p14="http://schemas.microsoft.com/office/powerpoint/2010/main" val="398986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342120" y="380999"/>
            <a:ext cx="2011680" cy="6096001"/>
          </a:xfrm>
        </p:spPr>
        <p:txBody>
          <a:bodyPr vert="eaVert" rtlCol="0"/>
          <a:lstStyle>
            <a:lvl1pPr>
              <a:defRPr>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3" name="縦書きテキスト プレースホルダー 2"/>
          <p:cNvSpPr>
            <a:spLocks noGrp="1"/>
          </p:cNvSpPr>
          <p:nvPr>
            <p:ph type="body" orient="vert" idx="1"/>
          </p:nvPr>
        </p:nvSpPr>
        <p:spPr>
          <a:xfrm>
            <a:off x="1981199" y="380999"/>
            <a:ext cx="7074859" cy="6096001"/>
          </a:xfrm>
        </p:spPr>
        <p:txBody>
          <a:bodyPr vert="eaVert" rtlCol="0"/>
          <a:lstStyle>
            <a:lvl1pPr rtl="0">
              <a:defRPr>
                <a:latin typeface="Meiryo UI" panose="020B0604030504040204" pitchFamily="50" charset="-128"/>
                <a:ea typeface="Meiryo UI" panose="020B0604030504040204" pitchFamily="50" charset="-128"/>
              </a:defRPr>
            </a:lvl1pPr>
            <a:lvl2pPr>
              <a:defRPr>
                <a:latin typeface="Meiryo UI" panose="020B0604030504040204" pitchFamily="50" charset="-128"/>
                <a:ea typeface="Meiryo UI" panose="020B0604030504040204" pitchFamily="50" charset="-128"/>
              </a:defRPr>
            </a:lvl2pPr>
            <a:lvl3pPr>
              <a:defRPr>
                <a:latin typeface="Meiryo UI" panose="020B0604030504040204" pitchFamily="50" charset="-128"/>
                <a:ea typeface="Meiryo UI" panose="020B0604030504040204" pitchFamily="50" charset="-128"/>
              </a:defRPr>
            </a:lvl3pPr>
            <a:lvl4pPr>
              <a:defRPr>
                <a:latin typeface="Meiryo UI" panose="020B0604030504040204" pitchFamily="50" charset="-128"/>
                <a:ea typeface="Meiryo UI" panose="020B0604030504040204" pitchFamily="50" charset="-128"/>
              </a:defRPr>
            </a:lvl4pPr>
            <a:lvl5pPr rtl="0">
              <a:defRPr>
                <a:latin typeface="Meiryo UI" panose="020B0604030504040204" pitchFamily="50" charset="-128"/>
                <a:ea typeface="Meiryo UI" panose="020B0604030504040204" pitchFamily="50"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lang="ja-JP" altLang="en-US" noProof="0" dirty="0"/>
          </a:p>
        </p:txBody>
      </p:sp>
      <p:sp>
        <p:nvSpPr>
          <p:cNvPr id="4" name="日付プレースホルダー 3"/>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fld id="{658D4FD5-AE3A-4D2E-80EE-25307FE20A78}" type="datetime1">
              <a:rPr lang="ja-JP" altLang="en-US" smtClean="0"/>
              <a:t>2023/10/12</a:t>
            </a:fld>
            <a:endParaRPr lang="ja-JP" altLang="en-US" dirty="0"/>
          </a:p>
        </p:txBody>
      </p:sp>
      <p:sp>
        <p:nvSpPr>
          <p:cNvPr id="5" name="フッター プレースホルダー 4"/>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r>
              <a:rPr lang="ja-JP" altLang="en-US"/>
              <a:t>フッターを追加</a:t>
            </a:r>
            <a:endParaRPr lang="ja-JP" altLang="en-US" dirty="0"/>
          </a:p>
        </p:txBody>
      </p:sp>
      <p:sp>
        <p:nvSpPr>
          <p:cNvPr id="6" name="スライド番号プレースホルダー 5"/>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E31375A4-56A4-47D6-9801-1991572033F7}" type="slidenum">
              <a:rPr lang="en-US" altLang="ja-JP" smtClean="0"/>
              <a:pPr/>
              <a:t>‹#›</a:t>
            </a:fld>
            <a:endParaRPr lang="ja-JP" altLang="en-US" dirty="0"/>
          </a:p>
        </p:txBody>
      </p:sp>
    </p:spTree>
    <p:extLst>
      <p:ext uri="{BB962C8B-B14F-4D97-AF65-F5344CB8AC3E}">
        <p14:creationId xmlns:p14="http://schemas.microsoft.com/office/powerpoint/2010/main" val="4120280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6BEC87-8365-1A81-09A0-95351F388927}"/>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B0C92D4-2D9D-AA67-1142-1892262B73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6F8AB50-A510-F540-B0CE-A90586F11198}"/>
              </a:ext>
            </a:extLst>
          </p:cNvPr>
          <p:cNvSpPr>
            <a:spLocks noGrp="1"/>
          </p:cNvSpPr>
          <p:nvPr>
            <p:ph type="dt" sz="half" idx="10"/>
          </p:nvPr>
        </p:nvSpPr>
        <p:spPr/>
        <p:txBody>
          <a:bodyPr/>
          <a:lstStyle/>
          <a:p>
            <a:fld id="{24AAD053-3C8A-4CA2-BB3A-E2680FEB179B}" type="datetimeFigureOut">
              <a:rPr kumimoji="1" lang="ja-JP" altLang="en-US" smtClean="0"/>
              <a:t>2023/10/12</a:t>
            </a:fld>
            <a:endParaRPr kumimoji="1" lang="ja-JP" altLang="en-US"/>
          </a:p>
        </p:txBody>
      </p:sp>
      <p:sp>
        <p:nvSpPr>
          <p:cNvPr id="5" name="フッター プレースホルダー 4">
            <a:extLst>
              <a:ext uri="{FF2B5EF4-FFF2-40B4-BE49-F238E27FC236}">
                <a16:creationId xmlns:a16="http://schemas.microsoft.com/office/drawing/2014/main" id="{65DDCFF1-09BA-8C40-60A6-36F58ADF70D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A57EEF6-5EDA-9446-408F-0C70E04E25DB}"/>
              </a:ext>
            </a:extLst>
          </p:cNvPr>
          <p:cNvSpPr>
            <a:spLocks noGrp="1"/>
          </p:cNvSpPr>
          <p:nvPr>
            <p:ph type="sldNum" sz="quarter" idx="12"/>
          </p:nvPr>
        </p:nvSpPr>
        <p:spPr/>
        <p:txBody>
          <a:bodyPr/>
          <a:lstStyle/>
          <a:p>
            <a:fld id="{C9733085-5EC5-4D6C-B057-D66B4A187A99}" type="slidenum">
              <a:rPr kumimoji="1" lang="ja-JP" altLang="en-US" smtClean="0"/>
              <a:t>‹#›</a:t>
            </a:fld>
            <a:endParaRPr kumimoji="1" lang="ja-JP" altLang="en-US"/>
          </a:p>
        </p:txBody>
      </p:sp>
    </p:spTree>
    <p:extLst>
      <p:ext uri="{BB962C8B-B14F-4D97-AF65-F5344CB8AC3E}">
        <p14:creationId xmlns:p14="http://schemas.microsoft.com/office/powerpoint/2010/main" val="696412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2734E1-B9FA-F299-B58D-D003D94B908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8033038-CB86-41FE-143F-7A212C9862C2}"/>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84E62F5-5429-ADCC-7446-30D787BA22F0}"/>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31547D6E-ED96-881A-DE35-4FCF65CA48E9}"/>
              </a:ext>
            </a:extLst>
          </p:cNvPr>
          <p:cNvSpPr>
            <a:spLocks noGrp="1"/>
          </p:cNvSpPr>
          <p:nvPr>
            <p:ph type="dt" sz="half" idx="10"/>
          </p:nvPr>
        </p:nvSpPr>
        <p:spPr/>
        <p:txBody>
          <a:bodyPr/>
          <a:lstStyle/>
          <a:p>
            <a:fld id="{24AAD053-3C8A-4CA2-BB3A-E2680FEB179B}" type="datetimeFigureOut">
              <a:rPr kumimoji="1" lang="ja-JP" altLang="en-US" smtClean="0"/>
              <a:t>2023/10/12</a:t>
            </a:fld>
            <a:endParaRPr kumimoji="1" lang="ja-JP" altLang="en-US"/>
          </a:p>
        </p:txBody>
      </p:sp>
      <p:sp>
        <p:nvSpPr>
          <p:cNvPr id="6" name="フッター プレースホルダー 5">
            <a:extLst>
              <a:ext uri="{FF2B5EF4-FFF2-40B4-BE49-F238E27FC236}">
                <a16:creationId xmlns:a16="http://schemas.microsoft.com/office/drawing/2014/main" id="{63631D78-AFCA-8E03-EDE6-88DCEF15796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9ED7C3A-E163-4590-5FE6-532A31FCCC48}"/>
              </a:ext>
            </a:extLst>
          </p:cNvPr>
          <p:cNvSpPr>
            <a:spLocks noGrp="1"/>
          </p:cNvSpPr>
          <p:nvPr>
            <p:ph type="sldNum" sz="quarter" idx="12"/>
          </p:nvPr>
        </p:nvSpPr>
        <p:spPr/>
        <p:txBody>
          <a:bodyPr/>
          <a:lstStyle/>
          <a:p>
            <a:fld id="{C9733085-5EC5-4D6C-B057-D66B4A187A99}" type="slidenum">
              <a:rPr kumimoji="1" lang="ja-JP" altLang="en-US" smtClean="0"/>
              <a:t>‹#›</a:t>
            </a:fld>
            <a:endParaRPr kumimoji="1" lang="ja-JP" altLang="en-US"/>
          </a:p>
        </p:txBody>
      </p:sp>
    </p:spTree>
    <p:extLst>
      <p:ext uri="{BB962C8B-B14F-4D97-AF65-F5344CB8AC3E}">
        <p14:creationId xmlns:p14="http://schemas.microsoft.com/office/powerpoint/2010/main" val="186048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88CDD9-C681-7225-7156-DF47DAFC4EA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5DEF5B1-3F70-5275-2F0B-D185573D29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3192703D-8A41-C243-D358-FD72E53FA364}"/>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4BC0E4C-6D24-9DDA-08BF-E48CA75B18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0A2E002-A6E3-F6F4-B153-99E45A7A95A7}"/>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C3B24CA7-57FA-30C8-8773-A5A4EB1AFF87}"/>
              </a:ext>
            </a:extLst>
          </p:cNvPr>
          <p:cNvSpPr>
            <a:spLocks noGrp="1"/>
          </p:cNvSpPr>
          <p:nvPr>
            <p:ph type="dt" sz="half" idx="10"/>
          </p:nvPr>
        </p:nvSpPr>
        <p:spPr/>
        <p:txBody>
          <a:bodyPr/>
          <a:lstStyle/>
          <a:p>
            <a:fld id="{24AAD053-3C8A-4CA2-BB3A-E2680FEB179B}" type="datetimeFigureOut">
              <a:rPr kumimoji="1" lang="ja-JP" altLang="en-US" smtClean="0"/>
              <a:t>2023/10/12</a:t>
            </a:fld>
            <a:endParaRPr kumimoji="1" lang="ja-JP" altLang="en-US"/>
          </a:p>
        </p:txBody>
      </p:sp>
      <p:sp>
        <p:nvSpPr>
          <p:cNvPr id="8" name="フッター プレースホルダー 7">
            <a:extLst>
              <a:ext uri="{FF2B5EF4-FFF2-40B4-BE49-F238E27FC236}">
                <a16:creationId xmlns:a16="http://schemas.microsoft.com/office/drawing/2014/main" id="{AEF144C8-7453-D24E-DBD6-61310BC7222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AE68F81E-7C9F-A660-EE3E-40A2C4669494}"/>
              </a:ext>
            </a:extLst>
          </p:cNvPr>
          <p:cNvSpPr>
            <a:spLocks noGrp="1"/>
          </p:cNvSpPr>
          <p:nvPr>
            <p:ph type="sldNum" sz="quarter" idx="12"/>
          </p:nvPr>
        </p:nvSpPr>
        <p:spPr/>
        <p:txBody>
          <a:bodyPr/>
          <a:lstStyle/>
          <a:p>
            <a:fld id="{C9733085-5EC5-4D6C-B057-D66B4A187A99}" type="slidenum">
              <a:rPr kumimoji="1" lang="ja-JP" altLang="en-US" smtClean="0"/>
              <a:t>‹#›</a:t>
            </a:fld>
            <a:endParaRPr kumimoji="1" lang="ja-JP" altLang="en-US"/>
          </a:p>
        </p:txBody>
      </p:sp>
    </p:spTree>
    <p:extLst>
      <p:ext uri="{BB962C8B-B14F-4D97-AF65-F5344CB8AC3E}">
        <p14:creationId xmlns:p14="http://schemas.microsoft.com/office/powerpoint/2010/main" val="2322014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DB9B8D-CDD7-3836-2225-1E881C8F0EA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0A3317B-C547-2A30-CE09-F068B042F585}"/>
              </a:ext>
            </a:extLst>
          </p:cNvPr>
          <p:cNvSpPr>
            <a:spLocks noGrp="1"/>
          </p:cNvSpPr>
          <p:nvPr>
            <p:ph type="dt" sz="half" idx="10"/>
          </p:nvPr>
        </p:nvSpPr>
        <p:spPr/>
        <p:txBody>
          <a:bodyPr/>
          <a:lstStyle/>
          <a:p>
            <a:fld id="{24AAD053-3C8A-4CA2-BB3A-E2680FEB179B}" type="datetimeFigureOut">
              <a:rPr kumimoji="1" lang="ja-JP" altLang="en-US" smtClean="0"/>
              <a:t>2023/10/12</a:t>
            </a:fld>
            <a:endParaRPr kumimoji="1" lang="ja-JP" altLang="en-US"/>
          </a:p>
        </p:txBody>
      </p:sp>
      <p:sp>
        <p:nvSpPr>
          <p:cNvPr id="4" name="フッター プレースホルダー 3">
            <a:extLst>
              <a:ext uri="{FF2B5EF4-FFF2-40B4-BE49-F238E27FC236}">
                <a16:creationId xmlns:a16="http://schemas.microsoft.com/office/drawing/2014/main" id="{BC93B260-BB62-562C-8732-F588672C475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8814304A-A479-00A0-7FB9-33107AAB365A}"/>
              </a:ext>
            </a:extLst>
          </p:cNvPr>
          <p:cNvSpPr>
            <a:spLocks noGrp="1"/>
          </p:cNvSpPr>
          <p:nvPr>
            <p:ph type="sldNum" sz="quarter" idx="12"/>
          </p:nvPr>
        </p:nvSpPr>
        <p:spPr/>
        <p:txBody>
          <a:bodyPr/>
          <a:lstStyle/>
          <a:p>
            <a:fld id="{C9733085-5EC5-4D6C-B057-D66B4A187A99}" type="slidenum">
              <a:rPr kumimoji="1" lang="ja-JP" altLang="en-US" smtClean="0"/>
              <a:t>‹#›</a:t>
            </a:fld>
            <a:endParaRPr kumimoji="1" lang="ja-JP" altLang="en-US"/>
          </a:p>
        </p:txBody>
      </p:sp>
    </p:spTree>
    <p:extLst>
      <p:ext uri="{BB962C8B-B14F-4D97-AF65-F5344CB8AC3E}">
        <p14:creationId xmlns:p14="http://schemas.microsoft.com/office/powerpoint/2010/main" val="354251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59228B3-D378-6739-5EB0-A15D75D34580}"/>
              </a:ext>
            </a:extLst>
          </p:cNvPr>
          <p:cNvSpPr>
            <a:spLocks noGrp="1"/>
          </p:cNvSpPr>
          <p:nvPr>
            <p:ph type="dt" sz="half" idx="10"/>
          </p:nvPr>
        </p:nvSpPr>
        <p:spPr/>
        <p:txBody>
          <a:bodyPr/>
          <a:lstStyle/>
          <a:p>
            <a:fld id="{24AAD053-3C8A-4CA2-BB3A-E2680FEB179B}" type="datetimeFigureOut">
              <a:rPr kumimoji="1" lang="ja-JP" altLang="en-US" smtClean="0"/>
              <a:t>2023/10/12</a:t>
            </a:fld>
            <a:endParaRPr kumimoji="1" lang="ja-JP" altLang="en-US"/>
          </a:p>
        </p:txBody>
      </p:sp>
      <p:sp>
        <p:nvSpPr>
          <p:cNvPr id="3" name="フッター プレースホルダー 2">
            <a:extLst>
              <a:ext uri="{FF2B5EF4-FFF2-40B4-BE49-F238E27FC236}">
                <a16:creationId xmlns:a16="http://schemas.microsoft.com/office/drawing/2014/main" id="{BD263074-D584-4019-A6C7-23B4A82883FB}"/>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D26DF5B-34F3-8CF0-101B-567F57B71A51}"/>
              </a:ext>
            </a:extLst>
          </p:cNvPr>
          <p:cNvSpPr>
            <a:spLocks noGrp="1"/>
          </p:cNvSpPr>
          <p:nvPr>
            <p:ph type="sldNum" sz="quarter" idx="12"/>
          </p:nvPr>
        </p:nvSpPr>
        <p:spPr/>
        <p:txBody>
          <a:bodyPr/>
          <a:lstStyle/>
          <a:p>
            <a:fld id="{C9733085-5EC5-4D6C-B057-D66B4A187A99}" type="slidenum">
              <a:rPr kumimoji="1" lang="ja-JP" altLang="en-US" smtClean="0"/>
              <a:t>‹#›</a:t>
            </a:fld>
            <a:endParaRPr kumimoji="1" lang="ja-JP" altLang="en-US"/>
          </a:p>
        </p:txBody>
      </p:sp>
    </p:spTree>
    <p:extLst>
      <p:ext uri="{BB962C8B-B14F-4D97-AF65-F5344CB8AC3E}">
        <p14:creationId xmlns:p14="http://schemas.microsoft.com/office/powerpoint/2010/main" val="1416505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6FD690-DF35-D398-D089-D2CE7567000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4655B00-8396-A2B0-C52A-1C23E46B9C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00564CC-1201-E332-86E4-0A64661A40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9DD770C-A20B-2A5D-4105-0DD27EC29628}"/>
              </a:ext>
            </a:extLst>
          </p:cNvPr>
          <p:cNvSpPr>
            <a:spLocks noGrp="1"/>
          </p:cNvSpPr>
          <p:nvPr>
            <p:ph type="dt" sz="half" idx="10"/>
          </p:nvPr>
        </p:nvSpPr>
        <p:spPr/>
        <p:txBody>
          <a:bodyPr/>
          <a:lstStyle/>
          <a:p>
            <a:fld id="{24AAD053-3C8A-4CA2-BB3A-E2680FEB179B}" type="datetimeFigureOut">
              <a:rPr kumimoji="1" lang="ja-JP" altLang="en-US" smtClean="0"/>
              <a:t>2023/10/12</a:t>
            </a:fld>
            <a:endParaRPr kumimoji="1" lang="ja-JP" altLang="en-US"/>
          </a:p>
        </p:txBody>
      </p:sp>
      <p:sp>
        <p:nvSpPr>
          <p:cNvPr id="6" name="フッター プレースホルダー 5">
            <a:extLst>
              <a:ext uri="{FF2B5EF4-FFF2-40B4-BE49-F238E27FC236}">
                <a16:creationId xmlns:a16="http://schemas.microsoft.com/office/drawing/2014/main" id="{8D65E96D-1187-92DE-E2DA-C311F39D446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2C06352-85BC-9203-263A-0A9CDAFEA39B}"/>
              </a:ext>
            </a:extLst>
          </p:cNvPr>
          <p:cNvSpPr>
            <a:spLocks noGrp="1"/>
          </p:cNvSpPr>
          <p:nvPr>
            <p:ph type="sldNum" sz="quarter" idx="12"/>
          </p:nvPr>
        </p:nvSpPr>
        <p:spPr/>
        <p:txBody>
          <a:bodyPr/>
          <a:lstStyle/>
          <a:p>
            <a:fld id="{C9733085-5EC5-4D6C-B057-D66B4A187A99}" type="slidenum">
              <a:rPr kumimoji="1" lang="ja-JP" altLang="en-US" smtClean="0"/>
              <a:t>‹#›</a:t>
            </a:fld>
            <a:endParaRPr kumimoji="1" lang="ja-JP" altLang="en-US"/>
          </a:p>
        </p:txBody>
      </p:sp>
    </p:spTree>
    <p:extLst>
      <p:ext uri="{BB962C8B-B14F-4D97-AF65-F5344CB8AC3E}">
        <p14:creationId xmlns:p14="http://schemas.microsoft.com/office/powerpoint/2010/main" val="1769633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C63A7F-7828-2B0E-241E-04D9E3BAFEB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C8F8BB09-AA36-3B5F-C8A0-C6CE4F7F7B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2CBA7FE-390A-ECFF-20BF-65CC2EDF48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57A5C25-60BB-0361-650B-1B135DE727EA}"/>
              </a:ext>
            </a:extLst>
          </p:cNvPr>
          <p:cNvSpPr>
            <a:spLocks noGrp="1"/>
          </p:cNvSpPr>
          <p:nvPr>
            <p:ph type="dt" sz="half" idx="10"/>
          </p:nvPr>
        </p:nvSpPr>
        <p:spPr/>
        <p:txBody>
          <a:bodyPr/>
          <a:lstStyle/>
          <a:p>
            <a:fld id="{24AAD053-3C8A-4CA2-BB3A-E2680FEB179B}" type="datetimeFigureOut">
              <a:rPr kumimoji="1" lang="ja-JP" altLang="en-US" smtClean="0"/>
              <a:t>2023/10/12</a:t>
            </a:fld>
            <a:endParaRPr kumimoji="1" lang="ja-JP" altLang="en-US"/>
          </a:p>
        </p:txBody>
      </p:sp>
      <p:sp>
        <p:nvSpPr>
          <p:cNvPr id="6" name="フッター プレースホルダー 5">
            <a:extLst>
              <a:ext uri="{FF2B5EF4-FFF2-40B4-BE49-F238E27FC236}">
                <a16:creationId xmlns:a16="http://schemas.microsoft.com/office/drawing/2014/main" id="{B5B13D5F-8CA2-83F4-4C20-7D120B6743A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CB54DE7-4065-24B3-1327-60B96A67CCB2}"/>
              </a:ext>
            </a:extLst>
          </p:cNvPr>
          <p:cNvSpPr>
            <a:spLocks noGrp="1"/>
          </p:cNvSpPr>
          <p:nvPr>
            <p:ph type="sldNum" sz="quarter" idx="12"/>
          </p:nvPr>
        </p:nvSpPr>
        <p:spPr/>
        <p:txBody>
          <a:bodyPr/>
          <a:lstStyle/>
          <a:p>
            <a:fld id="{C9733085-5EC5-4D6C-B057-D66B4A187A99}" type="slidenum">
              <a:rPr kumimoji="1" lang="ja-JP" altLang="en-US" smtClean="0"/>
              <a:t>‹#›</a:t>
            </a:fld>
            <a:endParaRPr kumimoji="1" lang="ja-JP" altLang="en-US"/>
          </a:p>
        </p:txBody>
      </p:sp>
    </p:spTree>
    <p:extLst>
      <p:ext uri="{BB962C8B-B14F-4D97-AF65-F5344CB8AC3E}">
        <p14:creationId xmlns:p14="http://schemas.microsoft.com/office/powerpoint/2010/main" val="3679380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B68F52F-FCD0-D888-7441-6F026878AF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78A59B8-9459-3604-43FA-C6E5103CFD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51374CF-86E5-923E-CE34-0B55C3E5B0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AAD053-3C8A-4CA2-BB3A-E2680FEB179B}" type="datetimeFigureOut">
              <a:rPr kumimoji="1" lang="ja-JP" altLang="en-US" smtClean="0"/>
              <a:t>2023/10/12</a:t>
            </a:fld>
            <a:endParaRPr kumimoji="1" lang="ja-JP" altLang="en-US"/>
          </a:p>
        </p:txBody>
      </p:sp>
      <p:sp>
        <p:nvSpPr>
          <p:cNvPr id="5" name="フッター プレースホルダー 4">
            <a:extLst>
              <a:ext uri="{FF2B5EF4-FFF2-40B4-BE49-F238E27FC236}">
                <a16:creationId xmlns:a16="http://schemas.microsoft.com/office/drawing/2014/main" id="{1B7E70C5-8FB6-0365-74C5-037A22022D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80BF122-AE74-6265-E57F-37794EC901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733085-5EC5-4D6C-B057-D66B4A187A99}" type="slidenum">
              <a:rPr kumimoji="1" lang="ja-JP" altLang="en-US" smtClean="0"/>
              <a:t>‹#›</a:t>
            </a:fld>
            <a:endParaRPr kumimoji="1" lang="ja-JP" altLang="en-US"/>
          </a:p>
        </p:txBody>
      </p:sp>
    </p:spTree>
    <p:extLst>
      <p:ext uri="{BB962C8B-B14F-4D97-AF65-F5344CB8AC3E}">
        <p14:creationId xmlns:p14="http://schemas.microsoft.com/office/powerpoint/2010/main" val="633498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1981200" y="381000"/>
            <a:ext cx="9372600" cy="1295400"/>
          </a:xfrm>
          <a:prstGeom prst="rect">
            <a:avLst/>
          </a:prstGeom>
        </p:spPr>
        <p:txBody>
          <a:bodyPr vert="horz" lIns="91440" tIns="45720" rIns="91440" bIns="45720" rtlCol="0" anchor="b">
            <a:normAutofit/>
          </a:bodyPr>
          <a:lstStyle/>
          <a:p>
            <a:pPr rtl="0"/>
            <a:r>
              <a:rPr lang="ja-JP" altLang="en-US" noProof="0" dirty="0"/>
              <a:t>マスター タイトルの書式設定</a:t>
            </a:r>
          </a:p>
        </p:txBody>
      </p:sp>
      <p:sp>
        <p:nvSpPr>
          <p:cNvPr id="3" name="テキスト プレースホルダー 2"/>
          <p:cNvSpPr>
            <a:spLocks noGrp="1"/>
          </p:cNvSpPr>
          <p:nvPr>
            <p:ph type="body" idx="1"/>
          </p:nvPr>
        </p:nvSpPr>
        <p:spPr>
          <a:xfrm>
            <a:off x="1981200" y="1987419"/>
            <a:ext cx="9372600" cy="4483101"/>
          </a:xfrm>
          <a:prstGeom prst="rect">
            <a:avLst/>
          </a:prstGeom>
        </p:spPr>
        <p:txBody>
          <a:bodyPr vert="horz" lIns="91440" tIns="45720" rIns="91440" bIns="45720" rtlCol="0">
            <a:normAutofit/>
          </a:bodyPr>
          <a:lstStyle/>
          <a:p>
            <a:pPr lvl="0"/>
            <a:r>
              <a:rPr kumimoji="1" lang="ja-JP" altLang="en-US" dirty="0"/>
              <a:t>マスター テキストの書式設定</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4" name="日付プレースホルダー 3"/>
          <p:cNvSpPr>
            <a:spLocks noGrp="1"/>
          </p:cNvSpPr>
          <p:nvPr>
            <p:ph type="dt" sz="half" idx="2"/>
          </p:nvPr>
        </p:nvSpPr>
        <p:spPr>
          <a:xfrm>
            <a:off x="11631790" y="5586761"/>
            <a:ext cx="280731" cy="883759"/>
          </a:xfrm>
          <a:prstGeom prst="rect">
            <a:avLst/>
          </a:prstGeom>
        </p:spPr>
        <p:txBody>
          <a:bodyPr vert="vert270" lIns="91440" tIns="45720" rIns="91440" bIns="45720" rtlCol="0" anchor="ctr"/>
          <a:lstStyle>
            <a:lvl1pPr algn="l">
              <a:defRPr sz="1200" spc="-90" baseline="0">
                <a:solidFill>
                  <a:schemeClr val="tx2">
                    <a:lumMod val="65000"/>
                    <a:lumOff val="35000"/>
                  </a:schemeClr>
                </a:solidFill>
                <a:latin typeface="Meiryo UI" panose="020B0604030504040204" pitchFamily="50" charset="-128"/>
                <a:ea typeface="Meiryo UI" panose="020B0604030504040204" pitchFamily="50" charset="-128"/>
              </a:defRPr>
            </a:lvl1pPr>
          </a:lstStyle>
          <a:p>
            <a:fld id="{F1E42985-CDCF-42D3-AF11-6F2645CCC7B5}" type="datetime1">
              <a:rPr lang="ja-JP" altLang="en-US" smtClean="0"/>
              <a:pPr/>
              <a:t>2023/10/12</a:t>
            </a:fld>
            <a:endParaRPr lang="ja-JP" altLang="en-US" dirty="0"/>
          </a:p>
        </p:txBody>
      </p:sp>
      <p:sp>
        <p:nvSpPr>
          <p:cNvPr id="5" name="フッター プレースホルダー 4"/>
          <p:cNvSpPr>
            <a:spLocks noGrp="1"/>
          </p:cNvSpPr>
          <p:nvPr>
            <p:ph type="ftr" sz="quarter" idx="3"/>
          </p:nvPr>
        </p:nvSpPr>
        <p:spPr>
          <a:xfrm>
            <a:off x="11631790" y="365125"/>
            <a:ext cx="280730" cy="5139936"/>
          </a:xfrm>
          <a:prstGeom prst="rect">
            <a:avLst/>
          </a:prstGeom>
        </p:spPr>
        <p:txBody>
          <a:bodyPr vert="vert270" lIns="91440" tIns="45720" rIns="91440" bIns="45720" rtlCol="0" anchor="ctr"/>
          <a:lstStyle>
            <a:lvl1pPr algn="ctr">
              <a:defRPr sz="1200">
                <a:solidFill>
                  <a:schemeClr val="tx2">
                    <a:lumMod val="65000"/>
                    <a:lumOff val="35000"/>
                  </a:schemeClr>
                </a:solidFill>
                <a:latin typeface="Meiryo UI" panose="020B0604030504040204" pitchFamily="50" charset="-128"/>
                <a:ea typeface="Meiryo UI" panose="020B0604030504040204" pitchFamily="50" charset="-128"/>
              </a:defRPr>
            </a:lvl1pPr>
          </a:lstStyle>
          <a:p>
            <a:r>
              <a:rPr lang="ja-JP" altLang="en-US"/>
              <a:t>フッターを追加</a:t>
            </a:r>
            <a:endParaRPr lang="ja-JP" altLang="en-US" dirty="0"/>
          </a:p>
        </p:txBody>
      </p:sp>
      <p:sp>
        <p:nvSpPr>
          <p:cNvPr id="6" name="スライド番号プレースホルダー 5"/>
          <p:cNvSpPr>
            <a:spLocks noGrp="1"/>
          </p:cNvSpPr>
          <p:nvPr>
            <p:ph type="sldNum" sz="quarter" idx="4"/>
          </p:nvPr>
        </p:nvSpPr>
        <p:spPr>
          <a:xfrm>
            <a:off x="313321" y="6268940"/>
            <a:ext cx="722377" cy="201580"/>
          </a:xfrm>
          <a:prstGeom prst="rect">
            <a:avLst/>
          </a:prstGeom>
        </p:spPr>
        <p:txBody>
          <a:bodyPr vert="horz" lIns="91440" tIns="45720" rIns="91440" bIns="45720" rtlCol="0" anchor="ctr"/>
          <a:lstStyle>
            <a:lvl1pPr algn="l">
              <a:defRPr sz="1200">
                <a:solidFill>
                  <a:schemeClr val="tx2">
                    <a:lumMod val="65000"/>
                    <a:lumOff val="35000"/>
                  </a:schemeClr>
                </a:solidFill>
                <a:latin typeface="Meiryo UI" panose="020B0604030504040204" pitchFamily="50" charset="-128"/>
                <a:ea typeface="Meiryo UI" panose="020B0604030504040204" pitchFamily="50" charset="-128"/>
              </a:defRPr>
            </a:lvl1pPr>
          </a:lstStyle>
          <a:p>
            <a:fld id="{E31375A4-56A4-47D6-9801-1991572033F7}" type="slidenum">
              <a:rPr lang="en-US" altLang="ja-JP" smtClean="0"/>
              <a:pPr/>
              <a:t>‹#›</a:t>
            </a:fld>
            <a:endParaRPr lang="ja-JP" altLang="en-US" dirty="0"/>
          </a:p>
        </p:txBody>
      </p:sp>
    </p:spTree>
    <p:extLst>
      <p:ext uri="{BB962C8B-B14F-4D97-AF65-F5344CB8AC3E}">
        <p14:creationId xmlns:p14="http://schemas.microsoft.com/office/powerpoint/2010/main" val="11078145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5000"/>
        </a:lnSpc>
        <a:spcBef>
          <a:spcPct val="0"/>
        </a:spcBef>
        <a:buNone/>
        <a:defRPr kumimoji="1" sz="4400" kern="1200" cap="all" baseline="0">
          <a:solidFill>
            <a:schemeClr val="accent1">
              <a:lumMod val="50000"/>
            </a:schemeClr>
          </a:solidFill>
          <a:latin typeface="Meiryo UI" panose="020B0604030504040204" pitchFamily="50" charset="-128"/>
          <a:ea typeface="Meiryo UI" panose="020B0604030504040204" pitchFamily="50" charset="-128"/>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1pPr>
      <a:lvl2pPr marL="685800" indent="-274320" algn="l" defTabSz="914400" rtl="0" eaLnBrk="1" latinLnBrk="0" hangingPunct="1">
        <a:lnSpc>
          <a:spcPct val="90000"/>
        </a:lnSpc>
        <a:spcBef>
          <a:spcPts val="1200"/>
        </a:spcBef>
        <a:buSzPct val="100000"/>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2pPr>
      <a:lvl3pPr marL="1005840" indent="-228600" algn="l" defTabSz="914400" rtl="0" eaLnBrk="1" latinLnBrk="0" hangingPunct="1">
        <a:lnSpc>
          <a:spcPct val="90000"/>
        </a:lnSpc>
        <a:spcBef>
          <a:spcPts val="800"/>
        </a:spcBef>
        <a:buSzPct val="100000"/>
        <a:buFont typeface="Arial"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3pPr>
      <a:lvl4pPr marL="1234440" indent="-182880" algn="l" defTabSz="914400" rtl="0" eaLnBrk="1" latinLnBrk="0" hangingPunct="1">
        <a:lnSpc>
          <a:spcPct val="90000"/>
        </a:lnSpc>
        <a:spcBef>
          <a:spcPts val="600"/>
        </a:spcBef>
        <a:buSzPct val="100000"/>
        <a:buFont typeface="Arial" pitchFamily="34" charset="0"/>
        <a:buChar char="▪"/>
        <a:defRPr kumimoji="1" sz="1600" kern="1200">
          <a:solidFill>
            <a:schemeClr val="tx1"/>
          </a:solidFill>
          <a:latin typeface="Meiryo UI" panose="020B0604030504040204" pitchFamily="50" charset="-128"/>
          <a:ea typeface="Meiryo UI" panose="020B0604030504040204" pitchFamily="50" charset="-128"/>
          <a:cs typeface="+mn-cs"/>
        </a:defRPr>
      </a:lvl4pPr>
      <a:lvl5pPr marL="1463040" indent="-182880" algn="l" defTabSz="914400" rtl="0" eaLnBrk="1" latinLnBrk="0" hangingPunct="1">
        <a:lnSpc>
          <a:spcPct val="90000"/>
        </a:lnSpc>
        <a:spcBef>
          <a:spcPts val="600"/>
        </a:spcBef>
        <a:buSzPct val="100000"/>
        <a:buFont typeface="Arial" pitchFamily="34" charset="0"/>
        <a:buChar char="▪"/>
        <a:defRPr kumimoji="1" sz="1600" kern="1200">
          <a:solidFill>
            <a:schemeClr val="tx1"/>
          </a:solidFill>
          <a:latin typeface="Meiryo UI" panose="020B0604030504040204" pitchFamily="50" charset="-128"/>
          <a:ea typeface="Meiryo UI" panose="020B0604030504040204" pitchFamily="50" charset="-128"/>
          <a:cs typeface="+mn-cs"/>
        </a:defRPr>
      </a:lvl5pPr>
      <a:lvl6pPr marL="1691640" indent="-182880" algn="l" defTabSz="914400" rtl="0" eaLnBrk="1" latinLnBrk="0" hangingPunct="1">
        <a:lnSpc>
          <a:spcPct val="90000"/>
        </a:lnSpc>
        <a:spcBef>
          <a:spcPts val="600"/>
        </a:spcBef>
        <a:buSzPct val="100000"/>
        <a:buFont typeface="Arial" pitchFamily="34" charset="0"/>
        <a:buChar char="▪"/>
        <a:defRPr kumimoji="1" sz="1600" kern="1200">
          <a:solidFill>
            <a:schemeClr val="tx1"/>
          </a:solidFill>
          <a:latin typeface="+mn-lt"/>
          <a:ea typeface="+mn-ea"/>
          <a:cs typeface="+mn-cs"/>
        </a:defRPr>
      </a:lvl6pPr>
      <a:lvl7pPr marL="1874520" indent="-182880" algn="l" defTabSz="914400" rtl="0" eaLnBrk="1" latinLnBrk="0" hangingPunct="1">
        <a:lnSpc>
          <a:spcPct val="90000"/>
        </a:lnSpc>
        <a:spcBef>
          <a:spcPts val="600"/>
        </a:spcBef>
        <a:buSzPct val="100000"/>
        <a:buFont typeface="Arial" pitchFamily="34" charset="0"/>
        <a:buChar char="▪"/>
        <a:defRPr kumimoji="1" sz="1600" kern="1200">
          <a:solidFill>
            <a:schemeClr val="tx1"/>
          </a:solidFill>
          <a:latin typeface="+mn-lt"/>
          <a:ea typeface="+mn-ea"/>
          <a:cs typeface="+mn-cs"/>
        </a:defRPr>
      </a:lvl7pPr>
      <a:lvl8pPr marL="2103120" indent="-182880" algn="l" defTabSz="914400" rtl="0" eaLnBrk="1" latinLnBrk="0" hangingPunct="1">
        <a:lnSpc>
          <a:spcPct val="90000"/>
        </a:lnSpc>
        <a:spcBef>
          <a:spcPts val="600"/>
        </a:spcBef>
        <a:buSzPct val="100000"/>
        <a:buFont typeface="Arial" pitchFamily="34" charset="0"/>
        <a:buChar char="▪"/>
        <a:defRPr kumimoji="1" sz="1600" kern="1200">
          <a:solidFill>
            <a:schemeClr val="tx1"/>
          </a:solidFill>
          <a:latin typeface="+mn-lt"/>
          <a:ea typeface="+mn-ea"/>
          <a:cs typeface="+mn-cs"/>
        </a:defRPr>
      </a:lvl8pPr>
      <a:lvl9pPr marL="2331720" indent="-182880" algn="l" defTabSz="914400" rtl="0" eaLnBrk="1" latinLnBrk="0" hangingPunct="1">
        <a:lnSpc>
          <a:spcPct val="90000"/>
        </a:lnSpc>
        <a:spcBef>
          <a:spcPts val="600"/>
        </a:spcBef>
        <a:buSzPct val="100000"/>
        <a:buFont typeface="Arial" pitchFamily="34" charset="0"/>
        <a:buChar char="▪"/>
        <a:defRPr kumimoji="1" sz="16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382786-47E1-B830-D710-7930843AD7F9}"/>
              </a:ext>
            </a:extLst>
          </p:cNvPr>
          <p:cNvSpPr>
            <a:spLocks noGrp="1"/>
          </p:cNvSpPr>
          <p:nvPr>
            <p:ph type="ctrTitle"/>
          </p:nvPr>
        </p:nvSpPr>
        <p:spPr>
          <a:xfrm>
            <a:off x="1524000" y="569159"/>
            <a:ext cx="9768396" cy="3286201"/>
          </a:xfrm>
        </p:spPr>
        <p:txBody>
          <a:bodyPr>
            <a:normAutofit/>
          </a:bodyPr>
          <a:lstStyle/>
          <a:p>
            <a:r>
              <a:rPr lang="ja-JP" altLang="en-US" sz="4000" b="1" dirty="0">
                <a:solidFill>
                  <a:srgbClr val="FF0000"/>
                </a:solidFill>
                <a:effectLst>
                  <a:outerShdw blurRad="38100" dist="38100" dir="2700000" algn="tl">
                    <a:srgbClr val="000000">
                      <a:alpha val="43137"/>
                    </a:srgbClr>
                  </a:outerShdw>
                </a:effectLst>
              </a:rPr>
              <a:t>クラブとロータリアンの成長の</a:t>
            </a:r>
            <a:br>
              <a:rPr lang="en-US" altLang="ja-JP" sz="4000" b="1" dirty="0">
                <a:solidFill>
                  <a:srgbClr val="FF0000"/>
                </a:solidFill>
                <a:effectLst>
                  <a:outerShdw blurRad="38100" dist="38100" dir="2700000" algn="tl">
                    <a:srgbClr val="000000">
                      <a:alpha val="43137"/>
                    </a:srgbClr>
                  </a:outerShdw>
                </a:effectLst>
              </a:rPr>
            </a:br>
            <a:r>
              <a:rPr lang="ja-JP" altLang="en-US" sz="4000" b="1" dirty="0">
                <a:solidFill>
                  <a:srgbClr val="FF0000"/>
                </a:solidFill>
                <a:effectLst>
                  <a:outerShdw blurRad="38100" dist="38100" dir="2700000" algn="tl">
                    <a:srgbClr val="000000">
                      <a:alpha val="43137"/>
                    </a:srgbClr>
                  </a:outerShdw>
                </a:effectLst>
              </a:rPr>
              <a:t>ために必要な４＋１のステップ</a:t>
            </a:r>
            <a:br>
              <a:rPr lang="en-US" altLang="ja-JP" sz="3600" dirty="0">
                <a:solidFill>
                  <a:srgbClr val="FF0000"/>
                </a:solidFill>
              </a:rPr>
            </a:br>
            <a:br>
              <a:rPr lang="en-US" altLang="ja-JP" sz="3600" dirty="0">
                <a:solidFill>
                  <a:srgbClr val="FF0000"/>
                </a:solidFill>
              </a:rPr>
            </a:br>
            <a:r>
              <a:rPr lang="en-US" altLang="ja-JP" sz="2800" b="1" dirty="0">
                <a:solidFill>
                  <a:srgbClr val="0070C0"/>
                </a:solidFill>
                <a:latin typeface="+mn-ea"/>
                <a:ea typeface="+mn-ea"/>
              </a:rPr>
              <a:t>RID2690</a:t>
            </a:r>
            <a:r>
              <a:rPr lang="ja-JP" altLang="en-US" sz="2800" b="1" dirty="0">
                <a:solidFill>
                  <a:srgbClr val="0070C0"/>
                </a:solidFill>
                <a:latin typeface="+mn-ea"/>
                <a:ea typeface="+mn-ea"/>
              </a:rPr>
              <a:t>　指導者育成セミナー</a:t>
            </a:r>
            <a:br>
              <a:rPr lang="en-US" altLang="ja-JP" sz="2400" b="1" dirty="0">
                <a:solidFill>
                  <a:srgbClr val="00B0F0"/>
                </a:solidFill>
                <a:latin typeface="+mn-ea"/>
                <a:ea typeface="+mn-ea"/>
              </a:rPr>
            </a:br>
            <a:r>
              <a:rPr lang="en-US" altLang="ja-JP" sz="2400" b="1" dirty="0">
                <a:solidFill>
                  <a:srgbClr val="00B050"/>
                </a:solidFill>
                <a:latin typeface="+mn-lt"/>
                <a:ea typeface="+mn-ea"/>
              </a:rPr>
              <a:t>2023.10.21</a:t>
            </a:r>
            <a:endParaRPr kumimoji="1" lang="ja-JP" altLang="en-US" sz="2400" b="1" dirty="0">
              <a:solidFill>
                <a:srgbClr val="00B050"/>
              </a:solidFill>
              <a:latin typeface="+mn-lt"/>
              <a:ea typeface="+mn-ea"/>
            </a:endParaRPr>
          </a:p>
        </p:txBody>
      </p:sp>
      <p:sp>
        <p:nvSpPr>
          <p:cNvPr id="3" name="字幕 2">
            <a:extLst>
              <a:ext uri="{FF2B5EF4-FFF2-40B4-BE49-F238E27FC236}">
                <a16:creationId xmlns:a16="http://schemas.microsoft.com/office/drawing/2014/main" id="{1D5426FB-4C9E-5CA2-9136-3D0E9952B401}"/>
              </a:ext>
            </a:extLst>
          </p:cNvPr>
          <p:cNvSpPr>
            <a:spLocks noGrp="1"/>
          </p:cNvSpPr>
          <p:nvPr>
            <p:ph type="subTitle" idx="1"/>
          </p:nvPr>
        </p:nvSpPr>
        <p:spPr>
          <a:xfrm>
            <a:off x="1524000" y="3988526"/>
            <a:ext cx="9144000" cy="2585767"/>
          </a:xfrm>
        </p:spPr>
        <p:txBody>
          <a:bodyPr/>
          <a:lstStyle/>
          <a:p>
            <a:endParaRPr kumimoji="1" lang="en-US" altLang="ja-JP" dirty="0"/>
          </a:p>
          <a:p>
            <a:endParaRPr kumimoji="1" lang="en-US" altLang="ja-JP" sz="2000" b="1" dirty="0"/>
          </a:p>
          <a:p>
            <a:r>
              <a:rPr kumimoji="1" lang="ja-JP" altLang="en-US" sz="1800" b="1" dirty="0"/>
              <a:t>国際ロータリー第</a:t>
            </a:r>
            <a:r>
              <a:rPr kumimoji="1" lang="en-US" altLang="ja-JP" sz="1800" b="1" dirty="0"/>
              <a:t>2840</a:t>
            </a:r>
            <a:r>
              <a:rPr kumimoji="1" lang="ja-JP" altLang="en-US" sz="1800" b="1" dirty="0"/>
              <a:t>地区パストガバナー（</a:t>
            </a:r>
            <a:r>
              <a:rPr kumimoji="1" lang="en-US" altLang="ja-JP" sz="1800" b="1" dirty="0"/>
              <a:t>2017-2018</a:t>
            </a:r>
            <a:r>
              <a:rPr kumimoji="1" lang="ja-JP" altLang="en-US" sz="1800" b="1" dirty="0"/>
              <a:t>）</a:t>
            </a:r>
            <a:endParaRPr kumimoji="1" lang="en-US" altLang="ja-JP" sz="1800" b="1" dirty="0"/>
          </a:p>
          <a:p>
            <a:r>
              <a:rPr lang="ja-JP" altLang="en-US" sz="1800" b="1" dirty="0"/>
              <a:t>田中 久夫（高崎</a:t>
            </a:r>
            <a:r>
              <a:rPr lang="en-US" altLang="ja-JP" sz="1800" b="1" dirty="0"/>
              <a:t>RC</a:t>
            </a:r>
            <a:r>
              <a:rPr lang="ja-JP" altLang="en-US" sz="1800" b="1" dirty="0"/>
              <a:t>）</a:t>
            </a:r>
            <a:endParaRPr lang="en-US" altLang="ja-JP" sz="1800" b="1" dirty="0"/>
          </a:p>
          <a:p>
            <a:r>
              <a:rPr lang="ja-JP" altLang="en-US" sz="1600" dirty="0"/>
              <a:t>国際ロータリー</a:t>
            </a:r>
            <a:r>
              <a:rPr lang="en-US" altLang="ja-JP" sz="1600" dirty="0"/>
              <a:t> </a:t>
            </a:r>
            <a:r>
              <a:rPr lang="ja-JP" altLang="en-US" sz="1600" dirty="0"/>
              <a:t>第</a:t>
            </a:r>
            <a:r>
              <a:rPr lang="en-US" altLang="ja-JP" sz="1600" dirty="0"/>
              <a:t>1</a:t>
            </a:r>
            <a:r>
              <a:rPr lang="ja-JP" altLang="en-US" sz="1600" dirty="0"/>
              <a:t>地域</a:t>
            </a:r>
            <a:r>
              <a:rPr lang="en-US" altLang="ja-JP" sz="1600" dirty="0"/>
              <a:t> ARPIC</a:t>
            </a:r>
          </a:p>
          <a:p>
            <a:r>
              <a:rPr lang="ja-JP" altLang="en-US" sz="1600" dirty="0"/>
              <a:t>（公財）ロータリー米山記念奨学会 常務理事</a:t>
            </a:r>
            <a:endParaRPr lang="en-US" altLang="ja-JP" sz="1600" dirty="0"/>
          </a:p>
          <a:p>
            <a:endParaRPr kumimoji="1" lang="en-US" altLang="ja-JP" b="1" dirty="0"/>
          </a:p>
        </p:txBody>
      </p:sp>
      <p:pic>
        <p:nvPicPr>
          <p:cNvPr id="5" name="図 4">
            <a:extLst>
              <a:ext uri="{FF2B5EF4-FFF2-40B4-BE49-F238E27FC236}">
                <a16:creationId xmlns:a16="http://schemas.microsoft.com/office/drawing/2014/main" id="{2B1BACDF-4589-8BDC-D8E6-DEFC5AB581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1029" y="4287914"/>
            <a:ext cx="1300382" cy="2153213"/>
          </a:xfrm>
          <a:prstGeom prst="rect">
            <a:avLst/>
          </a:prstGeom>
        </p:spPr>
      </p:pic>
      <p:pic>
        <p:nvPicPr>
          <p:cNvPr id="6" name="図 5">
            <a:extLst>
              <a:ext uri="{FF2B5EF4-FFF2-40B4-BE49-F238E27FC236}">
                <a16:creationId xmlns:a16="http://schemas.microsoft.com/office/drawing/2014/main" id="{E8D29D1D-560D-4A00-983F-B18380978A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674" y="160195"/>
            <a:ext cx="1525860" cy="1196199"/>
          </a:xfrm>
          <a:prstGeom prst="rect">
            <a:avLst/>
          </a:prstGeom>
        </p:spPr>
      </p:pic>
    </p:spTree>
    <p:extLst>
      <p:ext uri="{BB962C8B-B14F-4D97-AF65-F5344CB8AC3E}">
        <p14:creationId xmlns:p14="http://schemas.microsoft.com/office/powerpoint/2010/main" val="686249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EF63CD-48A4-0F3C-43C1-D2CCCE414BC3}"/>
              </a:ext>
            </a:extLst>
          </p:cNvPr>
          <p:cNvSpPr>
            <a:spLocks noGrp="1"/>
          </p:cNvSpPr>
          <p:nvPr>
            <p:ph type="title"/>
          </p:nvPr>
        </p:nvSpPr>
        <p:spPr>
          <a:solidFill>
            <a:schemeClr val="accent6">
              <a:lumMod val="20000"/>
              <a:lumOff val="80000"/>
            </a:schemeClr>
          </a:solidFill>
        </p:spPr>
        <p:txBody>
          <a:bodyPr>
            <a:normAutofit/>
          </a:bodyPr>
          <a:lstStyle/>
          <a:p>
            <a:r>
              <a:rPr lang="ja-JP" altLang="en-US" sz="3200" b="1" dirty="0">
                <a:solidFill>
                  <a:srgbClr val="FF0000"/>
                </a:solidFill>
              </a:rPr>
              <a:t>  </a:t>
            </a:r>
            <a:r>
              <a:rPr lang="ja-JP" altLang="en-US" sz="2800" b="1" dirty="0">
                <a:solidFill>
                  <a:srgbClr val="FF0000"/>
                </a:solidFill>
              </a:rPr>
              <a:t>孔子 「知・好・楽」</a:t>
            </a:r>
            <a:r>
              <a:rPr lang="ja-JP" altLang="en-US" sz="2800" b="1" dirty="0"/>
              <a:t>の教え </a:t>
            </a:r>
            <a:r>
              <a:rPr lang="en-US" altLang="ja-JP" sz="2800" b="1" dirty="0"/>
              <a:t>‥</a:t>
            </a:r>
            <a:r>
              <a:rPr lang="ja-JP" altLang="en-US" sz="2800" b="1" dirty="0"/>
              <a:t>言行集</a:t>
            </a:r>
            <a:r>
              <a:rPr lang="en-US" altLang="ja-JP" sz="2800" b="1" dirty="0"/>
              <a:t>『</a:t>
            </a:r>
            <a:r>
              <a:rPr lang="ja-JP" altLang="en-US" sz="2800" b="1" dirty="0"/>
              <a:t>論語</a:t>
            </a:r>
            <a:r>
              <a:rPr lang="en-US" altLang="ja-JP" sz="2800" b="1" dirty="0"/>
              <a:t>』</a:t>
            </a:r>
            <a:r>
              <a:rPr lang="ja-JP" altLang="en-US" sz="2800" b="1" dirty="0"/>
              <a:t>より</a:t>
            </a:r>
            <a:endParaRPr kumimoji="1" lang="ja-JP" altLang="en-US" sz="2800" b="1" dirty="0"/>
          </a:p>
        </p:txBody>
      </p:sp>
      <p:sp>
        <p:nvSpPr>
          <p:cNvPr id="4" name="コンテンツ プレースホルダー 2">
            <a:extLst>
              <a:ext uri="{FF2B5EF4-FFF2-40B4-BE49-F238E27FC236}">
                <a16:creationId xmlns:a16="http://schemas.microsoft.com/office/drawing/2014/main" id="{036BD100-7FE2-0403-4967-63D425009D83}"/>
              </a:ext>
            </a:extLst>
          </p:cNvPr>
          <p:cNvSpPr>
            <a:spLocks noGrp="1"/>
          </p:cNvSpPr>
          <p:nvPr>
            <p:ph idx="1"/>
          </p:nvPr>
        </p:nvSpPr>
        <p:spPr>
          <a:xfrm>
            <a:off x="838199" y="1772358"/>
            <a:ext cx="11120021" cy="4930283"/>
          </a:xfrm>
        </p:spPr>
        <p:txBody>
          <a:bodyPr>
            <a:normAutofit/>
          </a:bodyPr>
          <a:lstStyle/>
          <a:p>
            <a:pPr marL="0" indent="0">
              <a:buNone/>
            </a:pPr>
            <a:endParaRPr lang="en-US" altLang="ja-JP" sz="2000" b="1" dirty="0">
              <a:solidFill>
                <a:srgbClr val="FF0000"/>
              </a:solidFill>
            </a:endParaRPr>
          </a:p>
          <a:p>
            <a:pPr marL="0" indent="0">
              <a:buNone/>
            </a:pPr>
            <a:r>
              <a:rPr lang="ja-JP" altLang="en-US" sz="2000" b="1" dirty="0">
                <a:solidFill>
                  <a:srgbClr val="FF0000"/>
                </a:solidFill>
              </a:rPr>
              <a:t>「知・好・楽」</a:t>
            </a:r>
            <a:r>
              <a:rPr lang="ja-JP" altLang="en-US" sz="2000" dirty="0"/>
              <a:t>　</a:t>
            </a:r>
            <a:r>
              <a:rPr lang="ja-JP" altLang="en-US" sz="2000" b="1" dirty="0"/>
              <a:t>⇒</a:t>
            </a:r>
            <a:r>
              <a:rPr kumimoji="1" lang="ja-JP" altLang="en-US" sz="2000" dirty="0"/>
              <a:t>　</a:t>
            </a:r>
            <a:r>
              <a:rPr kumimoji="1" lang="ja-JP" altLang="en-US" sz="2000" b="1" dirty="0">
                <a:solidFill>
                  <a:srgbClr val="0070C0"/>
                </a:solidFill>
              </a:rPr>
              <a:t>知ること　＜　好きになること　＜　楽しむこと</a:t>
            </a:r>
            <a:endParaRPr kumimoji="1" lang="en-US" altLang="ja-JP" sz="2000" b="1" dirty="0">
              <a:solidFill>
                <a:srgbClr val="0070C0"/>
              </a:solidFill>
            </a:endParaRPr>
          </a:p>
          <a:p>
            <a:pPr marL="0" indent="0">
              <a:buNone/>
            </a:pPr>
            <a:r>
              <a:rPr kumimoji="1" lang="ja-JP" altLang="en-US" sz="2000" b="1" dirty="0">
                <a:solidFill>
                  <a:srgbClr val="0070C0"/>
                </a:solidFill>
              </a:rPr>
              <a:t>　</a:t>
            </a:r>
            <a:endParaRPr lang="en-US" altLang="ja-JP" sz="2000" dirty="0"/>
          </a:p>
          <a:p>
            <a:pPr marL="0" indent="0">
              <a:buNone/>
            </a:pPr>
            <a:r>
              <a:rPr kumimoji="1" lang="ja-JP" altLang="en-US" sz="2000" dirty="0"/>
              <a:t>　</a:t>
            </a:r>
            <a:r>
              <a:rPr kumimoji="1" lang="ja-JP" altLang="en-US" sz="2000" b="1" dirty="0"/>
              <a:t>⇒</a:t>
            </a:r>
            <a:r>
              <a:rPr kumimoji="1" lang="ja-JP" altLang="en-US" sz="2000" dirty="0"/>
              <a:t>　</a:t>
            </a:r>
            <a:r>
              <a:rPr kumimoji="1" lang="en-US" altLang="ja-JP" sz="2000" dirty="0"/>
              <a:t>ⅰ </a:t>
            </a:r>
            <a:r>
              <a:rPr kumimoji="1" lang="ja-JP" altLang="en-US" sz="2000" dirty="0"/>
              <a:t>ロータリーをただ</a:t>
            </a:r>
            <a:r>
              <a:rPr kumimoji="1" lang="ja-JP" altLang="en-US" sz="2000" b="1" dirty="0"/>
              <a:t>知る</a:t>
            </a:r>
            <a:r>
              <a:rPr kumimoji="1" lang="ja-JP" altLang="en-US" sz="2000" dirty="0"/>
              <a:t>（勉強する、知識を持つ）だけではなく、</a:t>
            </a:r>
            <a:endParaRPr kumimoji="1" lang="en-US" altLang="ja-JP" sz="2000" dirty="0"/>
          </a:p>
          <a:p>
            <a:pPr marL="0" indent="0">
              <a:buNone/>
            </a:pPr>
            <a:r>
              <a:rPr lang="ja-JP" altLang="en-US" sz="2000" dirty="0"/>
              <a:t>　　　</a:t>
            </a:r>
            <a:r>
              <a:rPr lang="en-US" altLang="ja-JP" sz="2000" dirty="0"/>
              <a:t>ⅱ </a:t>
            </a:r>
            <a:r>
              <a:rPr lang="ja-JP" altLang="en-US" sz="2000" dirty="0"/>
              <a:t>ロータリーを</a:t>
            </a:r>
            <a:r>
              <a:rPr lang="ja-JP" altLang="en-US" sz="2000" b="1" dirty="0"/>
              <a:t>好き</a:t>
            </a:r>
            <a:r>
              <a:rPr lang="ja-JP" altLang="en-US" sz="2000" dirty="0"/>
              <a:t>になり、</a:t>
            </a:r>
            <a:endParaRPr lang="en-US" altLang="ja-JP" sz="2000" dirty="0"/>
          </a:p>
          <a:p>
            <a:pPr marL="0" indent="0">
              <a:buNone/>
            </a:pPr>
            <a:r>
              <a:rPr kumimoji="1" lang="ja-JP" altLang="en-US" sz="2000" dirty="0"/>
              <a:t>　　　</a:t>
            </a:r>
            <a:r>
              <a:rPr kumimoji="1" lang="en-US" altLang="ja-JP" sz="2000" dirty="0"/>
              <a:t>ⅲ </a:t>
            </a:r>
            <a:r>
              <a:rPr kumimoji="1" lang="ja-JP" altLang="en-US" sz="2000" dirty="0"/>
              <a:t>さらには</a:t>
            </a:r>
            <a:r>
              <a:rPr kumimoji="1" lang="ja-JP" altLang="en-US" sz="2000" b="1" dirty="0">
                <a:solidFill>
                  <a:srgbClr val="FF0000"/>
                </a:solidFill>
              </a:rPr>
              <a:t>楽しむ</a:t>
            </a:r>
            <a:r>
              <a:rPr kumimoji="1" lang="ja-JP" altLang="en-US" sz="2000" dirty="0"/>
              <a:t>までに至ってこそ、本物のロータリアンになれる</a:t>
            </a:r>
            <a:endParaRPr kumimoji="1" lang="en-US" altLang="ja-JP" sz="2000" dirty="0"/>
          </a:p>
          <a:p>
            <a:pPr marL="0" indent="0">
              <a:buNone/>
            </a:pPr>
            <a:endParaRPr lang="en-US" altLang="ja-JP" sz="2000" dirty="0"/>
          </a:p>
          <a:p>
            <a:pPr marL="0" indent="0">
              <a:buNone/>
            </a:pPr>
            <a:r>
              <a:rPr kumimoji="1" lang="ja-JP" altLang="en-US" sz="2000" dirty="0"/>
              <a:t>　</a:t>
            </a:r>
            <a:r>
              <a:rPr kumimoji="1" lang="ja-JP" altLang="en-US" sz="2000" b="1" dirty="0"/>
              <a:t>⇒</a:t>
            </a:r>
            <a:r>
              <a:rPr kumimoji="1" lang="ja-JP" altLang="en-US" sz="2000" dirty="0"/>
              <a:t>　</a:t>
            </a:r>
            <a:r>
              <a:rPr kumimoji="1" lang="ja-JP" altLang="en-US" sz="2000" b="1" dirty="0">
                <a:solidFill>
                  <a:schemeClr val="accent1"/>
                </a:solidFill>
              </a:rPr>
              <a:t>「ロータリー精神」</a:t>
            </a:r>
            <a:r>
              <a:rPr kumimoji="1" lang="ja-JP" altLang="en-US" sz="2000" dirty="0">
                <a:solidFill>
                  <a:schemeClr val="accent1"/>
                </a:solidFill>
              </a:rPr>
              <a:t>とは何か？　</a:t>
            </a:r>
            <a:r>
              <a:rPr kumimoji="1" lang="ja-JP" altLang="en-US" sz="2000" dirty="0"/>
              <a:t>⇒　</a:t>
            </a:r>
            <a:r>
              <a:rPr kumimoji="1" lang="ja-JP" altLang="en-US" sz="2000" b="1" dirty="0"/>
              <a:t>「超我の奉仕」</a:t>
            </a:r>
            <a:r>
              <a:rPr kumimoji="1" lang="ja-JP" altLang="en-US" sz="2000" dirty="0"/>
              <a:t>（</a:t>
            </a:r>
            <a:r>
              <a:rPr kumimoji="1" lang="en-US" altLang="ja-JP" sz="2000" dirty="0"/>
              <a:t>Service Above Self</a:t>
            </a:r>
            <a:r>
              <a:rPr kumimoji="1" lang="ja-JP" altLang="en-US" sz="2000" dirty="0"/>
              <a:t>）</a:t>
            </a:r>
            <a:endParaRPr kumimoji="1" lang="en-US" altLang="ja-JP" sz="2000" dirty="0"/>
          </a:p>
          <a:p>
            <a:pPr marL="0" indent="0">
              <a:buNone/>
            </a:pPr>
            <a:r>
              <a:rPr lang="ja-JP" altLang="en-US" sz="2000" dirty="0"/>
              <a:t>　　　・「私たちは社会において善良でなければならない」</a:t>
            </a:r>
            <a:endParaRPr lang="en-US" altLang="ja-JP" sz="2000" dirty="0"/>
          </a:p>
          <a:p>
            <a:pPr marL="0" indent="0">
              <a:buNone/>
            </a:pPr>
            <a:r>
              <a:rPr kumimoji="1" lang="ja-JP" altLang="en-US" sz="2000" dirty="0"/>
              <a:t>　　　・「自分の有利に振る舞わない、他人を大切にする」</a:t>
            </a:r>
            <a:endParaRPr kumimoji="1" lang="en-US" altLang="ja-JP" sz="2000" dirty="0"/>
          </a:p>
          <a:p>
            <a:pPr marL="0" indent="0">
              <a:buNone/>
            </a:pPr>
            <a:endParaRPr lang="en-US" altLang="ja-JP" sz="2000" dirty="0"/>
          </a:p>
          <a:p>
            <a:pPr marL="0" indent="0">
              <a:buNone/>
            </a:pPr>
            <a:r>
              <a:rPr kumimoji="1" lang="ja-JP" altLang="en-US" sz="2000" dirty="0"/>
              <a:t>　</a:t>
            </a:r>
          </a:p>
        </p:txBody>
      </p:sp>
    </p:spTree>
    <p:extLst>
      <p:ext uri="{BB962C8B-B14F-4D97-AF65-F5344CB8AC3E}">
        <p14:creationId xmlns:p14="http://schemas.microsoft.com/office/powerpoint/2010/main" val="310162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1000"/>
                                        <p:tgtEl>
                                          <p:spTgt spid="4">
                                            <p:txEl>
                                              <p:pRg st="3" end="3"/>
                                            </p:txEl>
                                          </p:spTgt>
                                        </p:tgtEl>
                                      </p:cBhvr>
                                    </p:animEffect>
                                    <p:anim calcmode="lin" valueType="num">
                                      <p:cBhvr>
                                        <p:cTn id="1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1000"/>
                                        <p:tgtEl>
                                          <p:spTgt spid="4">
                                            <p:txEl>
                                              <p:pRg st="4" end="4"/>
                                            </p:txEl>
                                          </p:spTgt>
                                        </p:tgtEl>
                                      </p:cBhvr>
                                    </p:animEffect>
                                    <p:anim calcmode="lin" valueType="num">
                                      <p:cBhvr>
                                        <p:cTn id="2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1000"/>
                                        <p:tgtEl>
                                          <p:spTgt spid="4">
                                            <p:txEl>
                                              <p:pRg st="5" end="5"/>
                                            </p:txEl>
                                          </p:spTgt>
                                        </p:tgtEl>
                                      </p:cBhvr>
                                    </p:animEffect>
                                    <p:anim calcmode="lin" valueType="num">
                                      <p:cBhvr>
                                        <p:cTn id="2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Effect transition="in" filter="fade">
                                      <p:cBhvr>
                                        <p:cTn id="34" dur="1000"/>
                                        <p:tgtEl>
                                          <p:spTgt spid="4">
                                            <p:txEl>
                                              <p:pRg st="7" end="7"/>
                                            </p:txEl>
                                          </p:spTgt>
                                        </p:tgtEl>
                                      </p:cBhvr>
                                    </p:animEffect>
                                    <p:anim calcmode="lin" valueType="num">
                                      <p:cBhvr>
                                        <p:cTn id="35"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7" end="7"/>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Effect transition="in" filter="fade">
                                      <p:cBhvr>
                                        <p:cTn id="39" dur="1000"/>
                                        <p:tgtEl>
                                          <p:spTgt spid="4">
                                            <p:txEl>
                                              <p:pRg st="8" end="8"/>
                                            </p:txEl>
                                          </p:spTgt>
                                        </p:tgtEl>
                                      </p:cBhvr>
                                    </p:animEffect>
                                    <p:anim calcmode="lin" valueType="num">
                                      <p:cBhvr>
                                        <p:cTn id="40"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8" end="8"/>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4">
                                            <p:txEl>
                                              <p:pRg st="9" end="9"/>
                                            </p:txEl>
                                          </p:spTgt>
                                        </p:tgtEl>
                                        <p:attrNameLst>
                                          <p:attrName>style.visibility</p:attrName>
                                        </p:attrNameLst>
                                      </p:cBhvr>
                                      <p:to>
                                        <p:strVal val="visible"/>
                                      </p:to>
                                    </p:set>
                                    <p:animEffect transition="in" filter="fade">
                                      <p:cBhvr>
                                        <p:cTn id="44" dur="1000"/>
                                        <p:tgtEl>
                                          <p:spTgt spid="4">
                                            <p:txEl>
                                              <p:pRg st="9" end="9"/>
                                            </p:txEl>
                                          </p:spTgt>
                                        </p:tgtEl>
                                      </p:cBhvr>
                                    </p:animEffect>
                                    <p:anim calcmode="lin" valueType="num">
                                      <p:cBhvr>
                                        <p:cTn id="45"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EF63CD-48A4-0F3C-43C1-D2CCCE414BC3}"/>
              </a:ext>
            </a:extLst>
          </p:cNvPr>
          <p:cNvSpPr>
            <a:spLocks noGrp="1"/>
          </p:cNvSpPr>
          <p:nvPr>
            <p:ph type="title"/>
          </p:nvPr>
        </p:nvSpPr>
        <p:spPr>
          <a:solidFill>
            <a:schemeClr val="accent6">
              <a:lumMod val="20000"/>
              <a:lumOff val="80000"/>
            </a:schemeClr>
          </a:solidFill>
        </p:spPr>
        <p:txBody>
          <a:bodyPr>
            <a:normAutofit/>
          </a:bodyPr>
          <a:lstStyle/>
          <a:p>
            <a:r>
              <a:rPr lang="ja-JP" altLang="en-US" sz="3200" b="1" dirty="0">
                <a:solidFill>
                  <a:srgbClr val="FF0000"/>
                </a:solidFill>
              </a:rPr>
              <a:t>  </a:t>
            </a:r>
            <a:r>
              <a:rPr lang="ja-JP" altLang="en-US" sz="2800" b="1" dirty="0">
                <a:solidFill>
                  <a:srgbClr val="FF0000"/>
                </a:solidFill>
              </a:rPr>
              <a:t>孔子 「知・好・楽」</a:t>
            </a:r>
            <a:r>
              <a:rPr lang="ja-JP" altLang="en-US" sz="2800" b="1" dirty="0"/>
              <a:t>の教え </a:t>
            </a:r>
            <a:r>
              <a:rPr lang="en-US" altLang="ja-JP" sz="2800" b="1" dirty="0"/>
              <a:t>‥</a:t>
            </a:r>
            <a:r>
              <a:rPr lang="ja-JP" altLang="en-US" sz="2800" b="1" dirty="0"/>
              <a:t>言行集</a:t>
            </a:r>
            <a:r>
              <a:rPr lang="en-US" altLang="ja-JP" sz="2800" b="1" dirty="0"/>
              <a:t>『</a:t>
            </a:r>
            <a:r>
              <a:rPr lang="ja-JP" altLang="en-US" sz="2800" b="1" dirty="0"/>
              <a:t>論語</a:t>
            </a:r>
            <a:r>
              <a:rPr lang="en-US" altLang="ja-JP" sz="2800" b="1" dirty="0"/>
              <a:t>』</a:t>
            </a:r>
            <a:r>
              <a:rPr lang="ja-JP" altLang="en-US" sz="2800" b="1" dirty="0"/>
              <a:t>より</a:t>
            </a:r>
            <a:endParaRPr kumimoji="1" lang="ja-JP" altLang="en-US" sz="2800" b="1" dirty="0"/>
          </a:p>
        </p:txBody>
      </p:sp>
      <p:sp>
        <p:nvSpPr>
          <p:cNvPr id="4" name="コンテンツ プレースホルダー 2">
            <a:extLst>
              <a:ext uri="{FF2B5EF4-FFF2-40B4-BE49-F238E27FC236}">
                <a16:creationId xmlns:a16="http://schemas.microsoft.com/office/drawing/2014/main" id="{036BD100-7FE2-0403-4967-63D425009D83}"/>
              </a:ext>
            </a:extLst>
          </p:cNvPr>
          <p:cNvSpPr>
            <a:spLocks noGrp="1"/>
          </p:cNvSpPr>
          <p:nvPr>
            <p:ph idx="1"/>
          </p:nvPr>
        </p:nvSpPr>
        <p:spPr>
          <a:xfrm>
            <a:off x="838199" y="1772358"/>
            <a:ext cx="11120021" cy="4930283"/>
          </a:xfrm>
        </p:spPr>
        <p:txBody>
          <a:bodyPr>
            <a:normAutofit/>
          </a:bodyPr>
          <a:lstStyle/>
          <a:p>
            <a:pPr marL="0" indent="0">
              <a:buNone/>
            </a:pPr>
            <a:endParaRPr lang="en-US" altLang="ja-JP" sz="2000" b="1" dirty="0">
              <a:solidFill>
                <a:srgbClr val="FF0000"/>
              </a:solidFill>
            </a:endParaRPr>
          </a:p>
          <a:p>
            <a:pPr marL="0" indent="0">
              <a:buNone/>
            </a:pPr>
            <a:r>
              <a:rPr lang="ja-JP" altLang="en-US" sz="2000" b="1" dirty="0">
                <a:solidFill>
                  <a:srgbClr val="FF0000"/>
                </a:solidFill>
              </a:rPr>
              <a:t>「知・好・楽」</a:t>
            </a:r>
            <a:r>
              <a:rPr lang="ja-JP" altLang="en-US" sz="2000" dirty="0"/>
              <a:t>　</a:t>
            </a:r>
            <a:r>
              <a:rPr lang="ja-JP" altLang="en-US" sz="2000" b="1" dirty="0"/>
              <a:t>⇒</a:t>
            </a:r>
            <a:r>
              <a:rPr kumimoji="1" lang="ja-JP" altLang="en-US" sz="2000" dirty="0"/>
              <a:t>　</a:t>
            </a:r>
            <a:r>
              <a:rPr kumimoji="1" lang="ja-JP" altLang="en-US" sz="2000" b="1" dirty="0">
                <a:solidFill>
                  <a:srgbClr val="0070C0"/>
                </a:solidFill>
              </a:rPr>
              <a:t>知ること　＜　好きになること　＜　楽しむこと</a:t>
            </a:r>
            <a:endParaRPr kumimoji="1" lang="en-US" altLang="ja-JP" sz="2000" b="1" dirty="0">
              <a:solidFill>
                <a:srgbClr val="0070C0"/>
              </a:solidFill>
            </a:endParaRPr>
          </a:p>
          <a:p>
            <a:pPr marL="0" indent="0">
              <a:buNone/>
            </a:pPr>
            <a:r>
              <a:rPr kumimoji="1" lang="ja-JP" altLang="en-US" sz="2000" b="1" dirty="0">
                <a:solidFill>
                  <a:srgbClr val="0070C0"/>
                </a:solidFill>
              </a:rPr>
              <a:t>　</a:t>
            </a:r>
            <a:endParaRPr lang="en-US" altLang="ja-JP" sz="2000" dirty="0"/>
          </a:p>
          <a:p>
            <a:pPr marL="0" indent="0">
              <a:buNone/>
            </a:pPr>
            <a:r>
              <a:rPr kumimoji="1" lang="ja-JP" altLang="en-US" sz="2000" dirty="0"/>
              <a:t>　</a:t>
            </a:r>
            <a:r>
              <a:rPr kumimoji="1" lang="ja-JP" altLang="en-US" sz="2000" b="1" dirty="0"/>
              <a:t>⇒</a:t>
            </a:r>
            <a:r>
              <a:rPr kumimoji="1" lang="ja-JP" altLang="en-US" sz="2000" dirty="0"/>
              <a:t>　</a:t>
            </a:r>
            <a:r>
              <a:rPr kumimoji="1" lang="en-US" altLang="ja-JP" sz="2000" dirty="0"/>
              <a:t>ⅰ </a:t>
            </a:r>
            <a:r>
              <a:rPr kumimoji="1" lang="ja-JP" altLang="en-US" sz="2000" dirty="0"/>
              <a:t>ロータリーをただ</a:t>
            </a:r>
            <a:r>
              <a:rPr kumimoji="1" lang="ja-JP" altLang="en-US" sz="2000" b="1" dirty="0"/>
              <a:t>知る</a:t>
            </a:r>
            <a:r>
              <a:rPr kumimoji="1" lang="ja-JP" altLang="en-US" sz="2000" dirty="0"/>
              <a:t>（勉強する、知識を持つ）だけではなく、</a:t>
            </a:r>
            <a:endParaRPr kumimoji="1" lang="en-US" altLang="ja-JP" sz="2000" dirty="0"/>
          </a:p>
          <a:p>
            <a:pPr marL="0" indent="0">
              <a:buNone/>
            </a:pPr>
            <a:r>
              <a:rPr lang="ja-JP" altLang="en-US" sz="2000" dirty="0"/>
              <a:t>　　　</a:t>
            </a:r>
            <a:r>
              <a:rPr lang="en-US" altLang="ja-JP" sz="2000" dirty="0"/>
              <a:t>ⅱ </a:t>
            </a:r>
            <a:r>
              <a:rPr lang="ja-JP" altLang="en-US" sz="2000" dirty="0"/>
              <a:t>ロータリーを</a:t>
            </a:r>
            <a:r>
              <a:rPr lang="ja-JP" altLang="en-US" sz="2000" b="1" dirty="0"/>
              <a:t>好き</a:t>
            </a:r>
            <a:r>
              <a:rPr lang="ja-JP" altLang="en-US" sz="2000" dirty="0"/>
              <a:t>になり、</a:t>
            </a:r>
            <a:endParaRPr lang="en-US" altLang="ja-JP" sz="2000" dirty="0"/>
          </a:p>
          <a:p>
            <a:pPr marL="0" indent="0">
              <a:buNone/>
            </a:pPr>
            <a:r>
              <a:rPr kumimoji="1" lang="ja-JP" altLang="en-US" sz="2000" dirty="0"/>
              <a:t>　　　</a:t>
            </a:r>
            <a:r>
              <a:rPr kumimoji="1" lang="en-US" altLang="ja-JP" sz="2000" dirty="0"/>
              <a:t>ⅲ </a:t>
            </a:r>
            <a:r>
              <a:rPr kumimoji="1" lang="ja-JP" altLang="en-US" sz="2000" dirty="0"/>
              <a:t>さらには</a:t>
            </a:r>
            <a:r>
              <a:rPr kumimoji="1" lang="ja-JP" altLang="en-US" sz="2000" b="1" dirty="0">
                <a:solidFill>
                  <a:srgbClr val="FF0000"/>
                </a:solidFill>
              </a:rPr>
              <a:t>楽しむ</a:t>
            </a:r>
            <a:r>
              <a:rPr kumimoji="1" lang="ja-JP" altLang="en-US" sz="2000" dirty="0"/>
              <a:t>までに至ってこそ、本物のロータリアンになれる</a:t>
            </a:r>
            <a:endParaRPr kumimoji="1" lang="en-US" altLang="ja-JP" sz="2000" dirty="0"/>
          </a:p>
          <a:p>
            <a:pPr marL="0" indent="0">
              <a:buNone/>
            </a:pPr>
            <a:endParaRPr lang="en-US" altLang="ja-JP" sz="2000" dirty="0"/>
          </a:p>
          <a:p>
            <a:pPr marL="0" indent="0">
              <a:buNone/>
            </a:pPr>
            <a:r>
              <a:rPr kumimoji="1" lang="ja-JP" altLang="en-US" sz="2000" dirty="0"/>
              <a:t>　</a:t>
            </a:r>
            <a:r>
              <a:rPr kumimoji="1" lang="ja-JP" altLang="en-US" sz="2000" b="1" dirty="0"/>
              <a:t>⇒</a:t>
            </a:r>
            <a:r>
              <a:rPr kumimoji="1" lang="ja-JP" altLang="en-US" sz="2000" dirty="0"/>
              <a:t>　</a:t>
            </a:r>
            <a:r>
              <a:rPr kumimoji="1" lang="ja-JP" altLang="en-US" sz="2000" b="1" dirty="0">
                <a:solidFill>
                  <a:schemeClr val="accent1"/>
                </a:solidFill>
              </a:rPr>
              <a:t>「ロータリー精神」</a:t>
            </a:r>
            <a:r>
              <a:rPr kumimoji="1" lang="ja-JP" altLang="en-US" sz="2000" dirty="0">
                <a:solidFill>
                  <a:schemeClr val="accent1"/>
                </a:solidFill>
              </a:rPr>
              <a:t>とは何か？　</a:t>
            </a:r>
            <a:r>
              <a:rPr kumimoji="1" lang="ja-JP" altLang="en-US" sz="2000" dirty="0"/>
              <a:t>⇒　</a:t>
            </a:r>
            <a:r>
              <a:rPr kumimoji="1" lang="ja-JP" altLang="en-US" sz="2000" b="1" dirty="0"/>
              <a:t>「超我の奉仕」</a:t>
            </a:r>
            <a:r>
              <a:rPr kumimoji="1" lang="ja-JP" altLang="en-US" sz="2000" dirty="0"/>
              <a:t>（</a:t>
            </a:r>
            <a:r>
              <a:rPr kumimoji="1" lang="en-US" altLang="ja-JP" sz="2000" dirty="0"/>
              <a:t>Service Above Self</a:t>
            </a:r>
            <a:r>
              <a:rPr kumimoji="1" lang="ja-JP" altLang="en-US" sz="2000" dirty="0"/>
              <a:t>）</a:t>
            </a:r>
            <a:endParaRPr kumimoji="1" lang="en-US" altLang="ja-JP" sz="2000" dirty="0"/>
          </a:p>
          <a:p>
            <a:pPr marL="0" indent="0">
              <a:buNone/>
            </a:pPr>
            <a:r>
              <a:rPr lang="ja-JP" altLang="en-US" sz="2000" dirty="0"/>
              <a:t>　　　・「私たちは社会において善良でなければならない」</a:t>
            </a:r>
            <a:endParaRPr lang="en-US" altLang="ja-JP" sz="2000" dirty="0"/>
          </a:p>
          <a:p>
            <a:pPr marL="0" indent="0">
              <a:buNone/>
            </a:pPr>
            <a:r>
              <a:rPr kumimoji="1" lang="ja-JP" altLang="en-US" sz="2000" dirty="0"/>
              <a:t>　　　・「自分の有利に振る舞わない、他人を大切にする」</a:t>
            </a:r>
            <a:endParaRPr kumimoji="1" lang="en-US" altLang="ja-JP" sz="2000" dirty="0"/>
          </a:p>
          <a:p>
            <a:pPr marL="0" indent="0">
              <a:buNone/>
            </a:pPr>
            <a:endParaRPr lang="en-US" altLang="ja-JP" sz="2000" dirty="0"/>
          </a:p>
          <a:p>
            <a:pPr marL="0" indent="0">
              <a:buNone/>
            </a:pPr>
            <a:r>
              <a:rPr kumimoji="1" lang="ja-JP" altLang="en-US" sz="2000" dirty="0"/>
              <a:t>　</a:t>
            </a:r>
          </a:p>
        </p:txBody>
      </p:sp>
      <p:sp>
        <p:nvSpPr>
          <p:cNvPr id="5" name="テキスト ボックス 4">
            <a:extLst>
              <a:ext uri="{FF2B5EF4-FFF2-40B4-BE49-F238E27FC236}">
                <a16:creationId xmlns:a16="http://schemas.microsoft.com/office/drawing/2014/main" id="{6EF1B8AB-C5EB-A45D-44E3-67996DAF996D}"/>
              </a:ext>
            </a:extLst>
          </p:cNvPr>
          <p:cNvSpPr txBox="1"/>
          <p:nvPr/>
        </p:nvSpPr>
        <p:spPr>
          <a:xfrm>
            <a:off x="7965489" y="5168254"/>
            <a:ext cx="3193742" cy="399468"/>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2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まるでゴルフの精神？</a:t>
            </a:r>
            <a:endParaRPr kumimoji="1" lang="en-US" altLang="ja-JP" sz="22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9317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EF63CD-48A4-0F3C-43C1-D2CCCE414BC3}"/>
              </a:ext>
            </a:extLst>
          </p:cNvPr>
          <p:cNvSpPr>
            <a:spLocks noGrp="1"/>
          </p:cNvSpPr>
          <p:nvPr>
            <p:ph type="title"/>
          </p:nvPr>
        </p:nvSpPr>
        <p:spPr>
          <a:solidFill>
            <a:schemeClr val="accent6">
              <a:lumMod val="20000"/>
              <a:lumOff val="80000"/>
            </a:schemeClr>
          </a:solidFill>
        </p:spPr>
        <p:txBody>
          <a:bodyPr>
            <a:normAutofit/>
          </a:bodyPr>
          <a:lstStyle/>
          <a:p>
            <a:r>
              <a:rPr lang="ja-JP" altLang="en-US" sz="3200" b="1" dirty="0">
                <a:solidFill>
                  <a:srgbClr val="FF0000"/>
                </a:solidFill>
              </a:rPr>
              <a:t>  </a:t>
            </a:r>
            <a:r>
              <a:rPr lang="ja-JP" altLang="en-US" sz="2800" b="1" dirty="0">
                <a:solidFill>
                  <a:srgbClr val="FF0000"/>
                </a:solidFill>
              </a:rPr>
              <a:t>孔子 「知・好・楽」</a:t>
            </a:r>
            <a:r>
              <a:rPr lang="ja-JP" altLang="en-US" sz="2800" b="1" dirty="0"/>
              <a:t>の教え </a:t>
            </a:r>
            <a:r>
              <a:rPr lang="en-US" altLang="ja-JP" sz="2800" b="1" dirty="0"/>
              <a:t>‥</a:t>
            </a:r>
            <a:r>
              <a:rPr lang="ja-JP" altLang="en-US" sz="2800" b="1" dirty="0"/>
              <a:t>言行集</a:t>
            </a:r>
            <a:r>
              <a:rPr lang="en-US" altLang="ja-JP" sz="2800" b="1" dirty="0"/>
              <a:t>『</a:t>
            </a:r>
            <a:r>
              <a:rPr lang="ja-JP" altLang="en-US" sz="2800" b="1" dirty="0"/>
              <a:t>論語</a:t>
            </a:r>
            <a:r>
              <a:rPr lang="en-US" altLang="ja-JP" sz="2800" b="1" dirty="0"/>
              <a:t>』</a:t>
            </a:r>
            <a:r>
              <a:rPr lang="ja-JP" altLang="en-US" sz="2800" b="1" dirty="0"/>
              <a:t>より</a:t>
            </a:r>
            <a:endParaRPr kumimoji="1" lang="ja-JP" altLang="en-US" sz="2800" b="1" dirty="0"/>
          </a:p>
        </p:txBody>
      </p:sp>
      <p:sp>
        <p:nvSpPr>
          <p:cNvPr id="4" name="コンテンツ プレースホルダー 2">
            <a:extLst>
              <a:ext uri="{FF2B5EF4-FFF2-40B4-BE49-F238E27FC236}">
                <a16:creationId xmlns:a16="http://schemas.microsoft.com/office/drawing/2014/main" id="{036BD100-7FE2-0403-4967-63D425009D83}"/>
              </a:ext>
            </a:extLst>
          </p:cNvPr>
          <p:cNvSpPr>
            <a:spLocks noGrp="1"/>
          </p:cNvSpPr>
          <p:nvPr>
            <p:ph idx="1"/>
          </p:nvPr>
        </p:nvSpPr>
        <p:spPr>
          <a:xfrm>
            <a:off x="838199" y="1772358"/>
            <a:ext cx="11120021" cy="4930283"/>
          </a:xfrm>
        </p:spPr>
        <p:txBody>
          <a:bodyPr>
            <a:normAutofit/>
          </a:bodyPr>
          <a:lstStyle/>
          <a:p>
            <a:pPr marL="0" indent="0">
              <a:buNone/>
            </a:pPr>
            <a:endParaRPr lang="en-US" altLang="ja-JP" sz="2000" b="1" dirty="0">
              <a:solidFill>
                <a:srgbClr val="FF0000"/>
              </a:solidFill>
            </a:endParaRPr>
          </a:p>
          <a:p>
            <a:pPr marL="0" indent="0">
              <a:buNone/>
            </a:pPr>
            <a:r>
              <a:rPr lang="ja-JP" altLang="en-US" sz="2000" b="1" dirty="0">
                <a:solidFill>
                  <a:srgbClr val="FF0000"/>
                </a:solidFill>
              </a:rPr>
              <a:t>「知・好・楽」</a:t>
            </a:r>
            <a:r>
              <a:rPr lang="ja-JP" altLang="en-US" sz="2000" dirty="0"/>
              <a:t>　</a:t>
            </a:r>
            <a:r>
              <a:rPr lang="ja-JP" altLang="en-US" sz="2000" b="1" dirty="0"/>
              <a:t>⇒</a:t>
            </a:r>
            <a:r>
              <a:rPr kumimoji="1" lang="ja-JP" altLang="en-US" sz="2000" dirty="0"/>
              <a:t>　</a:t>
            </a:r>
            <a:r>
              <a:rPr kumimoji="1" lang="ja-JP" altLang="en-US" sz="2000" b="1" dirty="0">
                <a:solidFill>
                  <a:srgbClr val="0070C0"/>
                </a:solidFill>
              </a:rPr>
              <a:t>知ること　＜　好きになること　＜　楽しむこと</a:t>
            </a:r>
            <a:endParaRPr kumimoji="1" lang="en-US" altLang="ja-JP" sz="2000" b="1" dirty="0">
              <a:solidFill>
                <a:srgbClr val="0070C0"/>
              </a:solidFill>
            </a:endParaRPr>
          </a:p>
          <a:p>
            <a:pPr marL="0" indent="0">
              <a:buNone/>
            </a:pPr>
            <a:r>
              <a:rPr kumimoji="1" lang="ja-JP" altLang="en-US" sz="2000" b="1" dirty="0">
                <a:solidFill>
                  <a:srgbClr val="0070C0"/>
                </a:solidFill>
              </a:rPr>
              <a:t>　</a:t>
            </a:r>
            <a:endParaRPr lang="en-US" altLang="ja-JP" sz="2000" dirty="0"/>
          </a:p>
          <a:p>
            <a:pPr marL="0" indent="0">
              <a:buNone/>
            </a:pPr>
            <a:r>
              <a:rPr kumimoji="1" lang="ja-JP" altLang="en-US" sz="2000" dirty="0"/>
              <a:t>　</a:t>
            </a:r>
            <a:r>
              <a:rPr kumimoji="1" lang="ja-JP" altLang="en-US" sz="2000" b="1" dirty="0"/>
              <a:t>⇒</a:t>
            </a:r>
            <a:r>
              <a:rPr kumimoji="1" lang="ja-JP" altLang="en-US" sz="2000" dirty="0"/>
              <a:t>　</a:t>
            </a:r>
            <a:r>
              <a:rPr kumimoji="1" lang="en-US" altLang="ja-JP" sz="2000" dirty="0"/>
              <a:t>ⅰ </a:t>
            </a:r>
            <a:r>
              <a:rPr kumimoji="1" lang="ja-JP" altLang="en-US" sz="2000" dirty="0"/>
              <a:t>ロータリーをただ</a:t>
            </a:r>
            <a:r>
              <a:rPr kumimoji="1" lang="ja-JP" altLang="en-US" sz="2000" b="1" dirty="0"/>
              <a:t>知る</a:t>
            </a:r>
            <a:r>
              <a:rPr kumimoji="1" lang="ja-JP" altLang="en-US" sz="2000" dirty="0"/>
              <a:t>（勉強する、知識を持つ）だけではなく、</a:t>
            </a:r>
            <a:endParaRPr kumimoji="1" lang="en-US" altLang="ja-JP" sz="2000" dirty="0"/>
          </a:p>
          <a:p>
            <a:pPr marL="0" indent="0">
              <a:buNone/>
            </a:pPr>
            <a:r>
              <a:rPr lang="ja-JP" altLang="en-US" sz="2000" dirty="0"/>
              <a:t>　　　</a:t>
            </a:r>
            <a:r>
              <a:rPr lang="en-US" altLang="ja-JP" sz="2000" dirty="0"/>
              <a:t>ⅱ </a:t>
            </a:r>
            <a:r>
              <a:rPr lang="ja-JP" altLang="en-US" sz="2000" dirty="0"/>
              <a:t>ロータリーを</a:t>
            </a:r>
            <a:r>
              <a:rPr lang="ja-JP" altLang="en-US" sz="2000" b="1" dirty="0"/>
              <a:t>好き</a:t>
            </a:r>
            <a:r>
              <a:rPr lang="ja-JP" altLang="en-US" sz="2000" dirty="0"/>
              <a:t>になり、</a:t>
            </a:r>
            <a:endParaRPr lang="en-US" altLang="ja-JP" sz="2000" dirty="0"/>
          </a:p>
          <a:p>
            <a:pPr marL="0" indent="0">
              <a:buNone/>
            </a:pPr>
            <a:r>
              <a:rPr kumimoji="1" lang="ja-JP" altLang="en-US" sz="2000" dirty="0"/>
              <a:t>　　　</a:t>
            </a:r>
            <a:r>
              <a:rPr kumimoji="1" lang="en-US" altLang="ja-JP" sz="2000" dirty="0"/>
              <a:t>ⅲ </a:t>
            </a:r>
            <a:r>
              <a:rPr kumimoji="1" lang="ja-JP" altLang="en-US" sz="2000" dirty="0"/>
              <a:t>さらには</a:t>
            </a:r>
            <a:r>
              <a:rPr kumimoji="1" lang="ja-JP" altLang="en-US" sz="2000" b="1" dirty="0">
                <a:solidFill>
                  <a:srgbClr val="FF0000"/>
                </a:solidFill>
              </a:rPr>
              <a:t>楽しむ</a:t>
            </a:r>
            <a:r>
              <a:rPr kumimoji="1" lang="ja-JP" altLang="en-US" sz="2000" dirty="0"/>
              <a:t>までに至ってこそ、本物のロータリアンになれる</a:t>
            </a:r>
            <a:endParaRPr kumimoji="1" lang="en-US" altLang="ja-JP" sz="2000" dirty="0"/>
          </a:p>
          <a:p>
            <a:pPr marL="0" indent="0">
              <a:buNone/>
            </a:pPr>
            <a:endParaRPr lang="en-US" altLang="ja-JP" sz="2000" dirty="0"/>
          </a:p>
          <a:p>
            <a:pPr marL="0" indent="0">
              <a:buNone/>
            </a:pPr>
            <a:r>
              <a:rPr kumimoji="1" lang="ja-JP" altLang="en-US" sz="2000" dirty="0"/>
              <a:t>　</a:t>
            </a:r>
            <a:r>
              <a:rPr kumimoji="1" lang="ja-JP" altLang="en-US" sz="2000" b="1" dirty="0"/>
              <a:t>⇒</a:t>
            </a:r>
            <a:r>
              <a:rPr kumimoji="1" lang="ja-JP" altLang="en-US" sz="2000" dirty="0"/>
              <a:t>　</a:t>
            </a:r>
            <a:r>
              <a:rPr kumimoji="1" lang="ja-JP" altLang="en-US" sz="2000" b="1" dirty="0">
                <a:solidFill>
                  <a:schemeClr val="accent1"/>
                </a:solidFill>
              </a:rPr>
              <a:t>「ロータリー精神」</a:t>
            </a:r>
            <a:r>
              <a:rPr kumimoji="1" lang="ja-JP" altLang="en-US" sz="2000" dirty="0">
                <a:solidFill>
                  <a:schemeClr val="accent1"/>
                </a:solidFill>
              </a:rPr>
              <a:t>とは何か？　</a:t>
            </a:r>
            <a:r>
              <a:rPr kumimoji="1" lang="ja-JP" altLang="en-US" sz="2000" dirty="0"/>
              <a:t>⇒　</a:t>
            </a:r>
            <a:r>
              <a:rPr kumimoji="1" lang="ja-JP" altLang="en-US" sz="2000" b="1" dirty="0"/>
              <a:t>「超我の奉仕」</a:t>
            </a:r>
            <a:r>
              <a:rPr kumimoji="1" lang="ja-JP" altLang="en-US" sz="2000" dirty="0"/>
              <a:t>（</a:t>
            </a:r>
            <a:r>
              <a:rPr kumimoji="1" lang="en-US" altLang="ja-JP" sz="2000" dirty="0"/>
              <a:t>Service Above Self</a:t>
            </a:r>
            <a:r>
              <a:rPr kumimoji="1" lang="ja-JP" altLang="en-US" sz="2000" dirty="0"/>
              <a:t>）</a:t>
            </a:r>
            <a:endParaRPr kumimoji="1" lang="en-US" altLang="ja-JP" sz="2000" dirty="0"/>
          </a:p>
          <a:p>
            <a:pPr marL="0" indent="0">
              <a:buNone/>
            </a:pPr>
            <a:r>
              <a:rPr lang="ja-JP" altLang="en-US" sz="2000" dirty="0"/>
              <a:t>　　　・「私たちは社会において善良でなければならない」</a:t>
            </a:r>
            <a:endParaRPr lang="en-US" altLang="ja-JP" sz="2000" dirty="0"/>
          </a:p>
          <a:p>
            <a:pPr marL="0" indent="0">
              <a:buNone/>
            </a:pPr>
            <a:r>
              <a:rPr kumimoji="1" lang="ja-JP" altLang="en-US" sz="2000" dirty="0"/>
              <a:t>　　　・「自分の有利に振る舞わない、他人を大切にする」</a:t>
            </a:r>
            <a:endParaRPr kumimoji="1" lang="en-US" altLang="ja-JP" sz="2000" dirty="0"/>
          </a:p>
          <a:p>
            <a:pPr marL="0" indent="0">
              <a:buNone/>
            </a:pPr>
            <a:endParaRPr lang="en-US" altLang="ja-JP" sz="2000" dirty="0"/>
          </a:p>
          <a:p>
            <a:pPr marL="0" indent="0">
              <a:buNone/>
            </a:pPr>
            <a:r>
              <a:rPr kumimoji="1" lang="ja-JP" altLang="en-US" sz="2000" dirty="0"/>
              <a:t>　</a:t>
            </a:r>
            <a:r>
              <a:rPr kumimoji="1" lang="ja-JP" altLang="en-US" sz="2000" b="1" dirty="0">
                <a:solidFill>
                  <a:srgbClr val="FF0000"/>
                </a:solidFill>
              </a:rPr>
              <a:t>⇒</a:t>
            </a:r>
            <a:r>
              <a:rPr kumimoji="1" lang="ja-JP" altLang="en-US" sz="2000" dirty="0"/>
              <a:t>　</a:t>
            </a:r>
            <a:r>
              <a:rPr kumimoji="1" lang="ja-JP" altLang="en-US" sz="2000" b="1" dirty="0"/>
              <a:t>白洲次郎</a:t>
            </a:r>
            <a:r>
              <a:rPr kumimoji="1" lang="ja-JP" altLang="en-US" sz="2000" dirty="0"/>
              <a:t>氏の言う</a:t>
            </a:r>
            <a:r>
              <a:rPr lang="ja-JP" altLang="en-US" sz="2000" b="1" dirty="0"/>
              <a:t>“</a:t>
            </a:r>
            <a:r>
              <a:rPr kumimoji="1" lang="en-US" altLang="ja-JP" sz="2000" b="1" dirty="0"/>
              <a:t>noblesse  oblige</a:t>
            </a:r>
            <a:r>
              <a:rPr lang="ja-JP" altLang="en-US" sz="2000" b="1" dirty="0"/>
              <a:t>”</a:t>
            </a:r>
            <a:r>
              <a:rPr kumimoji="1" lang="ja-JP" altLang="en-US" sz="2000" dirty="0"/>
              <a:t>（高貴な人が果たすべき義務）の実践</a:t>
            </a:r>
          </a:p>
        </p:txBody>
      </p:sp>
      <p:sp>
        <p:nvSpPr>
          <p:cNvPr id="5" name="テキスト ボックス 4">
            <a:extLst>
              <a:ext uri="{FF2B5EF4-FFF2-40B4-BE49-F238E27FC236}">
                <a16:creationId xmlns:a16="http://schemas.microsoft.com/office/drawing/2014/main" id="{6EF1B8AB-C5EB-A45D-44E3-67996DAF996D}"/>
              </a:ext>
            </a:extLst>
          </p:cNvPr>
          <p:cNvSpPr txBox="1"/>
          <p:nvPr/>
        </p:nvSpPr>
        <p:spPr>
          <a:xfrm>
            <a:off x="7965489" y="5168254"/>
            <a:ext cx="3193742" cy="399468"/>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2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まるでゴルフの精神？</a:t>
            </a:r>
            <a:endParaRPr kumimoji="1" lang="en-US" altLang="ja-JP" sz="22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391110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A6FB84-711A-F974-F33F-52C2197CC39E}"/>
              </a:ext>
            </a:extLst>
          </p:cNvPr>
          <p:cNvSpPr>
            <a:spLocks noGrp="1"/>
          </p:cNvSpPr>
          <p:nvPr>
            <p:ph type="title"/>
          </p:nvPr>
        </p:nvSpPr>
        <p:spPr>
          <a:solidFill>
            <a:schemeClr val="accent6">
              <a:lumMod val="20000"/>
              <a:lumOff val="80000"/>
            </a:schemeClr>
          </a:solidFill>
        </p:spPr>
        <p:txBody>
          <a:bodyPr>
            <a:normAutofit/>
          </a:bodyPr>
          <a:lstStyle/>
          <a:p>
            <a:r>
              <a:rPr kumimoji="1" lang="ja-JP" altLang="en-US" sz="3200" b="1" dirty="0">
                <a:solidFill>
                  <a:srgbClr val="FF0000"/>
                </a:solidFill>
              </a:rPr>
              <a:t>  </a:t>
            </a:r>
            <a:r>
              <a:rPr kumimoji="1" lang="ja-JP" altLang="en-US" sz="2800" b="1" dirty="0">
                <a:solidFill>
                  <a:srgbClr val="FF0000"/>
                </a:solidFill>
              </a:rPr>
              <a:t>モノゴト</a:t>
            </a:r>
            <a:r>
              <a:rPr kumimoji="1" lang="ja-JP" altLang="en-US" sz="2800" b="1" dirty="0"/>
              <a:t>を</a:t>
            </a:r>
            <a:r>
              <a:rPr lang="ja-JP" altLang="en-US" sz="2800" b="1" dirty="0"/>
              <a:t>楽しむ</a:t>
            </a:r>
            <a:r>
              <a:rPr kumimoji="1" lang="ja-JP" altLang="en-US" sz="2800" b="1" dirty="0"/>
              <a:t>には</a:t>
            </a:r>
            <a:r>
              <a:rPr kumimoji="1" lang="en-US" altLang="ja-JP" sz="2800" b="1" dirty="0"/>
              <a:t>‥</a:t>
            </a:r>
            <a:endParaRPr kumimoji="1" lang="ja-JP" altLang="en-US" sz="2800" b="1" dirty="0"/>
          </a:p>
        </p:txBody>
      </p:sp>
      <p:sp>
        <p:nvSpPr>
          <p:cNvPr id="4" name="コンテンツ プレースホルダー 2">
            <a:extLst>
              <a:ext uri="{FF2B5EF4-FFF2-40B4-BE49-F238E27FC236}">
                <a16:creationId xmlns:a16="http://schemas.microsoft.com/office/drawing/2014/main" id="{E466D55C-8EBE-F585-60D2-86878FB0D6CB}"/>
              </a:ext>
            </a:extLst>
          </p:cNvPr>
          <p:cNvSpPr>
            <a:spLocks noGrp="1"/>
          </p:cNvSpPr>
          <p:nvPr>
            <p:ph idx="1"/>
          </p:nvPr>
        </p:nvSpPr>
        <p:spPr>
          <a:xfrm>
            <a:off x="838200" y="1949912"/>
            <a:ext cx="10853691" cy="4797117"/>
          </a:xfrm>
        </p:spPr>
        <p:txBody>
          <a:bodyPr>
            <a:normAutofit/>
          </a:bodyPr>
          <a:lstStyle/>
          <a:p>
            <a:pPr marL="0" indent="0">
              <a:buNone/>
            </a:pPr>
            <a:r>
              <a:rPr kumimoji="1" lang="ja-JP" altLang="en-US" sz="2000" dirty="0"/>
              <a:t>日本の先覚者がいう</a:t>
            </a:r>
            <a:r>
              <a:rPr kumimoji="1" lang="ja-JP" altLang="en-US" sz="2000" b="1" dirty="0">
                <a:solidFill>
                  <a:srgbClr val="FF0000"/>
                </a:solidFill>
              </a:rPr>
              <a:t>「モノゴトを楽しめる人の条件」</a:t>
            </a:r>
            <a:r>
              <a:rPr kumimoji="1" lang="ja-JP" altLang="en-US" sz="2000" dirty="0"/>
              <a:t>とは</a:t>
            </a:r>
            <a:r>
              <a:rPr kumimoji="1" lang="en-US" altLang="ja-JP" sz="2000" dirty="0"/>
              <a:t>‥</a:t>
            </a:r>
          </a:p>
          <a:p>
            <a:pPr marL="0" indent="0">
              <a:buNone/>
            </a:pPr>
            <a:endParaRPr lang="en-US" altLang="ja-JP" sz="2000" dirty="0"/>
          </a:p>
          <a:p>
            <a:pPr marL="0" indent="0">
              <a:buNone/>
            </a:pPr>
            <a:r>
              <a:rPr lang="ja-JP" altLang="en-US" sz="2000" dirty="0"/>
              <a:t>思想家・哲学者  </a:t>
            </a:r>
            <a:r>
              <a:rPr lang="ja-JP" altLang="en-US" sz="2000" b="1" dirty="0">
                <a:solidFill>
                  <a:schemeClr val="accent1"/>
                </a:solidFill>
              </a:rPr>
              <a:t>安岡正篤（まさひろ）</a:t>
            </a:r>
            <a:r>
              <a:rPr lang="ja-JP" altLang="en-US" sz="2000" dirty="0"/>
              <a:t>著</a:t>
            </a:r>
            <a:r>
              <a:rPr lang="en-US" altLang="ja-JP" sz="2000" b="1" dirty="0">
                <a:solidFill>
                  <a:schemeClr val="accent1"/>
                </a:solidFill>
              </a:rPr>
              <a:t>『</a:t>
            </a:r>
            <a:r>
              <a:rPr lang="ja-JP" altLang="en-US" sz="2000" b="1" dirty="0">
                <a:solidFill>
                  <a:schemeClr val="accent1"/>
                </a:solidFill>
              </a:rPr>
              <a:t>経世瑣言（けいせいさげん）</a:t>
            </a:r>
            <a:r>
              <a:rPr lang="en-US" altLang="ja-JP" sz="2000" b="1" dirty="0">
                <a:solidFill>
                  <a:schemeClr val="accent1"/>
                </a:solidFill>
              </a:rPr>
              <a:t>』</a:t>
            </a:r>
            <a:r>
              <a:rPr lang="ja-JP" altLang="en-US" sz="2000" dirty="0"/>
              <a:t>（</a:t>
            </a:r>
            <a:r>
              <a:rPr lang="en-US" altLang="ja-JP" sz="2000" dirty="0"/>
              <a:t>1933</a:t>
            </a:r>
            <a:r>
              <a:rPr lang="ja-JP" altLang="en-US" sz="2000" dirty="0"/>
              <a:t>年）から</a:t>
            </a:r>
            <a:r>
              <a:rPr lang="en-US" altLang="ja-JP" sz="2000" dirty="0"/>
              <a:t>‥</a:t>
            </a:r>
          </a:p>
          <a:p>
            <a:pPr marL="0" indent="0">
              <a:buNone/>
            </a:pPr>
            <a:endParaRPr lang="en-US" altLang="ja-JP" sz="2000" dirty="0">
              <a:solidFill>
                <a:srgbClr val="FF0000"/>
              </a:solidFill>
            </a:endParaRPr>
          </a:p>
          <a:p>
            <a:pPr marL="0" indent="0">
              <a:buNone/>
            </a:pPr>
            <a:r>
              <a:rPr lang="ja-JP" altLang="en-US" sz="2000" dirty="0"/>
              <a:t>その条件は、</a:t>
            </a:r>
            <a:r>
              <a:rPr lang="ja-JP" altLang="en-US" sz="2000" b="1" dirty="0"/>
              <a:t>たったの３つ </a:t>
            </a:r>
            <a:r>
              <a:rPr lang="ja-JP" altLang="en-US" sz="2000" dirty="0"/>
              <a:t>しかないという</a:t>
            </a:r>
            <a:endParaRPr lang="en-US" altLang="ja-JP" sz="2000" dirty="0"/>
          </a:p>
          <a:p>
            <a:pPr marL="0" indent="0">
              <a:buNone/>
            </a:pPr>
            <a:r>
              <a:rPr lang="ja-JP" altLang="en-US" sz="2000" dirty="0"/>
              <a:t>　 </a:t>
            </a:r>
            <a:r>
              <a:rPr lang="ja-JP" altLang="en-US" sz="2000" dirty="0">
                <a:solidFill>
                  <a:srgbClr val="FF0000"/>
                </a:solidFill>
              </a:rPr>
              <a:t>１　</a:t>
            </a:r>
            <a:r>
              <a:rPr lang="ja-JP" altLang="en-US" sz="2000" b="1" dirty="0">
                <a:solidFill>
                  <a:srgbClr val="FF0000"/>
                </a:solidFill>
              </a:rPr>
              <a:t>バイタリティ</a:t>
            </a:r>
            <a:r>
              <a:rPr lang="ja-JP" altLang="en-US" sz="2000" dirty="0">
                <a:solidFill>
                  <a:srgbClr val="FF0000"/>
                </a:solidFill>
              </a:rPr>
              <a:t>があるか（情熱を持て）</a:t>
            </a:r>
            <a:endParaRPr lang="en-US" altLang="ja-JP" sz="2000" dirty="0">
              <a:solidFill>
                <a:srgbClr val="FF0000"/>
              </a:solidFill>
            </a:endParaRPr>
          </a:p>
          <a:p>
            <a:pPr marL="0" indent="0">
              <a:buNone/>
            </a:pPr>
            <a:r>
              <a:rPr lang="ja-JP" altLang="en-US" sz="2000" dirty="0">
                <a:solidFill>
                  <a:srgbClr val="FF0000"/>
                </a:solidFill>
              </a:rPr>
              <a:t> 　２　</a:t>
            </a:r>
            <a:r>
              <a:rPr lang="ja-JP" altLang="en-US" sz="2000" b="1" dirty="0">
                <a:solidFill>
                  <a:srgbClr val="FF0000"/>
                </a:solidFill>
              </a:rPr>
              <a:t>楽天的</a:t>
            </a:r>
            <a:r>
              <a:rPr lang="ja-JP" altLang="en-US" sz="2000" dirty="0">
                <a:solidFill>
                  <a:srgbClr val="FF0000"/>
                </a:solidFill>
              </a:rPr>
              <a:t>であるか（暗いのはダメ）</a:t>
            </a:r>
            <a:endParaRPr lang="en-US" altLang="ja-JP" sz="2000" dirty="0">
              <a:solidFill>
                <a:srgbClr val="FF0000"/>
              </a:solidFill>
            </a:endParaRPr>
          </a:p>
          <a:p>
            <a:pPr marL="0" indent="0">
              <a:buNone/>
            </a:pPr>
            <a:r>
              <a:rPr lang="ja-JP" altLang="en-US" sz="2000" dirty="0">
                <a:solidFill>
                  <a:srgbClr val="FF0000"/>
                </a:solidFill>
              </a:rPr>
              <a:t> 　３　</a:t>
            </a:r>
            <a:r>
              <a:rPr lang="ja-JP" altLang="en-US" sz="2000" b="1" dirty="0">
                <a:solidFill>
                  <a:srgbClr val="FF0000"/>
                </a:solidFill>
              </a:rPr>
              <a:t>自己修練</a:t>
            </a:r>
            <a:r>
              <a:rPr lang="ja-JP" altLang="en-US" sz="2000" dirty="0">
                <a:solidFill>
                  <a:srgbClr val="FF0000"/>
                </a:solidFill>
              </a:rPr>
              <a:t>ができるか（毎日頑張れ）</a:t>
            </a:r>
            <a:endParaRPr lang="en-US" altLang="ja-JP" sz="2000" dirty="0">
              <a:solidFill>
                <a:srgbClr val="FF0000"/>
              </a:solidFill>
            </a:endParaRPr>
          </a:p>
          <a:p>
            <a:pPr marL="0" indent="0">
              <a:buNone/>
            </a:pPr>
            <a:endParaRPr lang="en-US" altLang="ja-JP" sz="2000" dirty="0"/>
          </a:p>
          <a:p>
            <a:pPr marL="0" indent="0">
              <a:buNone/>
            </a:pPr>
            <a:r>
              <a:rPr lang="ja-JP" altLang="en-US" sz="2000" dirty="0"/>
              <a:t>そのために必要なことは、以下の </a:t>
            </a:r>
            <a:r>
              <a:rPr lang="ja-JP" altLang="en-US" sz="2000" b="1" dirty="0"/>
              <a:t>２つ </a:t>
            </a:r>
            <a:r>
              <a:rPr lang="ja-JP" altLang="en-US" sz="2000" dirty="0"/>
              <a:t>を行えば叶うという</a:t>
            </a:r>
            <a:endParaRPr lang="en-US" altLang="ja-JP" sz="2000" dirty="0"/>
          </a:p>
          <a:p>
            <a:pPr marL="0" indent="0">
              <a:buNone/>
            </a:pPr>
            <a:r>
              <a:rPr lang="ja-JP" altLang="en-US" sz="2000" dirty="0"/>
              <a:t> 　</a:t>
            </a:r>
            <a:r>
              <a:rPr lang="ja-JP" altLang="en-US" sz="2000" dirty="0">
                <a:solidFill>
                  <a:srgbClr val="FF0000"/>
                </a:solidFill>
              </a:rPr>
              <a:t>１　古今のすぐれた人物に学ぶこと　　　　→　</a:t>
            </a:r>
            <a:r>
              <a:rPr lang="ja-JP" altLang="en-US" sz="2000" b="1" dirty="0">
                <a:solidFill>
                  <a:srgbClr val="FF0000"/>
                </a:solidFill>
              </a:rPr>
              <a:t>「愛読書」を持て</a:t>
            </a:r>
            <a:endParaRPr lang="en-US" altLang="ja-JP" sz="2000" b="1" dirty="0">
              <a:solidFill>
                <a:srgbClr val="FF0000"/>
              </a:solidFill>
            </a:endParaRPr>
          </a:p>
          <a:p>
            <a:pPr marL="0" indent="0">
              <a:buNone/>
            </a:pPr>
            <a:r>
              <a:rPr lang="en-US" altLang="ja-JP" sz="2000" dirty="0">
                <a:solidFill>
                  <a:srgbClr val="FF0000"/>
                </a:solidFill>
              </a:rPr>
              <a:t> </a:t>
            </a:r>
            <a:r>
              <a:rPr lang="ja-JP" altLang="en-US" sz="2000" dirty="0">
                <a:solidFill>
                  <a:srgbClr val="FF0000"/>
                </a:solidFill>
              </a:rPr>
              <a:t>　２　あらゆる人生の経験を嘗め尽くすこと　→　</a:t>
            </a:r>
            <a:r>
              <a:rPr lang="ja-JP" altLang="en-US" sz="2000" b="1" dirty="0">
                <a:solidFill>
                  <a:srgbClr val="FF0000"/>
                </a:solidFill>
              </a:rPr>
              <a:t>「経験」を積め</a:t>
            </a:r>
            <a:endParaRPr lang="ja-JP" altLang="ja-JP" sz="2000" b="1" dirty="0">
              <a:solidFill>
                <a:srgbClr val="FF0000"/>
              </a:solidFill>
            </a:endParaRPr>
          </a:p>
          <a:p>
            <a:pPr marL="0" indent="0">
              <a:buNone/>
            </a:pPr>
            <a:endParaRPr lang="en-US" altLang="ja-JP" sz="2000" dirty="0"/>
          </a:p>
          <a:p>
            <a:pPr marL="0" indent="0">
              <a:buNone/>
            </a:pPr>
            <a:endParaRPr kumimoji="1" lang="ja-JP" altLang="en-US" sz="2000" dirty="0"/>
          </a:p>
        </p:txBody>
      </p:sp>
    </p:spTree>
    <p:extLst>
      <p:ext uri="{BB962C8B-B14F-4D97-AF65-F5344CB8AC3E}">
        <p14:creationId xmlns:p14="http://schemas.microsoft.com/office/powerpoint/2010/main" val="412678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1000"/>
                                        <p:tgtEl>
                                          <p:spTgt spid="4">
                                            <p:txEl>
                                              <p:pRg st="5" end="5"/>
                                            </p:txEl>
                                          </p:spTgt>
                                        </p:tgtEl>
                                      </p:cBhvr>
                                    </p:animEffect>
                                    <p:anim calcmode="lin" valueType="num">
                                      <p:cBhvr>
                                        <p:cTn id="2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 calcmode="lin" valueType="num">
                                      <p:cBhvr additive="base">
                                        <p:cTn id="28"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 calcmode="lin" valueType="num">
                                      <p:cBhvr additive="base">
                                        <p:cTn id="34"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4">
                                            <p:txEl>
                                              <p:pRg st="9" end="9"/>
                                            </p:txEl>
                                          </p:spTgt>
                                        </p:tgtEl>
                                        <p:attrNameLst>
                                          <p:attrName>style.visibility</p:attrName>
                                        </p:attrNameLst>
                                      </p:cBhvr>
                                      <p:to>
                                        <p:strVal val="visible"/>
                                      </p:to>
                                    </p:set>
                                    <p:animEffect transition="in" filter="barn(inVertical)">
                                      <p:cBhvr>
                                        <p:cTn id="40" dur="500"/>
                                        <p:tgtEl>
                                          <p:spTgt spid="4">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4">
                                            <p:txEl>
                                              <p:pRg st="10" end="10"/>
                                            </p:txEl>
                                          </p:spTgt>
                                        </p:tgtEl>
                                        <p:attrNameLst>
                                          <p:attrName>style.visibility</p:attrName>
                                        </p:attrNameLst>
                                      </p:cBhvr>
                                      <p:to>
                                        <p:strVal val="visible"/>
                                      </p:to>
                                    </p:set>
                                    <p:animEffect transition="in" filter="wipe(down)">
                                      <p:cBhvr>
                                        <p:cTn id="45" dur="500"/>
                                        <p:tgtEl>
                                          <p:spTgt spid="4">
                                            <p:txEl>
                                              <p:pRg st="10" end="1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4">
                                            <p:txEl>
                                              <p:pRg st="11" end="11"/>
                                            </p:txEl>
                                          </p:spTgt>
                                        </p:tgtEl>
                                        <p:attrNameLst>
                                          <p:attrName>style.visibility</p:attrName>
                                        </p:attrNameLst>
                                      </p:cBhvr>
                                      <p:to>
                                        <p:strVal val="visible"/>
                                      </p:to>
                                    </p:set>
                                    <p:animEffect transition="in" filter="wipe(down)">
                                      <p:cBhvr>
                                        <p:cTn id="50"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C7CD36-9BC4-C25C-A7A6-2F9DF5F8918A}"/>
              </a:ext>
            </a:extLst>
          </p:cNvPr>
          <p:cNvSpPr>
            <a:spLocks noGrp="1"/>
          </p:cNvSpPr>
          <p:nvPr>
            <p:ph type="title"/>
          </p:nvPr>
        </p:nvSpPr>
        <p:spPr>
          <a:solidFill>
            <a:schemeClr val="accent5">
              <a:lumMod val="20000"/>
              <a:lumOff val="80000"/>
            </a:schemeClr>
          </a:solidFill>
        </p:spPr>
        <p:txBody>
          <a:bodyPr>
            <a:normAutofit fontScale="90000"/>
          </a:bodyPr>
          <a:lstStyle/>
          <a:p>
            <a:pPr marL="0" marR="0" lvl="0" indent="0" defTabSz="914400" rtl="0" eaLnBrk="1" fontAlgn="auto" latinLnBrk="0" hangingPunct="1">
              <a:lnSpc>
                <a:spcPct val="90000"/>
              </a:lnSpc>
              <a:spcBef>
                <a:spcPts val="1000"/>
              </a:spcBef>
              <a:spcAft>
                <a:spcPts val="0"/>
              </a:spcAft>
              <a:tabLst/>
              <a:defRPr/>
            </a:pPr>
            <a:br>
              <a:rPr kumimoji="1" lang="en-US" altLang="ja-JP" sz="4000" b="1" i="0" u="none" strike="noStrike" kern="1200" cap="none" spc="0" normalizeH="0" baseline="0" noProof="0" dirty="0">
                <a:ln>
                  <a:noFill/>
                </a:ln>
                <a:solidFill>
                  <a:srgbClr val="0070C0"/>
                </a:solidFill>
                <a:effectLst/>
                <a:uLnTx/>
                <a:uFillTx/>
                <a:latin typeface="+mj-ea"/>
                <a:cs typeface="+mn-cs"/>
              </a:rPr>
            </a:br>
            <a:br>
              <a:rPr kumimoji="1" lang="en-US" altLang="ja-JP" sz="4000" b="1" i="0" u="none" strike="noStrike" kern="1200" cap="none" spc="0" normalizeH="0" baseline="0" noProof="0" dirty="0">
                <a:ln>
                  <a:noFill/>
                </a:ln>
                <a:solidFill>
                  <a:srgbClr val="0070C0"/>
                </a:solidFill>
                <a:effectLst/>
                <a:uLnTx/>
                <a:uFillTx/>
                <a:latin typeface="+mj-ea"/>
                <a:cs typeface="+mn-cs"/>
              </a:rPr>
            </a:br>
            <a:r>
              <a:rPr kumimoji="1" lang="en-US" altLang="ja-JP" sz="4000" b="1" i="0" u="none" strike="noStrike" kern="1200" cap="none" spc="0" normalizeH="0" baseline="0" noProof="0" dirty="0">
                <a:ln>
                  <a:noFill/>
                </a:ln>
                <a:solidFill>
                  <a:srgbClr val="0070C0"/>
                </a:solidFill>
                <a:effectLst/>
                <a:uLnTx/>
                <a:uFillTx/>
                <a:latin typeface="+mj-ea"/>
                <a:cs typeface="+mn-cs"/>
              </a:rPr>
              <a:t> </a:t>
            </a:r>
            <a:r>
              <a:rPr kumimoji="1" lang="en-US" altLang="ja-JP" sz="3600" b="1" i="0" u="none" strike="noStrike" kern="1200" cap="none" spc="0" normalizeH="0" baseline="0" noProof="0" dirty="0">
                <a:ln>
                  <a:noFill/>
                </a:ln>
                <a:effectLst/>
                <a:uLnTx/>
                <a:uFillTx/>
                <a:latin typeface="+mj-ea"/>
                <a:cs typeface="+mn-cs"/>
              </a:rPr>
              <a:t> </a:t>
            </a:r>
            <a:r>
              <a:rPr kumimoji="1" lang="ja-JP" altLang="en-US" sz="3100" b="1" i="0" u="none" strike="noStrike" kern="1200" cap="none" spc="0" normalizeH="0" baseline="0" noProof="0" dirty="0">
                <a:ln>
                  <a:noFill/>
                </a:ln>
                <a:effectLst/>
                <a:uLnTx/>
                <a:uFillTx/>
                <a:latin typeface="+mj-ea"/>
                <a:cs typeface="+mn-cs"/>
              </a:rPr>
              <a:t>ロータリーを知るための</a:t>
            </a:r>
            <a:r>
              <a:rPr kumimoji="1" lang="ja-JP" altLang="en-US" sz="3100" b="1" i="0" u="none" strike="noStrike" kern="1200" cap="none" spc="0" normalizeH="0" baseline="0" noProof="0" dirty="0">
                <a:ln>
                  <a:noFill/>
                </a:ln>
                <a:solidFill>
                  <a:srgbClr val="FF0000"/>
                </a:solidFill>
                <a:effectLst/>
                <a:uLnTx/>
                <a:uFillTx/>
                <a:latin typeface="+mj-ea"/>
                <a:cs typeface="+mn-cs"/>
              </a:rPr>
              <a:t>「勉強会」</a:t>
            </a:r>
            <a:r>
              <a:rPr kumimoji="1" lang="ja-JP" altLang="en-US" sz="3100" b="1" i="0" u="none" strike="noStrike" kern="1200" cap="none" spc="0" normalizeH="0" baseline="0" noProof="0" dirty="0">
                <a:ln>
                  <a:noFill/>
                </a:ln>
                <a:effectLst/>
                <a:uLnTx/>
                <a:uFillTx/>
                <a:latin typeface="+mj-ea"/>
                <a:cs typeface="+mn-cs"/>
              </a:rPr>
              <a:t>を開催しよう</a:t>
            </a:r>
            <a:br>
              <a:rPr kumimoji="1" lang="en-US" altLang="ja-JP" sz="3100" i="0" u="none" strike="noStrike" kern="1200" cap="none" spc="0" normalizeH="0" baseline="0" noProof="0" dirty="0">
                <a:ln>
                  <a:noFill/>
                </a:ln>
                <a:solidFill>
                  <a:srgbClr val="0070C0"/>
                </a:solidFill>
                <a:effectLst/>
                <a:uLnTx/>
                <a:uFillTx/>
                <a:latin typeface="+mj-ea"/>
                <a:cs typeface="+mn-cs"/>
              </a:rPr>
            </a:br>
            <a:r>
              <a:rPr kumimoji="1" lang="ja-JP" altLang="en-US" sz="4000" b="0" i="0" u="none" strike="noStrike" kern="1200" cap="none" spc="0" normalizeH="0" baseline="0" noProof="0" dirty="0">
                <a:ln>
                  <a:noFill/>
                </a:ln>
                <a:solidFill>
                  <a:prstClr val="black"/>
                </a:solidFill>
                <a:effectLst/>
                <a:uLnTx/>
                <a:uFillTx/>
                <a:latin typeface="+mj-ea"/>
                <a:cs typeface="+mn-cs"/>
              </a:rPr>
              <a:t>　　</a:t>
            </a:r>
            <a:br>
              <a:rPr kumimoji="1" lang="en-US" altLang="ja-JP" sz="20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br>
            <a:endParaRPr kumimoji="1" lang="ja-JP" altLang="en-US" dirty="0"/>
          </a:p>
        </p:txBody>
      </p:sp>
      <p:sp>
        <p:nvSpPr>
          <p:cNvPr id="3" name="コンテンツ プレースホルダー 2">
            <a:extLst>
              <a:ext uri="{FF2B5EF4-FFF2-40B4-BE49-F238E27FC236}">
                <a16:creationId xmlns:a16="http://schemas.microsoft.com/office/drawing/2014/main" id="{36483D23-E018-1B47-EE3E-136803BE0EA9}"/>
              </a:ext>
            </a:extLst>
          </p:cNvPr>
          <p:cNvSpPr>
            <a:spLocks noGrp="1"/>
          </p:cNvSpPr>
          <p:nvPr>
            <p:ph idx="1"/>
          </p:nvPr>
        </p:nvSpPr>
        <p:spPr>
          <a:xfrm>
            <a:off x="838200" y="2141537"/>
            <a:ext cx="10515600" cy="4351338"/>
          </a:xfrm>
        </p:spPr>
        <p:txBody>
          <a:bodyPr>
            <a:normAutofit/>
          </a:bodyPr>
          <a:lstStyle/>
          <a:p>
            <a:pPr marL="0" indent="0">
              <a:buNone/>
            </a:pPr>
            <a:r>
              <a:rPr kumimoji="1" lang="ja-JP" altLang="en-US" sz="2000" b="0" i="0" u="none" strike="noStrike" kern="1200" cap="none" spc="0" normalizeH="0" baseline="0" noProof="0" dirty="0">
                <a:ln>
                  <a:noFill/>
                </a:ln>
                <a:solidFill>
                  <a:srgbClr val="FF0000"/>
                </a:solidFill>
                <a:effectLst/>
                <a:uLnTx/>
                <a:uFillTx/>
                <a:latin typeface="+mn-ea"/>
                <a:cs typeface="+mj-cs"/>
              </a:rPr>
              <a:t>　</a:t>
            </a:r>
            <a:r>
              <a:rPr kumimoji="1" lang="ja-JP" altLang="en-US" sz="2000" b="1" i="0" u="none" strike="noStrike" kern="1200" cap="none" spc="0" normalizeH="0" baseline="0" noProof="0" dirty="0">
                <a:ln>
                  <a:noFill/>
                </a:ln>
                <a:solidFill>
                  <a:srgbClr val="FF0000"/>
                </a:solidFill>
                <a:effectLst/>
                <a:uLnTx/>
                <a:uFillTx/>
                <a:latin typeface="+mn-ea"/>
                <a:cs typeface="+mj-cs"/>
              </a:rPr>
              <a:t>ロータリー</a:t>
            </a:r>
            <a:r>
              <a:rPr kumimoji="1" lang="ja-JP" altLang="en-US" sz="2000" b="1" i="0" u="none" strike="noStrike" kern="1200" cap="none" spc="0" normalizeH="0" baseline="0" noProof="0" dirty="0">
                <a:ln>
                  <a:noFill/>
                </a:ln>
                <a:solidFill>
                  <a:srgbClr val="0070C0"/>
                </a:solidFill>
                <a:effectLst/>
                <a:uLnTx/>
                <a:uFillTx/>
                <a:latin typeface="+mn-ea"/>
                <a:cs typeface="+mj-cs"/>
              </a:rPr>
              <a:t>の勉強（ロータリー知識）</a:t>
            </a:r>
            <a:r>
              <a:rPr kumimoji="1" lang="ja-JP" altLang="en-US" sz="2000" b="1" i="0" u="none" strike="noStrike" kern="1200" cap="none" spc="0" normalizeH="0" baseline="0" noProof="0" dirty="0">
                <a:ln>
                  <a:noFill/>
                </a:ln>
                <a:solidFill>
                  <a:srgbClr val="FF0000"/>
                </a:solidFill>
                <a:effectLst/>
                <a:uLnTx/>
                <a:uFillTx/>
                <a:latin typeface="+mn-ea"/>
                <a:cs typeface="+mj-cs"/>
              </a:rPr>
              <a:t>と </a:t>
            </a:r>
            <a:r>
              <a:rPr kumimoji="1" lang="ja-JP" altLang="en-US" sz="2000" b="1" i="0" u="none" strike="noStrike" kern="1200" cap="none" spc="0" normalizeH="0" baseline="0" noProof="0" dirty="0">
                <a:ln>
                  <a:noFill/>
                </a:ln>
                <a:solidFill>
                  <a:srgbClr val="0070C0"/>
                </a:solidFill>
                <a:effectLst/>
                <a:uLnTx/>
                <a:uFillTx/>
                <a:latin typeface="+mn-ea"/>
                <a:cs typeface="+mj-cs"/>
              </a:rPr>
              <a:t>会員資質のアップ</a:t>
            </a:r>
            <a:r>
              <a:rPr kumimoji="1" lang="ja-JP" altLang="en-US" sz="2000" b="1" i="0" u="none" strike="noStrike" kern="1200" cap="none" spc="0" normalizeH="0" baseline="0" noProof="0" dirty="0">
                <a:ln>
                  <a:noFill/>
                </a:ln>
                <a:solidFill>
                  <a:srgbClr val="FF0000"/>
                </a:solidFill>
                <a:effectLst/>
                <a:uLnTx/>
                <a:uFillTx/>
                <a:latin typeface="+mn-ea"/>
                <a:cs typeface="+mj-cs"/>
              </a:rPr>
              <a:t>が得られる</a:t>
            </a:r>
            <a:r>
              <a:rPr kumimoji="1" lang="en-US" altLang="ja-JP" sz="2000" b="1" i="0" u="none" strike="noStrike" kern="1200" cap="none" spc="0" normalizeH="0" baseline="0" noProof="0" dirty="0">
                <a:ln>
                  <a:noFill/>
                </a:ln>
                <a:solidFill>
                  <a:srgbClr val="FF0000"/>
                </a:solidFill>
                <a:effectLst/>
                <a:uLnTx/>
                <a:uFillTx/>
                <a:latin typeface="+mn-ea"/>
                <a:cs typeface="+mj-cs"/>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mn-ea"/>
                <a:cs typeface="+mn-cs"/>
              </a:rPr>
              <a:t>　　</a:t>
            </a:r>
            <a:endParaRPr kumimoji="1" lang="en-US" altLang="ja-JP" sz="20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2000" dirty="0">
                <a:solidFill>
                  <a:prstClr val="black"/>
                </a:solidFill>
                <a:latin typeface="+mn-ea"/>
              </a:rPr>
              <a:t>　　</a:t>
            </a:r>
            <a:r>
              <a:rPr kumimoji="1" lang="ja-JP" altLang="en-US" sz="2000" b="0" i="0" u="none" strike="noStrike" kern="1200" cap="none" spc="0" normalizeH="0" baseline="0" noProof="0" dirty="0">
                <a:ln>
                  <a:noFill/>
                </a:ln>
                <a:solidFill>
                  <a:prstClr val="black"/>
                </a:solidFill>
                <a:effectLst/>
                <a:uLnTx/>
                <a:uFillTx/>
                <a:latin typeface="+mn-ea"/>
                <a:cs typeface="+mn-cs"/>
              </a:rPr>
              <a:t>１　ロータリーの</a:t>
            </a:r>
            <a:r>
              <a:rPr kumimoji="1" lang="ja-JP" altLang="en-US" sz="2000" b="1" i="0" u="none" strike="noStrike" kern="1200" cap="none" spc="0" normalizeH="0" baseline="0" noProof="0" dirty="0">
                <a:ln>
                  <a:noFill/>
                </a:ln>
                <a:solidFill>
                  <a:prstClr val="black"/>
                </a:solidFill>
                <a:effectLst/>
                <a:uLnTx/>
                <a:uFillTx/>
                <a:latin typeface="+mn-ea"/>
                <a:cs typeface="+mn-cs"/>
              </a:rPr>
              <a:t>目的</a:t>
            </a:r>
            <a:r>
              <a:rPr kumimoji="1" lang="ja-JP" altLang="en-US" sz="2000" b="0" i="0" u="none" strike="noStrike" kern="1200" cap="none" spc="0" normalizeH="0" baseline="0" noProof="0" dirty="0">
                <a:ln>
                  <a:noFill/>
                </a:ln>
                <a:solidFill>
                  <a:prstClr val="black"/>
                </a:solidFill>
                <a:effectLst/>
                <a:uLnTx/>
                <a:uFillTx/>
                <a:latin typeface="+mn-ea"/>
                <a:cs typeface="+mn-cs"/>
              </a:rPr>
              <a:t>とは？</a:t>
            </a:r>
            <a:endParaRPr kumimoji="1" lang="en-US" altLang="ja-JP" sz="20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mn-ea"/>
                <a:cs typeface="+mn-cs"/>
              </a:rPr>
              <a:t>　　２　ロータリーが最も大切にしている</a:t>
            </a:r>
            <a:r>
              <a:rPr kumimoji="1" lang="ja-JP" altLang="en-US" sz="2000" b="1" i="0" u="none" strike="noStrike" kern="1200" cap="none" spc="0" normalizeH="0" baseline="0" noProof="0" dirty="0">
                <a:ln>
                  <a:noFill/>
                </a:ln>
                <a:solidFill>
                  <a:prstClr val="black"/>
                </a:solidFill>
                <a:effectLst/>
                <a:uLnTx/>
                <a:uFillTx/>
                <a:latin typeface="+mn-ea"/>
                <a:cs typeface="+mn-cs"/>
              </a:rPr>
              <a:t>モットー</a:t>
            </a:r>
            <a:r>
              <a:rPr kumimoji="1" lang="ja-JP" altLang="en-US" sz="2000" b="0" i="0" u="none" strike="noStrike" kern="1200" cap="none" spc="0" normalizeH="0" baseline="0" noProof="0" dirty="0">
                <a:ln>
                  <a:noFill/>
                </a:ln>
                <a:solidFill>
                  <a:prstClr val="black"/>
                </a:solidFill>
                <a:effectLst/>
                <a:uLnTx/>
                <a:uFillTx/>
                <a:latin typeface="+mn-ea"/>
                <a:cs typeface="+mn-cs"/>
              </a:rPr>
              <a:t>とは？</a:t>
            </a:r>
            <a:endParaRPr kumimoji="1" lang="en-US" altLang="ja-JP" sz="20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mn-ea"/>
                <a:cs typeface="+mn-cs"/>
              </a:rPr>
              <a:t>　　３　ロータリーに入ったら</a:t>
            </a:r>
            <a:r>
              <a:rPr kumimoji="1" lang="ja-JP" altLang="en-US" sz="2000" b="1" i="0" u="none" strike="noStrike" kern="1200" cap="none" spc="0" normalizeH="0" baseline="0" noProof="0" dirty="0">
                <a:ln>
                  <a:noFill/>
                </a:ln>
                <a:solidFill>
                  <a:prstClr val="black"/>
                </a:solidFill>
                <a:effectLst/>
                <a:uLnTx/>
                <a:uFillTx/>
                <a:latin typeface="+mn-ea"/>
                <a:cs typeface="+mn-cs"/>
              </a:rPr>
              <a:t>何が得られる</a:t>
            </a:r>
            <a:r>
              <a:rPr kumimoji="1" lang="ja-JP" altLang="en-US" sz="2000" b="0" i="0" u="none" strike="noStrike" kern="1200" cap="none" spc="0" normalizeH="0" baseline="0" noProof="0" dirty="0">
                <a:ln>
                  <a:noFill/>
                </a:ln>
                <a:solidFill>
                  <a:prstClr val="black"/>
                </a:solidFill>
                <a:effectLst/>
                <a:uLnTx/>
                <a:uFillTx/>
                <a:latin typeface="+mn-ea"/>
                <a:cs typeface="+mn-cs"/>
              </a:rPr>
              <a:t>のか？</a:t>
            </a:r>
            <a:endParaRPr kumimoji="1" lang="en-US" altLang="ja-JP" sz="20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mn-ea"/>
                <a:cs typeface="+mn-cs"/>
              </a:rPr>
              <a:t>　　４　ロータリーと</a:t>
            </a:r>
            <a:r>
              <a:rPr kumimoji="1" lang="ja-JP" altLang="en-US" sz="2000" b="1" i="0" u="none" strike="noStrike" kern="1200" cap="none" spc="0" normalizeH="0" baseline="0" noProof="0" dirty="0">
                <a:ln>
                  <a:noFill/>
                </a:ln>
                <a:solidFill>
                  <a:prstClr val="black"/>
                </a:solidFill>
                <a:effectLst/>
                <a:uLnTx/>
                <a:uFillTx/>
                <a:latin typeface="+mn-ea"/>
                <a:cs typeface="+mn-cs"/>
              </a:rPr>
              <a:t>他の奉仕団体との違い</a:t>
            </a:r>
            <a:r>
              <a:rPr kumimoji="1" lang="ja-JP" altLang="en-US" sz="2000" b="0" i="0" u="none" strike="noStrike" kern="1200" cap="none" spc="0" normalizeH="0" baseline="0" noProof="0" dirty="0">
                <a:ln>
                  <a:noFill/>
                </a:ln>
                <a:solidFill>
                  <a:prstClr val="black"/>
                </a:solidFill>
                <a:effectLst/>
                <a:uLnTx/>
                <a:uFillTx/>
                <a:latin typeface="+mn-ea"/>
                <a:cs typeface="+mn-cs"/>
              </a:rPr>
              <a:t>は？</a:t>
            </a:r>
            <a:endParaRPr kumimoji="1" lang="en-US" altLang="ja-JP" sz="20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20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mn-ea"/>
                <a:cs typeface="+mn-cs"/>
              </a:rPr>
              <a:t>　　</a:t>
            </a:r>
            <a:r>
              <a:rPr kumimoji="1" lang="ja-JP" altLang="en-US" sz="2000" b="1" i="0" u="none" strike="noStrike" kern="1200" cap="none" spc="0" normalizeH="0" baseline="0" noProof="0" dirty="0">
                <a:ln>
                  <a:noFill/>
                </a:ln>
                <a:solidFill>
                  <a:srgbClr val="FF0000"/>
                </a:solidFill>
                <a:effectLst/>
                <a:uLnTx/>
                <a:uFillTx/>
                <a:latin typeface="+mn-ea"/>
                <a:cs typeface="+mn-cs"/>
              </a:rPr>
              <a:t>⇒</a:t>
            </a:r>
            <a:r>
              <a:rPr kumimoji="1" lang="ja-JP" altLang="en-US" sz="2000" b="0" i="0" u="none" strike="noStrike" kern="1200" cap="none" spc="0" normalizeH="0" baseline="0" noProof="0" dirty="0">
                <a:ln>
                  <a:noFill/>
                </a:ln>
                <a:solidFill>
                  <a:prstClr val="black"/>
                </a:solidFill>
                <a:effectLst/>
                <a:uLnTx/>
                <a:uFillTx/>
                <a:latin typeface="+mn-ea"/>
                <a:cs typeface="+mn-cs"/>
              </a:rPr>
              <a:t>　この説明が出来るようになるために多くの</a:t>
            </a:r>
            <a:r>
              <a:rPr kumimoji="1" lang="ja-JP" altLang="en-US" sz="2000" b="1" i="0" u="none" strike="noStrike" kern="1200" cap="none" spc="0" normalizeH="0" baseline="0" noProof="0" dirty="0">
                <a:ln>
                  <a:noFill/>
                </a:ln>
                <a:solidFill>
                  <a:prstClr val="black"/>
                </a:solidFill>
                <a:effectLst/>
                <a:uLnTx/>
                <a:uFillTx/>
                <a:latin typeface="+mn-ea"/>
                <a:cs typeface="+mn-cs"/>
              </a:rPr>
              <a:t>若手会員が勉強</a:t>
            </a:r>
            <a:r>
              <a:rPr kumimoji="1" lang="ja-JP" altLang="en-US" sz="2000" b="0" i="0" u="none" strike="noStrike" kern="1200" cap="none" spc="0" normalizeH="0" baseline="0" noProof="0" dirty="0">
                <a:ln>
                  <a:noFill/>
                </a:ln>
                <a:solidFill>
                  <a:prstClr val="black"/>
                </a:solidFill>
                <a:effectLst/>
                <a:uLnTx/>
                <a:uFillTx/>
                <a:latin typeface="+mn-ea"/>
                <a:cs typeface="+mn-cs"/>
              </a:rPr>
              <a:t>するようになった</a:t>
            </a:r>
            <a:endParaRPr kumimoji="1" lang="en-US" altLang="ja-JP" sz="20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mn-ea"/>
                <a:cs typeface="+mn-cs"/>
              </a:rPr>
              <a:t>　　　　結果、</a:t>
            </a:r>
            <a:r>
              <a:rPr kumimoji="1" lang="ja-JP" altLang="en-US" sz="2000" b="1" i="0" u="none" strike="noStrike" kern="1200" cap="none" spc="0" normalizeH="0" baseline="0" noProof="0" dirty="0">
                <a:ln>
                  <a:noFill/>
                </a:ln>
                <a:solidFill>
                  <a:prstClr val="black"/>
                </a:solidFill>
                <a:effectLst/>
                <a:uLnTx/>
                <a:uFillTx/>
                <a:latin typeface="+mn-ea"/>
                <a:cs typeface="+mn-cs"/>
              </a:rPr>
              <a:t>会員の資質</a:t>
            </a:r>
            <a:r>
              <a:rPr kumimoji="1" lang="ja-JP" altLang="en-US" sz="2000" b="0" i="0" u="none" strike="noStrike" kern="1200" cap="none" spc="0" normalizeH="0" baseline="0" noProof="0" dirty="0">
                <a:ln>
                  <a:noFill/>
                </a:ln>
                <a:solidFill>
                  <a:prstClr val="black"/>
                </a:solidFill>
                <a:effectLst/>
                <a:uLnTx/>
                <a:uFillTx/>
                <a:latin typeface="+mn-ea"/>
                <a:cs typeface="+mn-cs"/>
              </a:rPr>
              <a:t>と</a:t>
            </a:r>
            <a:r>
              <a:rPr kumimoji="1" lang="ja-JP" altLang="en-US"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クラブの格式</a:t>
            </a:r>
            <a:r>
              <a:rPr kumimoji="1" lang="ja-JP" altLang="en-US" sz="2000" b="0" i="0" u="none" strike="noStrike" kern="1200" cap="none" spc="0" normalizeH="0" baseline="0" noProof="0" dirty="0">
                <a:ln>
                  <a:noFill/>
                </a:ln>
                <a:solidFill>
                  <a:prstClr val="black"/>
                </a:solidFill>
                <a:effectLst/>
                <a:uLnTx/>
                <a:uFillTx/>
                <a:latin typeface="+mn-ea"/>
                <a:cs typeface="+mn-cs"/>
              </a:rPr>
              <a:t>が上がった</a:t>
            </a:r>
            <a:endParaRPr kumimoji="1" lang="en-US" altLang="ja-JP" sz="20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mn-ea"/>
                <a:cs typeface="+mn-cs"/>
              </a:rPr>
              <a:t>　　　　ロータリーの本質を知って</a:t>
            </a:r>
            <a:r>
              <a:rPr kumimoji="1" lang="ja-JP" altLang="en-US" sz="2000" b="1" i="0" u="none" strike="noStrike" kern="1200" cap="none" spc="0" normalizeH="0" baseline="0" noProof="0" dirty="0">
                <a:ln>
                  <a:noFill/>
                </a:ln>
                <a:solidFill>
                  <a:prstClr val="black"/>
                </a:solidFill>
                <a:effectLst/>
                <a:uLnTx/>
                <a:uFillTx/>
                <a:latin typeface="+mn-ea"/>
                <a:cs typeface="+mn-cs"/>
              </a:rPr>
              <a:t>退会防止</a:t>
            </a:r>
            <a:r>
              <a:rPr kumimoji="1" lang="ja-JP" altLang="en-US" sz="2000" b="0" i="0" u="none" strike="noStrike" kern="1200" cap="none" spc="0" normalizeH="0" baseline="0" noProof="0" dirty="0">
                <a:ln>
                  <a:noFill/>
                </a:ln>
                <a:solidFill>
                  <a:prstClr val="black"/>
                </a:solidFill>
                <a:effectLst/>
                <a:uLnTx/>
                <a:uFillTx/>
                <a:latin typeface="+mn-ea"/>
                <a:cs typeface="+mn-cs"/>
              </a:rPr>
              <a:t>にもなった</a:t>
            </a:r>
          </a:p>
          <a:p>
            <a:pPr marL="0" indent="0">
              <a:buNone/>
            </a:pPr>
            <a:endParaRPr kumimoji="1" lang="ja-JP" altLang="en-US" sz="2000" dirty="0">
              <a:latin typeface="+mn-ea"/>
            </a:endParaRPr>
          </a:p>
        </p:txBody>
      </p:sp>
    </p:spTree>
    <p:extLst>
      <p:ext uri="{BB962C8B-B14F-4D97-AF65-F5344CB8AC3E}">
        <p14:creationId xmlns:p14="http://schemas.microsoft.com/office/powerpoint/2010/main" val="2998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0D1CCF-264A-3DA8-6597-9151A523130E}"/>
              </a:ext>
            </a:extLst>
          </p:cNvPr>
          <p:cNvSpPr>
            <a:spLocks noGrp="1"/>
          </p:cNvSpPr>
          <p:nvPr>
            <p:ph type="title"/>
          </p:nvPr>
        </p:nvSpPr>
        <p:spPr>
          <a:solidFill>
            <a:schemeClr val="accent5">
              <a:lumMod val="20000"/>
              <a:lumOff val="80000"/>
            </a:schemeClr>
          </a:solidFill>
        </p:spPr>
        <p:txBody>
          <a:bodyPr>
            <a:normAutofit/>
          </a:bodyPr>
          <a:lstStyle/>
          <a:p>
            <a:r>
              <a:rPr kumimoji="1" lang="ja-JP" altLang="en-US" sz="3200" b="1" dirty="0"/>
              <a:t>  </a:t>
            </a:r>
            <a:r>
              <a:rPr kumimoji="1" lang="ja-JP" altLang="en-US" sz="2800" b="1" dirty="0"/>
              <a:t>準備した回答</a:t>
            </a:r>
          </a:p>
        </p:txBody>
      </p:sp>
      <p:sp>
        <p:nvSpPr>
          <p:cNvPr id="3" name="コンテンツ プレースホルダー 2">
            <a:extLst>
              <a:ext uri="{FF2B5EF4-FFF2-40B4-BE49-F238E27FC236}">
                <a16:creationId xmlns:a16="http://schemas.microsoft.com/office/drawing/2014/main" id="{1EE5FBCB-70F2-649C-F9CC-250133786E0E}"/>
              </a:ext>
            </a:extLst>
          </p:cNvPr>
          <p:cNvSpPr>
            <a:spLocks noGrp="1"/>
          </p:cNvSpPr>
          <p:nvPr>
            <p:ph idx="1"/>
          </p:nvPr>
        </p:nvSpPr>
        <p:spPr>
          <a:xfrm>
            <a:off x="838200" y="2074200"/>
            <a:ext cx="10649505" cy="4351338"/>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mn-ea"/>
                <a:cs typeface="+mn-cs"/>
              </a:rPr>
              <a:t>　</a:t>
            </a:r>
            <a:r>
              <a:rPr kumimoji="1" lang="ja-JP" altLang="en-US" sz="2000" b="1" i="0" u="none" strike="noStrike" kern="1200" cap="none" spc="0" normalizeH="0" baseline="0" noProof="0" dirty="0">
                <a:ln>
                  <a:noFill/>
                </a:ln>
                <a:solidFill>
                  <a:prstClr val="black"/>
                </a:solidFill>
                <a:effectLst/>
                <a:uLnTx/>
                <a:uFillTx/>
                <a:latin typeface="+mn-ea"/>
                <a:cs typeface="+mn-cs"/>
              </a:rPr>
              <a:t>１　ロータリーの目的とは？</a:t>
            </a:r>
            <a:endParaRPr kumimoji="1" lang="en-US" altLang="ja-JP" sz="2000" b="1"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mn-ea"/>
                <a:cs typeface="+mn-cs"/>
              </a:rPr>
              <a:t>　　　　準備回答：　</a:t>
            </a:r>
            <a:r>
              <a:rPr kumimoji="1" lang="ja-JP" altLang="en-US" sz="2000" b="1" i="0" u="none" strike="noStrike" kern="1200" cap="none" spc="0" normalizeH="0" baseline="0" noProof="0" dirty="0">
                <a:ln>
                  <a:noFill/>
                </a:ln>
                <a:solidFill>
                  <a:srgbClr val="0070C0"/>
                </a:solidFill>
                <a:effectLst/>
                <a:uLnTx/>
                <a:uFillTx/>
                <a:latin typeface="+mn-ea"/>
                <a:cs typeface="+mn-cs"/>
              </a:rPr>
              <a:t>国際ロータリー定款第</a:t>
            </a:r>
            <a:r>
              <a:rPr kumimoji="1" lang="en-US" altLang="ja-JP" sz="2000" b="1" i="0" u="none" strike="noStrike" kern="1200" cap="none" spc="0" normalizeH="0" baseline="0" noProof="0" dirty="0">
                <a:ln>
                  <a:noFill/>
                </a:ln>
                <a:solidFill>
                  <a:srgbClr val="0070C0"/>
                </a:solidFill>
                <a:effectLst/>
                <a:uLnTx/>
                <a:uFillTx/>
                <a:latin typeface="+mn-ea"/>
                <a:cs typeface="+mn-cs"/>
              </a:rPr>
              <a:t>4</a:t>
            </a:r>
            <a:r>
              <a:rPr kumimoji="1" lang="ja-JP" altLang="en-US" sz="2000" b="1" i="0" u="none" strike="noStrike" kern="1200" cap="none" spc="0" normalizeH="0" baseline="0" noProof="0" dirty="0">
                <a:ln>
                  <a:noFill/>
                </a:ln>
                <a:solidFill>
                  <a:srgbClr val="0070C0"/>
                </a:solidFill>
                <a:effectLst/>
                <a:uLnTx/>
                <a:uFillTx/>
                <a:latin typeface="+mn-ea"/>
                <a:cs typeface="+mn-cs"/>
              </a:rPr>
              <a:t>条「ロータリーの目的」</a:t>
            </a:r>
            <a:r>
              <a:rPr kumimoji="1" lang="ja-JP" altLang="en-US" sz="2000" b="0" i="0" u="none" strike="noStrike" kern="1200" cap="none" spc="0" normalizeH="0" baseline="0" noProof="0" dirty="0">
                <a:ln>
                  <a:noFill/>
                </a:ln>
                <a:solidFill>
                  <a:prstClr val="black"/>
                </a:solidFill>
                <a:effectLst/>
                <a:uLnTx/>
                <a:uFillTx/>
                <a:latin typeface="+mn-ea"/>
                <a:cs typeface="+mn-cs"/>
              </a:rPr>
              <a:t>の説明</a:t>
            </a:r>
            <a:endParaRPr kumimoji="1" lang="en-US" altLang="ja-JP" sz="20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mn-ea"/>
                <a:cs typeface="+mn-cs"/>
              </a:rPr>
              <a:t>　</a:t>
            </a:r>
            <a:r>
              <a:rPr kumimoji="1" lang="ja-JP" altLang="en-US" sz="2000" b="1" i="0" u="none" strike="noStrike" kern="1200" cap="none" spc="0" normalizeH="0" baseline="0" noProof="0" dirty="0">
                <a:ln>
                  <a:noFill/>
                </a:ln>
                <a:solidFill>
                  <a:prstClr val="black"/>
                </a:solidFill>
                <a:effectLst/>
                <a:uLnTx/>
                <a:uFillTx/>
                <a:latin typeface="+mn-ea"/>
                <a:cs typeface="+mn-cs"/>
              </a:rPr>
              <a:t>２　ロータリーが最も大切にしているモットーとは？</a:t>
            </a:r>
            <a:endParaRPr kumimoji="1" lang="en-US" altLang="ja-JP" sz="2000" b="1"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mn-ea"/>
                <a:cs typeface="+mn-cs"/>
              </a:rPr>
              <a:t>　　　　準備回答：　</a:t>
            </a:r>
            <a:r>
              <a:rPr kumimoji="1" lang="ja-JP" altLang="en-US" sz="2000" b="1" i="0" u="none" strike="noStrike" kern="1200" cap="none" spc="0" normalizeH="0" baseline="0" noProof="0" dirty="0">
                <a:ln>
                  <a:noFill/>
                </a:ln>
                <a:solidFill>
                  <a:srgbClr val="0070C0"/>
                </a:solidFill>
                <a:effectLst/>
                <a:uLnTx/>
                <a:uFillTx/>
                <a:latin typeface="+mn-ea"/>
                <a:cs typeface="+mn-cs"/>
              </a:rPr>
              <a:t>「決議</a:t>
            </a:r>
            <a:r>
              <a:rPr kumimoji="1" lang="en-US" altLang="ja-JP" sz="2000" b="1" i="0" u="none" strike="noStrike" kern="1200" cap="none" spc="0" normalizeH="0" baseline="0" noProof="0" dirty="0">
                <a:ln>
                  <a:noFill/>
                </a:ln>
                <a:solidFill>
                  <a:srgbClr val="0070C0"/>
                </a:solidFill>
                <a:effectLst/>
                <a:uLnTx/>
                <a:uFillTx/>
                <a:latin typeface="+mn-ea"/>
                <a:cs typeface="+mn-cs"/>
              </a:rPr>
              <a:t>23-34</a:t>
            </a:r>
            <a:r>
              <a:rPr kumimoji="1" lang="ja-JP" altLang="en-US" sz="2000" b="1" i="0" u="none" strike="noStrike" kern="1200" cap="none" spc="0" normalizeH="0" baseline="0" noProof="0" dirty="0">
                <a:ln>
                  <a:noFill/>
                </a:ln>
                <a:solidFill>
                  <a:srgbClr val="0070C0"/>
                </a:solidFill>
                <a:effectLst/>
                <a:uLnTx/>
                <a:uFillTx/>
                <a:latin typeface="+mn-ea"/>
                <a:cs typeface="+mn-cs"/>
              </a:rPr>
              <a:t>」</a:t>
            </a:r>
            <a:r>
              <a:rPr kumimoji="1" lang="ja-JP" altLang="en-US" sz="2000" b="0" i="0" u="none" strike="noStrike" kern="1200" cap="none" spc="0" normalizeH="0" baseline="0" noProof="0" dirty="0">
                <a:ln>
                  <a:noFill/>
                </a:ln>
                <a:solidFill>
                  <a:prstClr val="black"/>
                </a:solidFill>
                <a:effectLst/>
                <a:uLnTx/>
                <a:uFillTx/>
                <a:latin typeface="+mn-ea"/>
                <a:cs typeface="+mn-cs"/>
              </a:rPr>
              <a:t>、</a:t>
            </a:r>
            <a:r>
              <a:rPr kumimoji="1" lang="ja-JP" altLang="en-US" sz="2000" b="1" i="0" u="none" strike="noStrike" kern="1200" cap="none" spc="0" normalizeH="0" baseline="0" noProof="0" dirty="0">
                <a:ln>
                  <a:noFill/>
                </a:ln>
                <a:solidFill>
                  <a:srgbClr val="0070C0"/>
                </a:solidFill>
                <a:effectLst/>
                <a:uLnTx/>
                <a:uFillTx/>
                <a:latin typeface="+mn-ea"/>
                <a:cs typeface="+mn-cs"/>
              </a:rPr>
              <a:t>「四つのテスト」</a:t>
            </a:r>
            <a:r>
              <a:rPr kumimoji="1" lang="ja-JP" altLang="en-US" sz="2000" b="0" i="0" u="none" strike="noStrike" kern="1200" cap="none" spc="0" normalizeH="0" baseline="0" noProof="0" dirty="0">
                <a:ln>
                  <a:noFill/>
                </a:ln>
                <a:solidFill>
                  <a:prstClr val="black"/>
                </a:solidFill>
                <a:effectLst/>
                <a:uLnTx/>
                <a:uFillTx/>
                <a:latin typeface="+mn-ea"/>
                <a:cs typeface="+mn-cs"/>
              </a:rPr>
              <a:t>、</a:t>
            </a:r>
            <a:r>
              <a:rPr kumimoji="1" lang="ja-JP" altLang="en-US" sz="2000" b="1" i="0" u="none" strike="noStrike" kern="1200" cap="none" spc="0" normalizeH="0" baseline="0" noProof="0" dirty="0">
                <a:ln>
                  <a:noFill/>
                </a:ln>
                <a:solidFill>
                  <a:srgbClr val="0070C0"/>
                </a:solidFill>
                <a:effectLst/>
                <a:uLnTx/>
                <a:uFillTx/>
                <a:latin typeface="+mn-ea"/>
                <a:cs typeface="+mn-cs"/>
              </a:rPr>
              <a:t>「中核的価値観」</a:t>
            </a:r>
            <a:r>
              <a:rPr kumimoji="1" lang="ja-JP" altLang="en-US" sz="2000" b="0" i="0" u="none" strike="noStrike" kern="1200" cap="none" spc="0" normalizeH="0" baseline="0" noProof="0" dirty="0">
                <a:ln>
                  <a:noFill/>
                </a:ln>
                <a:solidFill>
                  <a:prstClr val="black"/>
                </a:solidFill>
                <a:effectLst/>
                <a:uLnTx/>
                <a:uFillTx/>
                <a:latin typeface="+mn-ea"/>
                <a:cs typeface="+mn-cs"/>
              </a:rPr>
              <a:t>の説明</a:t>
            </a:r>
            <a:endParaRPr kumimoji="1" lang="en-US" altLang="ja-JP" sz="20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mn-ea"/>
                <a:cs typeface="+mn-cs"/>
              </a:rPr>
              <a:t>　</a:t>
            </a:r>
            <a:r>
              <a:rPr kumimoji="1" lang="ja-JP" altLang="en-US" sz="2000" b="1" i="0" u="none" strike="noStrike" kern="1200" cap="none" spc="0" normalizeH="0" baseline="0" noProof="0" dirty="0">
                <a:ln>
                  <a:noFill/>
                </a:ln>
                <a:solidFill>
                  <a:prstClr val="black"/>
                </a:solidFill>
                <a:effectLst/>
                <a:uLnTx/>
                <a:uFillTx/>
                <a:latin typeface="+mn-ea"/>
                <a:cs typeface="+mn-cs"/>
              </a:rPr>
              <a:t>３　ロータリーに入ったら何が得られるのか？</a:t>
            </a:r>
            <a:endParaRPr kumimoji="1" lang="en-US" altLang="ja-JP" sz="2000" b="1"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mn-ea"/>
                <a:cs typeface="+mn-cs"/>
              </a:rPr>
              <a:t>　　　　準備回答：　元</a:t>
            </a:r>
            <a:r>
              <a:rPr kumimoji="1" lang="en-US" altLang="ja-JP" sz="2000" b="0" i="0" u="none" strike="noStrike" kern="1200" cap="none" spc="0" normalizeH="0" baseline="0" noProof="0" dirty="0">
                <a:ln>
                  <a:noFill/>
                </a:ln>
                <a:solidFill>
                  <a:prstClr val="black"/>
                </a:solidFill>
                <a:effectLst/>
                <a:uLnTx/>
                <a:uFillTx/>
                <a:latin typeface="+mn-ea"/>
                <a:cs typeface="+mn-cs"/>
              </a:rPr>
              <a:t>RI</a:t>
            </a:r>
            <a:r>
              <a:rPr kumimoji="1" lang="ja-JP" altLang="en-US" sz="2000" b="0" i="0" u="none" strike="noStrike" kern="1200" cap="none" spc="0" normalizeH="0" baseline="0" noProof="0" dirty="0">
                <a:ln>
                  <a:noFill/>
                </a:ln>
                <a:solidFill>
                  <a:prstClr val="black"/>
                </a:solidFill>
                <a:effectLst/>
                <a:uLnTx/>
                <a:uFillTx/>
                <a:latin typeface="+mn-ea"/>
                <a:cs typeface="+mn-cs"/>
              </a:rPr>
              <a:t>会長</a:t>
            </a:r>
            <a:r>
              <a:rPr kumimoji="1" lang="en-US" altLang="ja-JP" sz="2000" b="0" i="0" u="none" strike="noStrike" kern="1200" cap="none" spc="0" normalizeH="0" baseline="0" noProof="0" dirty="0">
                <a:ln>
                  <a:noFill/>
                </a:ln>
                <a:solidFill>
                  <a:prstClr val="black"/>
                </a:solidFill>
                <a:effectLst/>
                <a:uLnTx/>
                <a:uFillTx/>
                <a:latin typeface="+mn-ea"/>
                <a:cs typeface="+mn-cs"/>
              </a:rPr>
              <a:t>G</a:t>
            </a:r>
            <a:r>
              <a:rPr kumimoji="1" lang="ja-JP" altLang="en-US" sz="2000" b="0" i="0" u="none" strike="noStrike" kern="1200" cap="none" spc="0" normalizeH="0" baseline="0" noProof="0" dirty="0">
                <a:ln>
                  <a:noFill/>
                </a:ln>
                <a:solidFill>
                  <a:prstClr val="black"/>
                </a:solidFill>
                <a:effectLst/>
                <a:uLnTx/>
                <a:uFillTx/>
                <a:latin typeface="+mn-ea"/>
                <a:cs typeface="+mn-cs"/>
              </a:rPr>
              <a:t>・ガンデイカー</a:t>
            </a:r>
            <a:r>
              <a:rPr kumimoji="1" lang="en-US" altLang="ja-JP" sz="2000" b="0" i="0" u="none" strike="noStrike" kern="1200" cap="none" spc="0" normalizeH="0" baseline="0" noProof="0" dirty="0">
                <a:ln>
                  <a:noFill/>
                </a:ln>
                <a:solidFill>
                  <a:prstClr val="black"/>
                </a:solidFill>
                <a:effectLst/>
                <a:uLnTx/>
                <a:uFillTx/>
                <a:latin typeface="+mn-ea"/>
                <a:cs typeface="+mn-cs"/>
              </a:rPr>
              <a:t>『</a:t>
            </a:r>
            <a:r>
              <a:rPr kumimoji="1" lang="ja-JP" altLang="en-US" sz="2000" b="0" i="0" u="none" strike="noStrike" kern="1200" cap="none" spc="0" normalizeH="0" baseline="0" noProof="0" dirty="0">
                <a:ln>
                  <a:noFill/>
                </a:ln>
                <a:solidFill>
                  <a:prstClr val="black"/>
                </a:solidFill>
                <a:effectLst/>
                <a:uLnTx/>
                <a:uFillTx/>
                <a:latin typeface="+mn-ea"/>
                <a:cs typeface="+mn-cs"/>
              </a:rPr>
              <a:t>ロータリーに入るといいことがある</a:t>
            </a:r>
            <a:r>
              <a:rPr kumimoji="1" lang="en-US" altLang="ja-JP" sz="2000" b="0" i="0" u="none" strike="noStrike" kern="1200" cap="none" spc="0" normalizeH="0" baseline="0" noProof="0" dirty="0">
                <a:ln>
                  <a:noFill/>
                </a:ln>
                <a:solidFill>
                  <a:prstClr val="black"/>
                </a:solidFill>
                <a:effectLst/>
                <a:uLnTx/>
                <a:uFillTx/>
                <a:latin typeface="+mn-ea"/>
                <a:cs typeface="+mn-cs"/>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mn-ea"/>
                <a:cs typeface="+mn-cs"/>
              </a:rPr>
              <a:t>　　　　　　　　　　（</a:t>
            </a:r>
            <a:r>
              <a:rPr kumimoji="1" lang="en-US" altLang="ja-JP" sz="2000" b="0" i="0" u="none" strike="noStrike" kern="1200" cap="none" spc="0" normalizeH="0" baseline="0" noProof="0" dirty="0">
                <a:ln>
                  <a:noFill/>
                </a:ln>
                <a:solidFill>
                  <a:prstClr val="black"/>
                </a:solidFill>
                <a:effectLst/>
                <a:uLnTx/>
                <a:uFillTx/>
                <a:latin typeface="+mn-ea"/>
                <a:cs typeface="+mn-cs"/>
              </a:rPr>
              <a:t>『</a:t>
            </a:r>
            <a:r>
              <a:rPr kumimoji="1" lang="ja-JP" altLang="en-US" sz="2000" b="0" i="0" u="none" strike="noStrike" kern="1200" cap="none" spc="0" normalizeH="0" baseline="0" noProof="0" dirty="0">
                <a:ln>
                  <a:noFill/>
                </a:ln>
                <a:solidFill>
                  <a:prstClr val="black"/>
                </a:solidFill>
                <a:effectLst/>
                <a:uLnTx/>
                <a:uFillTx/>
                <a:latin typeface="+mn-ea"/>
                <a:cs typeface="+mn-cs"/>
              </a:rPr>
              <a:t>ロータリー通解</a:t>
            </a:r>
            <a:r>
              <a:rPr kumimoji="1" lang="en-US" altLang="ja-JP" sz="2000" b="0" i="0" u="none" strike="noStrike" kern="1200" cap="none" spc="0" normalizeH="0" baseline="0" noProof="0" dirty="0">
                <a:ln>
                  <a:noFill/>
                </a:ln>
                <a:solidFill>
                  <a:prstClr val="black"/>
                </a:solidFill>
                <a:effectLst/>
                <a:uLnTx/>
                <a:uFillTx/>
                <a:latin typeface="+mn-ea"/>
                <a:cs typeface="+mn-cs"/>
              </a:rPr>
              <a:t>』1916</a:t>
            </a:r>
            <a:r>
              <a:rPr kumimoji="1" lang="ja-JP" altLang="en-US" sz="2000" b="0" i="0" u="none" strike="noStrike" kern="1200" cap="none" spc="0" normalizeH="0" baseline="0" noProof="0" dirty="0">
                <a:ln>
                  <a:noFill/>
                </a:ln>
                <a:solidFill>
                  <a:prstClr val="black"/>
                </a:solidFill>
                <a:effectLst/>
                <a:uLnTx/>
                <a:uFillTx/>
                <a:latin typeface="+mn-ea"/>
                <a:cs typeface="+mn-cs"/>
              </a:rPr>
              <a:t>年）の</a:t>
            </a:r>
            <a:r>
              <a:rPr kumimoji="1" lang="ja-JP" altLang="en-US" sz="2000" b="1" i="0" u="none" strike="noStrike" kern="1200" cap="none" spc="0" normalizeH="0" baseline="0" noProof="0" dirty="0">
                <a:ln>
                  <a:noFill/>
                </a:ln>
                <a:solidFill>
                  <a:srgbClr val="0070C0"/>
                </a:solidFill>
                <a:effectLst/>
                <a:uLnTx/>
                <a:uFillTx/>
                <a:latin typeface="+mn-ea"/>
                <a:cs typeface="+mn-cs"/>
              </a:rPr>
              <a:t>９項目</a:t>
            </a:r>
            <a:r>
              <a:rPr kumimoji="1" lang="ja-JP" altLang="en-US" sz="2000" b="0" i="0" u="none" strike="noStrike" kern="1200" cap="none" spc="0" normalizeH="0" baseline="0" noProof="0" dirty="0">
                <a:ln>
                  <a:noFill/>
                </a:ln>
                <a:solidFill>
                  <a:prstClr val="black"/>
                </a:solidFill>
                <a:effectLst/>
                <a:uLnTx/>
                <a:uFillTx/>
                <a:latin typeface="+mn-ea"/>
                <a:cs typeface="+mn-cs"/>
              </a:rPr>
              <a:t>を説明</a:t>
            </a:r>
            <a:endParaRPr kumimoji="1" lang="en-US" altLang="ja-JP" sz="20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mn-ea"/>
                <a:cs typeface="+mn-cs"/>
              </a:rPr>
              <a:t>　</a:t>
            </a:r>
            <a:r>
              <a:rPr kumimoji="1" lang="ja-JP" altLang="en-US" sz="2000" b="1" i="0" u="none" strike="noStrike" kern="1200" cap="none" spc="0" normalizeH="0" baseline="0" noProof="0" dirty="0">
                <a:ln>
                  <a:noFill/>
                </a:ln>
                <a:solidFill>
                  <a:prstClr val="black"/>
                </a:solidFill>
                <a:effectLst/>
                <a:uLnTx/>
                <a:uFillTx/>
                <a:latin typeface="+mn-ea"/>
                <a:cs typeface="+mn-cs"/>
              </a:rPr>
              <a:t>４　ロータリーと他の奉仕団体との違いは？</a:t>
            </a:r>
            <a:endParaRPr kumimoji="1" lang="en-US" altLang="ja-JP" sz="2000" b="1"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mn-ea"/>
                <a:cs typeface="+mn-cs"/>
              </a:rPr>
              <a:t>　　　　準備回答：　</a:t>
            </a:r>
            <a:r>
              <a:rPr kumimoji="1" lang="ja-JP" altLang="en-US" sz="2000" b="1" i="0" u="none" strike="noStrike" kern="1200" cap="none" spc="0" normalizeH="0" baseline="0" noProof="0" dirty="0">
                <a:ln>
                  <a:noFill/>
                </a:ln>
                <a:solidFill>
                  <a:srgbClr val="0070C0"/>
                </a:solidFill>
                <a:effectLst/>
                <a:uLnTx/>
                <a:uFillTx/>
                <a:latin typeface="+mn-ea"/>
                <a:cs typeface="+mn-cs"/>
              </a:rPr>
              <a:t>Ｌクラブ</a:t>
            </a:r>
            <a:r>
              <a:rPr kumimoji="1" lang="ja-JP" altLang="en-US" sz="2000" b="0" i="0" u="none" strike="noStrike" kern="1200" cap="none" spc="0" normalizeH="0" baseline="0" noProof="0" dirty="0">
                <a:ln>
                  <a:noFill/>
                </a:ln>
                <a:solidFill>
                  <a:prstClr val="black"/>
                </a:solidFill>
                <a:effectLst/>
                <a:uLnTx/>
                <a:uFillTx/>
                <a:latin typeface="+mn-ea"/>
                <a:cs typeface="+mn-cs"/>
              </a:rPr>
              <a:t>を想定して</a:t>
            </a:r>
            <a:r>
              <a:rPr kumimoji="1" lang="ja-JP" altLang="en-US" sz="2000" b="1" i="0" u="none" strike="noStrike" kern="1200" cap="none" spc="0" normalizeH="0" baseline="0" noProof="0" dirty="0">
                <a:ln>
                  <a:noFill/>
                </a:ln>
                <a:solidFill>
                  <a:srgbClr val="0070C0"/>
                </a:solidFill>
                <a:effectLst/>
                <a:uLnTx/>
                <a:uFillTx/>
                <a:latin typeface="+mn-ea"/>
                <a:cs typeface="+mn-cs"/>
              </a:rPr>
              <a:t>「職業奉仕」の思想</a:t>
            </a:r>
            <a:r>
              <a:rPr kumimoji="1" lang="ja-JP" altLang="en-US" sz="2000" b="0" i="0" u="none" strike="noStrike" kern="1200" cap="none" spc="0" normalizeH="0" baseline="0" noProof="0" dirty="0">
                <a:ln>
                  <a:noFill/>
                </a:ln>
                <a:solidFill>
                  <a:prstClr val="black"/>
                </a:solidFill>
                <a:effectLst/>
                <a:uLnTx/>
                <a:uFillTx/>
                <a:latin typeface="+mn-ea"/>
                <a:cs typeface="+mn-cs"/>
              </a:rPr>
              <a:t>の存在と</a:t>
            </a:r>
            <a:r>
              <a:rPr kumimoji="1" lang="ja-JP" altLang="en-US" sz="2000" b="1" i="0" u="none" strike="noStrike" kern="1200" cap="none" spc="0" normalizeH="0" baseline="0" noProof="0" dirty="0">
                <a:ln>
                  <a:noFill/>
                </a:ln>
                <a:solidFill>
                  <a:srgbClr val="0070C0"/>
                </a:solidFill>
                <a:effectLst/>
                <a:uLnTx/>
                <a:uFillTx/>
                <a:latin typeface="+mn-ea"/>
                <a:cs typeface="+mn-cs"/>
              </a:rPr>
              <a:t>「</a:t>
            </a:r>
            <a:r>
              <a:rPr kumimoji="1" lang="en-US" altLang="ja-JP" sz="2000" b="1" i="0" u="none" strike="noStrike" kern="1200" cap="none" spc="0" normalizeH="0" baseline="0" noProof="0" dirty="0">
                <a:ln>
                  <a:noFill/>
                </a:ln>
                <a:solidFill>
                  <a:srgbClr val="0070C0"/>
                </a:solidFill>
                <a:effectLst/>
                <a:uLnTx/>
                <a:uFillTx/>
                <a:latin typeface="+mn-ea"/>
                <a:cs typeface="+mn-cs"/>
              </a:rPr>
              <a:t>I serve</a:t>
            </a:r>
            <a:r>
              <a:rPr kumimoji="1" lang="ja-JP" altLang="en-US" sz="2000" b="1" i="0" u="none" strike="noStrike" kern="1200" cap="none" spc="0" normalizeH="0" baseline="0" noProof="0" dirty="0">
                <a:ln>
                  <a:noFill/>
                </a:ln>
                <a:solidFill>
                  <a:srgbClr val="0070C0"/>
                </a:solidFill>
                <a:effectLst/>
                <a:uLnTx/>
                <a:uFillTx/>
                <a:latin typeface="+mn-ea"/>
                <a:cs typeface="+mn-cs"/>
              </a:rPr>
              <a:t>」 と</a:t>
            </a:r>
            <a:endParaRPr kumimoji="1" lang="en-US" altLang="ja-JP" sz="2000" b="1" i="0" u="none" strike="noStrike" kern="1200" cap="none" spc="0" normalizeH="0" baseline="0" noProof="0" dirty="0">
              <a:ln>
                <a:noFill/>
              </a:ln>
              <a:solidFill>
                <a:srgbClr val="0070C0"/>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1" i="0" u="none" strike="noStrike" kern="1200" cap="none" spc="0" normalizeH="0" baseline="0" noProof="0" dirty="0">
                <a:ln>
                  <a:noFill/>
                </a:ln>
                <a:solidFill>
                  <a:srgbClr val="0070C0"/>
                </a:solidFill>
                <a:effectLst/>
                <a:uLnTx/>
                <a:uFillTx/>
                <a:latin typeface="+mn-ea"/>
                <a:cs typeface="+mn-cs"/>
              </a:rPr>
              <a:t>　　　　　　　　　　「</a:t>
            </a:r>
            <a:r>
              <a:rPr kumimoji="1" lang="en-US" altLang="ja-JP" sz="2000" b="1" i="0" u="none" strike="noStrike" kern="1200" cap="none" spc="0" normalizeH="0" baseline="0" noProof="0" dirty="0">
                <a:ln>
                  <a:noFill/>
                </a:ln>
                <a:solidFill>
                  <a:srgbClr val="0070C0"/>
                </a:solidFill>
                <a:effectLst/>
                <a:uLnTx/>
                <a:uFillTx/>
                <a:latin typeface="+mn-ea"/>
                <a:cs typeface="+mn-cs"/>
              </a:rPr>
              <a:t>We serve</a:t>
            </a:r>
            <a:r>
              <a:rPr kumimoji="1" lang="ja-JP" altLang="en-US" sz="2000" b="1" i="0" u="none" strike="noStrike" kern="1200" cap="none" spc="0" normalizeH="0" baseline="0" noProof="0" dirty="0">
                <a:ln>
                  <a:noFill/>
                </a:ln>
                <a:solidFill>
                  <a:srgbClr val="0070C0"/>
                </a:solidFill>
                <a:effectLst/>
                <a:uLnTx/>
                <a:uFillTx/>
                <a:latin typeface="+mn-ea"/>
                <a:cs typeface="+mn-cs"/>
              </a:rPr>
              <a:t>」の違い</a:t>
            </a:r>
            <a:r>
              <a:rPr kumimoji="1" lang="ja-JP" altLang="en-US" sz="2000" b="0" i="0" u="none" strike="noStrike" kern="1200" cap="none" spc="0" normalizeH="0" baseline="0" noProof="0" dirty="0">
                <a:ln>
                  <a:noFill/>
                </a:ln>
                <a:solidFill>
                  <a:prstClr val="black"/>
                </a:solidFill>
                <a:effectLst/>
                <a:uLnTx/>
                <a:uFillTx/>
                <a:latin typeface="+mn-ea"/>
                <a:cs typeface="+mn-cs"/>
              </a:rPr>
              <a:t>を説明</a:t>
            </a:r>
          </a:p>
          <a:p>
            <a:pPr marL="0" indent="0">
              <a:buNone/>
            </a:pPr>
            <a:endParaRPr kumimoji="1" lang="ja-JP" altLang="en-US" dirty="0"/>
          </a:p>
        </p:txBody>
      </p:sp>
    </p:spTree>
    <p:extLst>
      <p:ext uri="{BB962C8B-B14F-4D97-AF65-F5344CB8AC3E}">
        <p14:creationId xmlns:p14="http://schemas.microsoft.com/office/powerpoint/2010/main" val="1453079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3FBDBF-25AA-30D7-8609-EB3D604B1233}"/>
              </a:ext>
            </a:extLst>
          </p:cNvPr>
          <p:cNvSpPr>
            <a:spLocks noGrp="1"/>
          </p:cNvSpPr>
          <p:nvPr>
            <p:ph type="title"/>
          </p:nvPr>
        </p:nvSpPr>
        <p:spPr>
          <a:solidFill>
            <a:schemeClr val="bg1">
              <a:lumMod val="95000"/>
            </a:schemeClr>
          </a:solidFill>
        </p:spPr>
        <p:txBody>
          <a:bodyPr>
            <a:normAutofit/>
          </a:bodyPr>
          <a:lstStyle/>
          <a:p>
            <a:r>
              <a:rPr kumimoji="1" lang="en-US" altLang="ja-JP" sz="3200" b="1" dirty="0"/>
              <a:t>  </a:t>
            </a:r>
            <a:r>
              <a:rPr kumimoji="1" lang="en-US" altLang="ja-JP" sz="2800" b="1" dirty="0"/>
              <a:t>1</a:t>
            </a:r>
            <a:r>
              <a:rPr kumimoji="1" lang="ja-JP" altLang="en-US" sz="2800" b="1" dirty="0"/>
              <a:t>　これだけは知っておきたい</a:t>
            </a:r>
            <a:r>
              <a:rPr kumimoji="1" lang="ja-JP" altLang="en-US" sz="2800" b="1" dirty="0">
                <a:solidFill>
                  <a:srgbClr val="FF0000"/>
                </a:solidFill>
              </a:rPr>
              <a:t>「ロータリーの目的」</a:t>
            </a:r>
            <a:r>
              <a:rPr kumimoji="1" lang="en-US" altLang="ja-JP" sz="2800" b="1" dirty="0"/>
              <a:t>…</a:t>
            </a:r>
            <a:endParaRPr kumimoji="1" lang="ja-JP" altLang="en-US" sz="2800" b="1" dirty="0"/>
          </a:p>
        </p:txBody>
      </p:sp>
      <p:sp>
        <p:nvSpPr>
          <p:cNvPr id="3" name="コンテンツ プレースホルダー 2">
            <a:extLst>
              <a:ext uri="{FF2B5EF4-FFF2-40B4-BE49-F238E27FC236}">
                <a16:creationId xmlns:a16="http://schemas.microsoft.com/office/drawing/2014/main" id="{1A6E14FC-EF38-3A6F-4DF6-40BD124B126F}"/>
              </a:ext>
            </a:extLst>
          </p:cNvPr>
          <p:cNvSpPr>
            <a:spLocks noGrp="1"/>
          </p:cNvSpPr>
          <p:nvPr>
            <p:ph idx="1"/>
          </p:nvPr>
        </p:nvSpPr>
        <p:spPr>
          <a:xfrm>
            <a:off x="838200" y="2104007"/>
            <a:ext cx="11353800" cy="4753993"/>
          </a:xfrm>
        </p:spPr>
        <p:txBody>
          <a:bodyPr>
            <a:normAutofit/>
          </a:bodyPr>
          <a:lstStyle/>
          <a:p>
            <a:pPr marL="0" indent="0">
              <a:buNone/>
            </a:pPr>
            <a:r>
              <a:rPr kumimoji="1" lang="ja-JP" altLang="en-US" sz="2000" b="1" dirty="0">
                <a:solidFill>
                  <a:srgbClr val="FF0000"/>
                </a:solidFill>
              </a:rPr>
              <a:t>国際ロータリー定款 第４条（田中 私訳）</a:t>
            </a:r>
            <a:endParaRPr kumimoji="1" lang="en-US" altLang="ja-JP" sz="2000" b="1" dirty="0">
              <a:solidFill>
                <a:srgbClr val="FF0000"/>
              </a:solidFill>
            </a:endParaRPr>
          </a:p>
          <a:p>
            <a:pPr marL="0" indent="0">
              <a:buNone/>
            </a:pPr>
            <a:r>
              <a:rPr lang="ja-JP" altLang="en-US" sz="2000" dirty="0"/>
              <a:t>　第１　心の友を得て、自己研鑽の機会とすること</a:t>
            </a:r>
            <a:endParaRPr lang="en-US" altLang="ja-JP" sz="2000" dirty="0"/>
          </a:p>
          <a:p>
            <a:pPr marL="0" indent="0">
              <a:buNone/>
            </a:pPr>
            <a:endParaRPr kumimoji="1" lang="en-US" altLang="ja-JP" sz="2000" dirty="0"/>
          </a:p>
          <a:p>
            <a:pPr marL="0" indent="0">
              <a:buNone/>
            </a:pPr>
            <a:r>
              <a:rPr lang="ja-JP" altLang="en-US" sz="2000" dirty="0"/>
              <a:t>　第２　職業は社会に奉仕する手段の一つであることを理解し、その倫理性を高めるとともに</a:t>
            </a:r>
            <a:endParaRPr lang="en-US" altLang="ja-JP" sz="2000" dirty="0"/>
          </a:p>
          <a:p>
            <a:pPr marL="0" indent="0">
              <a:buNone/>
            </a:pPr>
            <a:r>
              <a:rPr kumimoji="1" lang="ja-JP" altLang="en-US" sz="2000" dirty="0"/>
              <a:t>　　　　各自の職業を高潔なものにすること</a:t>
            </a:r>
            <a:endParaRPr kumimoji="1" lang="en-US" altLang="ja-JP" sz="2000" dirty="0"/>
          </a:p>
          <a:p>
            <a:pPr marL="0" indent="0">
              <a:buNone/>
            </a:pPr>
            <a:endParaRPr lang="en-US" altLang="ja-JP" sz="2000" dirty="0"/>
          </a:p>
          <a:p>
            <a:pPr marL="0" indent="0">
              <a:buNone/>
            </a:pPr>
            <a:r>
              <a:rPr kumimoji="1" lang="ja-JP" altLang="en-US" sz="2000" dirty="0"/>
              <a:t>　第３　ロータリアン一人ひとりが、個人生活や、職業生活や、社会生活において、</a:t>
            </a:r>
            <a:endParaRPr kumimoji="1" lang="en-US" altLang="ja-JP" sz="2000" dirty="0"/>
          </a:p>
          <a:p>
            <a:pPr marL="0" indent="0">
              <a:buNone/>
            </a:pPr>
            <a:r>
              <a:rPr kumimoji="1" lang="ja-JP" altLang="en-US" sz="2000" dirty="0"/>
              <a:t>　　　　日々、奉仕の</a:t>
            </a:r>
            <a:r>
              <a:rPr lang="ja-JP" altLang="en-US" sz="2000" dirty="0"/>
              <a:t>理念を実践すること</a:t>
            </a:r>
            <a:endParaRPr lang="en-US" altLang="ja-JP" sz="2000" dirty="0"/>
          </a:p>
          <a:p>
            <a:pPr marL="0" indent="0">
              <a:buNone/>
            </a:pPr>
            <a:endParaRPr kumimoji="1" lang="en-US" altLang="ja-JP" sz="2000" dirty="0"/>
          </a:p>
          <a:p>
            <a:pPr marL="0" indent="0">
              <a:buNone/>
            </a:pPr>
            <a:r>
              <a:rPr lang="ja-JP" altLang="en-US" sz="2000" dirty="0"/>
              <a:t>　第４　奉仕の理念で結ばれた職業人が、世界的ネットワークを通じて、国際理解、親善、</a:t>
            </a:r>
            <a:endParaRPr lang="en-US" altLang="ja-JP" sz="2000" dirty="0"/>
          </a:p>
          <a:p>
            <a:pPr marL="0" indent="0">
              <a:buNone/>
            </a:pPr>
            <a:r>
              <a:rPr kumimoji="1" lang="ja-JP" altLang="en-US" sz="2000" dirty="0"/>
              <a:t>　　　　平和を推進すること</a:t>
            </a:r>
            <a:endParaRPr kumimoji="1" lang="en-US" altLang="ja-JP" sz="2000" dirty="0"/>
          </a:p>
          <a:p>
            <a:pPr marL="0" indent="0">
              <a:buNone/>
            </a:pPr>
            <a:endParaRPr kumimoji="1" lang="ja-JP" altLang="en-US" dirty="0"/>
          </a:p>
        </p:txBody>
      </p:sp>
    </p:spTree>
    <p:extLst>
      <p:ext uri="{BB962C8B-B14F-4D97-AF65-F5344CB8AC3E}">
        <p14:creationId xmlns:p14="http://schemas.microsoft.com/office/powerpoint/2010/main" val="3458085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9C64A9-45FD-D7B0-E401-934B98B6B1F3}"/>
              </a:ext>
            </a:extLst>
          </p:cNvPr>
          <p:cNvSpPr>
            <a:spLocks noGrp="1"/>
          </p:cNvSpPr>
          <p:nvPr>
            <p:ph type="title"/>
          </p:nvPr>
        </p:nvSpPr>
        <p:spPr>
          <a:solidFill>
            <a:schemeClr val="bg1">
              <a:lumMod val="95000"/>
            </a:schemeClr>
          </a:solidFill>
        </p:spPr>
        <p:txBody>
          <a:bodyPr>
            <a:normAutofit/>
          </a:bodyPr>
          <a:lstStyle/>
          <a:p>
            <a:r>
              <a:rPr kumimoji="1" lang="en-US" altLang="ja-JP" sz="3200" b="1" dirty="0"/>
              <a:t>  </a:t>
            </a:r>
            <a:r>
              <a:rPr kumimoji="1" lang="en-US" altLang="ja-JP" sz="2800" b="1" dirty="0"/>
              <a:t>2</a:t>
            </a:r>
            <a:r>
              <a:rPr kumimoji="1" lang="ja-JP" altLang="en-US" sz="2800" b="1" dirty="0"/>
              <a:t>　もう一つ知っておきたい</a:t>
            </a:r>
            <a:r>
              <a:rPr kumimoji="1" lang="ja-JP" altLang="en-US" sz="2800" b="1" dirty="0">
                <a:solidFill>
                  <a:srgbClr val="FF0000"/>
                </a:solidFill>
              </a:rPr>
              <a:t>「ロータリーのモットー」</a:t>
            </a:r>
            <a:r>
              <a:rPr kumimoji="1" lang="en-US" altLang="ja-JP" sz="2800" b="1" dirty="0"/>
              <a:t>…</a:t>
            </a:r>
            <a:endParaRPr kumimoji="1" lang="ja-JP" altLang="en-US" sz="2800" b="1" dirty="0"/>
          </a:p>
        </p:txBody>
      </p:sp>
      <p:sp>
        <p:nvSpPr>
          <p:cNvPr id="3" name="コンテンツ プレースホルダー 2">
            <a:extLst>
              <a:ext uri="{FF2B5EF4-FFF2-40B4-BE49-F238E27FC236}">
                <a16:creationId xmlns:a16="http://schemas.microsoft.com/office/drawing/2014/main" id="{E90FEB62-C236-0A19-2EE8-B1175F129CC2}"/>
              </a:ext>
            </a:extLst>
          </p:cNvPr>
          <p:cNvSpPr>
            <a:spLocks noGrp="1"/>
          </p:cNvSpPr>
          <p:nvPr>
            <p:ph idx="1"/>
          </p:nvPr>
        </p:nvSpPr>
        <p:spPr>
          <a:xfrm>
            <a:off x="838200" y="2110105"/>
            <a:ext cx="10515600" cy="4667250"/>
          </a:xfrm>
        </p:spPr>
        <p:txBody>
          <a:bodyPr>
            <a:normAutofit/>
          </a:bodyPr>
          <a:lstStyle/>
          <a:p>
            <a:pPr marL="0" indent="0">
              <a:buNone/>
            </a:pPr>
            <a:r>
              <a:rPr kumimoji="1" lang="ja-JP" altLang="en-US" sz="2000" b="1" dirty="0"/>
              <a:t>２つのモットー（標語）</a:t>
            </a:r>
            <a:r>
              <a:rPr kumimoji="1" lang="ja-JP" altLang="en-US" sz="2000" dirty="0"/>
              <a:t>（アーサー</a:t>
            </a:r>
            <a:r>
              <a:rPr kumimoji="1" lang="en-US" altLang="ja-JP" sz="2000" dirty="0"/>
              <a:t>F.</a:t>
            </a:r>
            <a:r>
              <a:rPr kumimoji="1" lang="ja-JP" altLang="en-US" sz="2000" dirty="0"/>
              <a:t>シェルドン）</a:t>
            </a:r>
            <a:r>
              <a:rPr kumimoji="1" lang="en-US" altLang="ja-JP" sz="2000" dirty="0"/>
              <a:t>…</a:t>
            </a:r>
            <a:r>
              <a:rPr kumimoji="1" lang="ja-JP" altLang="en-US" sz="2000" b="1" dirty="0">
                <a:solidFill>
                  <a:srgbClr val="FF0000"/>
                </a:solidFill>
              </a:rPr>
              <a:t>「決議２３－３４」</a:t>
            </a:r>
            <a:endParaRPr kumimoji="1" lang="en-US" altLang="ja-JP" sz="2000" b="1" dirty="0">
              <a:solidFill>
                <a:srgbClr val="FF0000"/>
              </a:solidFill>
            </a:endParaRPr>
          </a:p>
          <a:p>
            <a:pPr marL="0" indent="0">
              <a:buNone/>
            </a:pPr>
            <a:endParaRPr lang="en-US" altLang="ja-JP" sz="2000" b="1" dirty="0">
              <a:solidFill>
                <a:srgbClr val="FF0000"/>
              </a:solidFill>
            </a:endParaRPr>
          </a:p>
          <a:p>
            <a:pPr marL="0" indent="0">
              <a:buNone/>
            </a:pPr>
            <a:r>
              <a:rPr kumimoji="1" lang="ja-JP" altLang="en-US" sz="2000" b="1" dirty="0">
                <a:solidFill>
                  <a:srgbClr val="FF0000"/>
                </a:solidFill>
              </a:rPr>
              <a:t>　① </a:t>
            </a:r>
            <a:r>
              <a:rPr kumimoji="1" lang="en-US" altLang="ja-JP" sz="2000" b="1" dirty="0">
                <a:solidFill>
                  <a:srgbClr val="FF0000"/>
                </a:solidFill>
              </a:rPr>
              <a:t>Service Above Self</a:t>
            </a:r>
            <a:r>
              <a:rPr lang="ja-JP" altLang="en-US" sz="2000" b="1" dirty="0">
                <a:solidFill>
                  <a:srgbClr val="FF0000"/>
                </a:solidFill>
              </a:rPr>
              <a:t>（超我の奉仕）</a:t>
            </a:r>
            <a:r>
              <a:rPr lang="en-US" altLang="ja-JP" sz="2000" dirty="0"/>
              <a:t>…</a:t>
            </a:r>
            <a:r>
              <a:rPr lang="ja-JP" altLang="en-US" sz="2000" dirty="0"/>
              <a:t>　奉仕の哲学</a:t>
            </a:r>
            <a:endParaRPr lang="en-US" altLang="ja-JP" sz="2000" dirty="0"/>
          </a:p>
          <a:p>
            <a:pPr marL="0" indent="0">
              <a:buNone/>
            </a:pPr>
            <a:r>
              <a:rPr kumimoji="1" lang="ja-JP" altLang="en-US" sz="2000" b="1" dirty="0"/>
              <a:t>　</a:t>
            </a:r>
            <a:r>
              <a:rPr kumimoji="1" lang="ja-JP" altLang="en-US" sz="2000" b="1" dirty="0">
                <a:solidFill>
                  <a:srgbClr val="FF0000"/>
                </a:solidFill>
              </a:rPr>
              <a:t>② </a:t>
            </a:r>
            <a:r>
              <a:rPr kumimoji="1" lang="en-US" altLang="ja-JP" sz="2000" b="1" dirty="0">
                <a:solidFill>
                  <a:srgbClr val="FF0000"/>
                </a:solidFill>
              </a:rPr>
              <a:t>One Profits Most Who Serves Best</a:t>
            </a:r>
            <a:r>
              <a:rPr kumimoji="1" lang="ja-JP" altLang="en-US" sz="2000" b="1" dirty="0">
                <a:solidFill>
                  <a:srgbClr val="FF0000"/>
                </a:solidFill>
              </a:rPr>
              <a:t>（最もよく奉仕する者、最も多く報いられる）</a:t>
            </a:r>
            <a:endParaRPr kumimoji="1" lang="en-US" altLang="ja-JP" sz="2000" b="1" dirty="0">
              <a:solidFill>
                <a:srgbClr val="FF0000"/>
              </a:solidFill>
            </a:endParaRPr>
          </a:p>
          <a:p>
            <a:pPr marL="0" indent="0">
              <a:buNone/>
            </a:pPr>
            <a:r>
              <a:rPr lang="ja-JP" altLang="en-US" sz="2000" b="1" dirty="0"/>
              <a:t>　　　</a:t>
            </a:r>
            <a:r>
              <a:rPr kumimoji="1" lang="en-US" altLang="ja-JP" sz="2000" dirty="0"/>
              <a:t>…</a:t>
            </a:r>
            <a:r>
              <a:rPr kumimoji="1" lang="ja-JP" altLang="en-US" sz="2000" dirty="0"/>
              <a:t>　実践理論の原則</a:t>
            </a:r>
            <a:endParaRPr kumimoji="1" lang="en-US" altLang="ja-JP" sz="2000" dirty="0"/>
          </a:p>
          <a:p>
            <a:pPr marL="0" indent="0">
              <a:buNone/>
            </a:pPr>
            <a:endParaRPr lang="en-US" altLang="ja-JP" sz="2000" b="1" dirty="0"/>
          </a:p>
          <a:p>
            <a:pPr marL="0" indent="0">
              <a:buNone/>
            </a:pPr>
            <a:r>
              <a:rPr kumimoji="1" lang="ja-JP" altLang="en-US" sz="2000" b="1" dirty="0"/>
              <a:t> 田中 </a:t>
            </a:r>
            <a:r>
              <a:rPr lang="ja-JP" altLang="en-US" sz="2000" b="1" dirty="0"/>
              <a:t>私</a:t>
            </a:r>
            <a:r>
              <a:rPr kumimoji="1" lang="ja-JP" altLang="en-US" sz="2000" b="1" dirty="0"/>
              <a:t>訳：</a:t>
            </a:r>
            <a:endParaRPr kumimoji="1" lang="en-US" altLang="ja-JP" sz="2000" b="1" dirty="0"/>
          </a:p>
          <a:p>
            <a:pPr marL="0" indent="0">
              <a:buNone/>
            </a:pPr>
            <a:r>
              <a:rPr lang="ja-JP" altLang="en-US" sz="2000" dirty="0"/>
              <a:t>「相手に対する奉仕を自己の利益や都合より優先させよう。利益は奉仕の結果である。</a:t>
            </a:r>
            <a:endParaRPr lang="en-US" altLang="ja-JP" sz="2000" dirty="0"/>
          </a:p>
          <a:p>
            <a:pPr marL="0" indent="0">
              <a:buNone/>
            </a:pPr>
            <a:r>
              <a:rPr lang="ja-JP" altLang="en-US" sz="2000" dirty="0"/>
              <a:t>　相手のために最善の奉仕をすれば、その結果として</a:t>
            </a:r>
            <a:r>
              <a:rPr kumimoji="1" lang="ja-JP" altLang="en-US" sz="2000" dirty="0"/>
              <a:t>最大の利益（金銭的な利益ばかり</a:t>
            </a:r>
            <a:endParaRPr kumimoji="1" lang="en-US" altLang="ja-JP" sz="2000" dirty="0"/>
          </a:p>
          <a:p>
            <a:pPr marL="0" indent="0">
              <a:buNone/>
            </a:pPr>
            <a:r>
              <a:rPr lang="ja-JP" altLang="en-US" sz="2000" dirty="0"/>
              <a:t>　</a:t>
            </a:r>
            <a:r>
              <a:rPr kumimoji="1" lang="ja-JP" altLang="en-US" sz="2000" dirty="0"/>
              <a:t>ではなく、満足感や幸福感を）が得られる」</a:t>
            </a:r>
          </a:p>
        </p:txBody>
      </p:sp>
    </p:spTree>
    <p:extLst>
      <p:ext uri="{BB962C8B-B14F-4D97-AF65-F5344CB8AC3E}">
        <p14:creationId xmlns:p14="http://schemas.microsoft.com/office/powerpoint/2010/main" val="1669391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6B0EE1-26C0-9801-5AA5-100CD3C020AD}"/>
              </a:ext>
            </a:extLst>
          </p:cNvPr>
          <p:cNvSpPr>
            <a:spLocks noGrp="1"/>
          </p:cNvSpPr>
          <p:nvPr>
            <p:ph type="title"/>
          </p:nvPr>
        </p:nvSpPr>
        <p:spPr>
          <a:xfrm>
            <a:off x="838199" y="365125"/>
            <a:ext cx="11262065" cy="1325563"/>
          </a:xfrm>
          <a:solidFill>
            <a:schemeClr val="bg1">
              <a:lumMod val="95000"/>
            </a:schemeClr>
          </a:solidFill>
        </p:spPr>
        <p:txBody>
          <a:bodyPr>
            <a:normAutofit fontScale="90000"/>
          </a:bodyPr>
          <a:lstStyle/>
          <a:p>
            <a:r>
              <a:rPr kumimoji="1" lang="en-US" altLang="ja-JP" sz="3600" b="1" i="0" u="none" strike="noStrike" kern="1200" cap="none" spc="0" normalizeH="0" baseline="0" noProof="0" dirty="0">
                <a:ln>
                  <a:noFill/>
                </a:ln>
                <a:solidFill>
                  <a:prstClr val="black"/>
                </a:solidFill>
                <a:effectLst/>
                <a:uLnTx/>
                <a:uFillTx/>
                <a:latin typeface="+mj-ea"/>
                <a:cs typeface="+mj-cs"/>
              </a:rPr>
              <a:t>  </a:t>
            </a:r>
            <a:r>
              <a:rPr kumimoji="1" lang="en-US" altLang="ja-JP" sz="3100" b="1" i="0" u="none" strike="noStrike" kern="1200" cap="none" spc="0" normalizeH="0" baseline="0" noProof="0" dirty="0">
                <a:ln>
                  <a:noFill/>
                </a:ln>
                <a:solidFill>
                  <a:prstClr val="black"/>
                </a:solidFill>
                <a:effectLst/>
                <a:uLnTx/>
                <a:uFillTx/>
                <a:latin typeface="+mj-ea"/>
                <a:cs typeface="+mj-cs"/>
              </a:rPr>
              <a:t>3</a:t>
            </a:r>
            <a:r>
              <a:rPr kumimoji="1" lang="ja-JP" altLang="en-US" sz="3100" b="1" i="0" u="none" strike="noStrike" kern="1200" cap="none" spc="0" normalizeH="0" baseline="0" noProof="0" dirty="0">
                <a:ln>
                  <a:noFill/>
                </a:ln>
                <a:solidFill>
                  <a:prstClr val="black"/>
                </a:solidFill>
                <a:effectLst/>
                <a:uLnTx/>
                <a:uFillTx/>
                <a:latin typeface="+mj-ea"/>
                <a:cs typeface="+mj-cs"/>
              </a:rPr>
              <a:t>　ロータリーに入ったら得られるもの</a:t>
            </a:r>
            <a:r>
              <a:rPr kumimoji="1" lang="en-US" altLang="ja-JP" sz="3100" b="1" i="0" u="none" strike="noStrike" kern="1200" cap="none" spc="0" normalizeH="0" baseline="0" noProof="0" dirty="0">
                <a:ln>
                  <a:noFill/>
                </a:ln>
                <a:solidFill>
                  <a:prstClr val="black"/>
                </a:solidFill>
                <a:effectLst/>
                <a:uLnTx/>
                <a:uFillTx/>
                <a:latin typeface="+mj-ea"/>
                <a:cs typeface="+mj-cs"/>
              </a:rPr>
              <a:t>‥</a:t>
            </a:r>
            <a:br>
              <a:rPr kumimoji="1" lang="en-US" altLang="ja-JP" sz="3100" b="1" i="0" u="none" strike="noStrike" kern="1200" cap="none" spc="0" normalizeH="0" baseline="0" noProof="0" dirty="0">
                <a:ln>
                  <a:noFill/>
                </a:ln>
                <a:solidFill>
                  <a:prstClr val="black"/>
                </a:solidFill>
                <a:effectLst/>
                <a:uLnTx/>
                <a:uFillTx/>
                <a:latin typeface="+mj-ea"/>
                <a:cs typeface="+mj-cs"/>
              </a:rPr>
            </a:br>
            <a:r>
              <a:rPr kumimoji="1" lang="ja-JP" altLang="en-US" sz="3200" b="1" i="0" u="none" strike="noStrike" kern="1200" cap="none" spc="0" normalizeH="0" baseline="0" noProof="0" dirty="0">
                <a:ln>
                  <a:noFill/>
                </a:ln>
                <a:solidFill>
                  <a:prstClr val="black"/>
                </a:solidFill>
                <a:effectLst/>
                <a:uLnTx/>
                <a:uFillTx/>
                <a:latin typeface="+mj-ea"/>
                <a:cs typeface="+mj-cs"/>
              </a:rPr>
              <a:t>　</a:t>
            </a:r>
            <a:r>
              <a:rPr kumimoji="1" lang="ja-JP" altLang="en-US" sz="2400" b="1" i="0" u="none" strike="noStrike" kern="1200" cap="none" spc="0" normalizeH="0" baseline="0" noProof="0" dirty="0">
                <a:ln>
                  <a:noFill/>
                </a:ln>
                <a:solidFill>
                  <a:srgbClr val="0070C0"/>
                </a:solidFill>
                <a:effectLst/>
                <a:uLnTx/>
                <a:uFillTx/>
                <a:latin typeface="+mj-ea"/>
                <a:cs typeface="+mj-cs"/>
              </a:rPr>
              <a:t>“</a:t>
            </a:r>
            <a:r>
              <a:rPr kumimoji="1" lang="en-US" altLang="ja-JP" sz="2400" b="1" i="0" u="none" strike="noStrike" kern="1200" cap="none" spc="0" normalizeH="0" baseline="0" noProof="0" dirty="0">
                <a:ln>
                  <a:noFill/>
                </a:ln>
                <a:solidFill>
                  <a:srgbClr val="0070C0"/>
                </a:solidFill>
                <a:effectLst/>
                <a:uLnTx/>
                <a:uFillTx/>
                <a:latin typeface="+mj-ea"/>
                <a:cs typeface="+mj-cs"/>
              </a:rPr>
              <a:t>A Talking Knowledge of Rotary</a:t>
            </a:r>
            <a:r>
              <a:rPr kumimoji="1" lang="ja-JP" altLang="en-US" sz="2400" b="1" i="0" u="none" strike="noStrike" kern="1200" cap="none" spc="0" normalizeH="0" baseline="0" noProof="0" dirty="0">
                <a:ln>
                  <a:noFill/>
                </a:ln>
                <a:solidFill>
                  <a:srgbClr val="0070C0"/>
                </a:solidFill>
                <a:effectLst/>
                <a:uLnTx/>
                <a:uFillTx/>
                <a:latin typeface="+mj-ea"/>
                <a:cs typeface="+mj-cs"/>
              </a:rPr>
              <a:t>”</a:t>
            </a:r>
            <a:r>
              <a:rPr kumimoji="1" lang="en-US" altLang="ja-JP" sz="2400" b="1" i="0" u="none" strike="noStrike" kern="1200" cap="none" spc="0" normalizeH="0" baseline="0" noProof="0" dirty="0">
                <a:ln>
                  <a:noFill/>
                </a:ln>
                <a:solidFill>
                  <a:srgbClr val="0070C0"/>
                </a:solidFill>
                <a:effectLst/>
                <a:uLnTx/>
                <a:uFillTx/>
                <a:latin typeface="游ゴシック Light" panose="020B0300000000000000" pitchFamily="50" charset="-128"/>
                <a:ea typeface="游ゴシック Light" panose="020B0300000000000000" pitchFamily="50" charset="-128"/>
                <a:cs typeface="+mj-cs"/>
              </a:rPr>
              <a:t>『</a:t>
            </a:r>
            <a:r>
              <a:rPr kumimoji="1" lang="ja-JP" altLang="en-US" sz="2400" b="1" i="0" u="none" strike="noStrike" kern="1200" cap="none" spc="0" normalizeH="0" baseline="0" noProof="0" dirty="0">
                <a:ln>
                  <a:noFill/>
                </a:ln>
                <a:solidFill>
                  <a:srgbClr val="0070C0"/>
                </a:solidFill>
                <a:effectLst/>
                <a:uLnTx/>
                <a:uFillTx/>
                <a:latin typeface="游ゴシック Light" panose="020B0300000000000000" pitchFamily="50" charset="-128"/>
                <a:ea typeface="游ゴシック Light" panose="020B0300000000000000" pitchFamily="50" charset="-128"/>
                <a:cs typeface="+mj-cs"/>
              </a:rPr>
              <a:t>ﾛｰﾀﾘｰ通解</a:t>
            </a:r>
            <a:r>
              <a:rPr kumimoji="1" lang="en-US" altLang="ja-JP" sz="2400" b="1" i="0" u="none" strike="noStrike" kern="1200" cap="none" spc="0" normalizeH="0" baseline="0" noProof="0" dirty="0">
                <a:ln>
                  <a:noFill/>
                </a:ln>
                <a:solidFill>
                  <a:srgbClr val="0070C0"/>
                </a:solidFill>
                <a:effectLst/>
                <a:uLnTx/>
                <a:uFillTx/>
                <a:latin typeface="游ゴシック Light" panose="020B0300000000000000" pitchFamily="50" charset="-128"/>
                <a:ea typeface="游ゴシック Light" panose="020B0300000000000000" pitchFamily="50" charset="-128"/>
                <a:cs typeface="+mj-cs"/>
              </a:rPr>
              <a:t>』</a:t>
            </a:r>
            <a:r>
              <a:rPr kumimoji="1" lang="en-US" altLang="ja-JP" sz="2400" b="1" i="0" u="none" strike="noStrike" kern="1200" cap="none" spc="0" normalizeH="0" baseline="0" noProof="0" dirty="0">
                <a:ln>
                  <a:noFill/>
                </a:ln>
                <a:solidFill>
                  <a:srgbClr val="FF0000"/>
                </a:solidFill>
                <a:effectLst/>
                <a:uLnTx/>
                <a:uFillTx/>
                <a:latin typeface="游ゴシック Light" panose="020B0300000000000000" pitchFamily="50" charset="-128"/>
                <a:ea typeface="游ゴシック Light" panose="020B0300000000000000" pitchFamily="50" charset="-128"/>
                <a:cs typeface="+mj-cs"/>
              </a:rPr>
              <a:t> 1916</a:t>
            </a:r>
            <a:r>
              <a:rPr kumimoji="1" lang="ja-JP" altLang="en-US" sz="2400" b="1" i="0" u="none" strike="noStrike" kern="1200" cap="none" spc="0" normalizeH="0" baseline="0" noProof="0" dirty="0">
                <a:ln>
                  <a:noFill/>
                </a:ln>
                <a:solidFill>
                  <a:srgbClr val="FF0000"/>
                </a:solidFill>
                <a:effectLst/>
                <a:uLnTx/>
                <a:uFillTx/>
                <a:latin typeface="游ゴシック Light" panose="020B0300000000000000" pitchFamily="50" charset="-128"/>
                <a:ea typeface="游ゴシック Light" panose="020B0300000000000000" pitchFamily="50" charset="-128"/>
                <a:cs typeface="+mj-cs"/>
              </a:rPr>
              <a:t>年 </a:t>
            </a:r>
            <a:r>
              <a:rPr kumimoji="1" lang="ja-JP" altLang="en-US" sz="2400" b="1" i="0" u="none" strike="noStrike" kern="1200" cap="none" spc="0" normalizeH="0" baseline="0" noProof="0" dirty="0">
                <a:ln>
                  <a:noFill/>
                </a:ln>
                <a:solidFill>
                  <a:srgbClr val="0070C0"/>
                </a:solidFill>
                <a:effectLst/>
                <a:uLnTx/>
                <a:uFillTx/>
                <a:latin typeface="+mj-ea"/>
                <a:cs typeface="+mj-cs"/>
              </a:rPr>
              <a:t>ｶﾞｲ・ｶﾞﾝﾃﾞｲｶｰ（元</a:t>
            </a:r>
            <a:r>
              <a:rPr kumimoji="1" lang="en-US" altLang="ja-JP" sz="2400" b="1" i="0" u="none" strike="noStrike" kern="1200" cap="none" spc="0" normalizeH="0" baseline="0" noProof="0" dirty="0">
                <a:ln>
                  <a:noFill/>
                </a:ln>
                <a:solidFill>
                  <a:srgbClr val="0070C0"/>
                </a:solidFill>
                <a:effectLst/>
                <a:uLnTx/>
                <a:uFillTx/>
                <a:latin typeface="+mj-ea"/>
                <a:cs typeface="+mj-cs"/>
              </a:rPr>
              <a:t>RI</a:t>
            </a:r>
            <a:r>
              <a:rPr kumimoji="1" lang="ja-JP" altLang="en-US" sz="2400" b="1" i="0" u="none" strike="noStrike" kern="1200" cap="none" spc="0" normalizeH="0" baseline="0" noProof="0" dirty="0">
                <a:ln>
                  <a:noFill/>
                </a:ln>
                <a:solidFill>
                  <a:srgbClr val="0070C0"/>
                </a:solidFill>
                <a:effectLst/>
                <a:uLnTx/>
                <a:uFillTx/>
                <a:latin typeface="+mj-ea"/>
                <a:cs typeface="+mj-cs"/>
              </a:rPr>
              <a:t>会長）著</a:t>
            </a:r>
            <a:endParaRPr kumimoji="1" lang="ja-JP" altLang="en-US" sz="2400" b="1" dirty="0">
              <a:solidFill>
                <a:srgbClr val="0070C0"/>
              </a:solidFill>
              <a:latin typeface="+mj-ea"/>
            </a:endParaRPr>
          </a:p>
        </p:txBody>
      </p:sp>
      <p:sp>
        <p:nvSpPr>
          <p:cNvPr id="3" name="コンテンツ プレースホルダー 2">
            <a:extLst>
              <a:ext uri="{FF2B5EF4-FFF2-40B4-BE49-F238E27FC236}">
                <a16:creationId xmlns:a16="http://schemas.microsoft.com/office/drawing/2014/main" id="{439A9201-52BB-1688-31CB-59D0C03EA525}"/>
              </a:ext>
            </a:extLst>
          </p:cNvPr>
          <p:cNvSpPr>
            <a:spLocks noGrp="1"/>
          </p:cNvSpPr>
          <p:nvPr>
            <p:ph idx="1"/>
          </p:nvPr>
        </p:nvSpPr>
        <p:spPr>
          <a:xfrm>
            <a:off x="838200" y="2141537"/>
            <a:ext cx="10880324" cy="4351338"/>
          </a:xfrm>
        </p:spPr>
        <p:txBody>
          <a:bodyPr>
            <a:normAutofit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1" i="0" u="none" strike="noStrike" kern="1200" cap="none" spc="0" normalizeH="0" baseline="0" noProof="0" dirty="0">
                <a:ln>
                  <a:noFill/>
                </a:ln>
                <a:solidFill>
                  <a:srgbClr val="FF0000"/>
                </a:solidFill>
                <a:effectLst/>
                <a:uLnTx/>
                <a:uFillTx/>
                <a:latin typeface="+mn-ea"/>
                <a:cs typeface="+mj-cs"/>
              </a:rPr>
              <a:t>ロータリーに入るといいことがある・・</a:t>
            </a:r>
            <a:endParaRPr kumimoji="1" lang="en-US" altLang="ja-JP" sz="2000" b="1" i="0" u="none" strike="noStrike" kern="1200" cap="none" spc="0" normalizeH="0" baseline="0" noProof="0" dirty="0">
              <a:ln>
                <a:noFill/>
              </a:ln>
              <a:solidFill>
                <a:srgbClr val="FF0000"/>
              </a:solidFill>
              <a:effectLst/>
              <a:uLnTx/>
              <a:uFillTx/>
              <a:latin typeface="+mn-ea"/>
              <a:cs typeface="+mj-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1" lang="en-US" altLang="ja-JP" sz="2000" b="0" i="0" u="none" strike="noStrike" kern="1200" cap="none" spc="0" normalizeH="0" baseline="0" noProof="0" dirty="0">
                <a:ln>
                  <a:noFill/>
                </a:ln>
                <a:solidFill>
                  <a:srgbClr val="FF0000"/>
                </a:solidFill>
                <a:effectLst/>
                <a:uLnTx/>
                <a:uFillTx/>
                <a:latin typeface="+mn-ea"/>
                <a:cs typeface="+mj-cs"/>
              </a:rPr>
            </a:br>
            <a:r>
              <a:rPr kumimoji="1" lang="ja-JP" altLang="en-US" sz="2000" b="0" i="0" u="none" strike="noStrike" kern="1200" cap="none" spc="0" normalizeH="0" baseline="0" noProof="0" dirty="0">
                <a:ln>
                  <a:noFill/>
                </a:ln>
                <a:solidFill>
                  <a:prstClr val="black"/>
                </a:solidFill>
                <a:effectLst/>
                <a:uLnTx/>
                <a:uFillTx/>
                <a:latin typeface="+mn-ea"/>
                <a:cs typeface="+mn-cs"/>
              </a:rPr>
              <a:t>①  人生で、是非とも持たねばならない</a:t>
            </a:r>
            <a:r>
              <a:rPr kumimoji="1" lang="ja-JP" altLang="en-US" sz="2000" b="0" i="0" u="none" strike="noStrike" kern="1200" cap="none" spc="0" normalizeH="0" baseline="0" noProof="0" dirty="0">
                <a:ln>
                  <a:noFill/>
                </a:ln>
                <a:solidFill>
                  <a:srgbClr val="FF0000"/>
                </a:solidFill>
                <a:effectLst/>
                <a:uLnTx/>
                <a:uFillTx/>
                <a:latin typeface="+mn-ea"/>
                <a:cs typeface="+mn-cs"/>
              </a:rPr>
              <a:t>知己</a:t>
            </a:r>
            <a:r>
              <a:rPr kumimoji="1" lang="ja-JP" altLang="en-US" sz="2000" b="0" i="0" u="none" strike="noStrike" kern="1200" cap="none" spc="0" normalizeH="0" baseline="0" noProof="0" dirty="0">
                <a:ln>
                  <a:noFill/>
                </a:ln>
                <a:solidFill>
                  <a:prstClr val="black"/>
                </a:solidFill>
                <a:effectLst/>
                <a:uLnTx/>
                <a:uFillTx/>
                <a:latin typeface="+mn-ea"/>
                <a:cs typeface="+mn-cs"/>
              </a:rPr>
              <a:t>が得られる</a:t>
            </a:r>
            <a:endParaRPr kumimoji="1" lang="en-US" altLang="ja-JP" sz="20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mn-ea"/>
                <a:cs typeface="+mn-cs"/>
              </a:rPr>
              <a:t>②  純粋で健全な</a:t>
            </a:r>
            <a:r>
              <a:rPr kumimoji="1" lang="ja-JP" altLang="en-US" sz="2000" b="0" i="0" u="none" strike="noStrike" kern="1200" cap="none" spc="0" normalizeH="0" baseline="0" noProof="0" dirty="0">
                <a:ln>
                  <a:noFill/>
                </a:ln>
                <a:solidFill>
                  <a:srgbClr val="FF0000"/>
                </a:solidFill>
                <a:effectLst/>
                <a:uLnTx/>
                <a:uFillTx/>
                <a:latin typeface="+mn-ea"/>
                <a:cs typeface="+mn-cs"/>
              </a:rPr>
              <a:t>親睦</a:t>
            </a:r>
            <a:r>
              <a:rPr kumimoji="1" lang="ja-JP" altLang="en-US" sz="2000" b="0" i="0" u="none" strike="noStrike" kern="1200" cap="none" spc="0" normalizeH="0" baseline="0" noProof="0" dirty="0">
                <a:ln>
                  <a:noFill/>
                </a:ln>
                <a:solidFill>
                  <a:prstClr val="black"/>
                </a:solidFill>
                <a:effectLst/>
                <a:uLnTx/>
                <a:uFillTx/>
                <a:latin typeface="+mn-ea"/>
                <a:cs typeface="+mn-cs"/>
              </a:rPr>
              <a:t>というものがどんなに良いものかを知ることができる</a:t>
            </a:r>
            <a:endParaRPr kumimoji="1" lang="en-US" altLang="ja-JP" sz="20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mn-ea"/>
                <a:cs typeface="+mn-cs"/>
              </a:rPr>
              <a:t>③  どうすれば仕事が成功し、問題解決ができるかについて、</a:t>
            </a:r>
            <a:r>
              <a:rPr kumimoji="1" lang="ja-JP" altLang="en-US" sz="2000" b="0" i="0" u="none" strike="noStrike" kern="1200" cap="none" spc="0" normalizeH="0" baseline="0" noProof="0" dirty="0">
                <a:ln>
                  <a:noFill/>
                </a:ln>
                <a:solidFill>
                  <a:srgbClr val="FF0000"/>
                </a:solidFill>
                <a:effectLst/>
                <a:uLnTx/>
                <a:uFillTx/>
                <a:latin typeface="+mn-ea"/>
                <a:cs typeface="+mn-cs"/>
              </a:rPr>
              <a:t>啓発</a:t>
            </a:r>
            <a:r>
              <a:rPr kumimoji="1" lang="ja-JP" altLang="en-US" sz="2000" b="0" i="0" u="none" strike="noStrike" kern="1200" cap="none" spc="0" normalizeH="0" baseline="0" noProof="0" dirty="0">
                <a:ln>
                  <a:noFill/>
                </a:ln>
                <a:solidFill>
                  <a:prstClr val="black"/>
                </a:solidFill>
                <a:effectLst/>
                <a:uLnTx/>
                <a:uFillTx/>
                <a:latin typeface="+mn-ea"/>
                <a:cs typeface="+mn-cs"/>
              </a:rPr>
              <a:t>を受けることができる</a:t>
            </a:r>
            <a:endParaRPr kumimoji="1" lang="en-US" altLang="ja-JP" sz="20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mn-ea"/>
                <a:cs typeface="+mn-cs"/>
              </a:rPr>
              <a:t>④  効率の高い経営方法とは何かについて、知らず知らずのうちに</a:t>
            </a:r>
            <a:r>
              <a:rPr kumimoji="1" lang="ja-JP" altLang="en-US" sz="2000" b="0" i="0" u="none" strike="noStrike" kern="1200" cap="none" spc="0" normalizeH="0" baseline="0" noProof="0" dirty="0">
                <a:ln>
                  <a:noFill/>
                </a:ln>
                <a:solidFill>
                  <a:srgbClr val="FF0000"/>
                </a:solidFill>
                <a:effectLst/>
                <a:uLnTx/>
                <a:uFillTx/>
                <a:latin typeface="+mn-ea"/>
                <a:cs typeface="+mn-cs"/>
              </a:rPr>
              <a:t>教育</a:t>
            </a:r>
            <a:r>
              <a:rPr kumimoji="1" lang="ja-JP" altLang="en-US" sz="2000" b="0" i="0" u="none" strike="noStrike" kern="1200" cap="none" spc="0" normalizeH="0" baseline="0" noProof="0" dirty="0">
                <a:ln>
                  <a:noFill/>
                </a:ln>
                <a:solidFill>
                  <a:prstClr val="black"/>
                </a:solidFill>
                <a:effectLst/>
                <a:uLnTx/>
                <a:uFillTx/>
                <a:latin typeface="+mn-ea"/>
                <a:cs typeface="+mn-cs"/>
              </a:rPr>
              <a:t>が受けられる</a:t>
            </a:r>
            <a:endParaRPr kumimoji="1" lang="en-US" altLang="ja-JP" sz="20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mn-ea"/>
                <a:cs typeface="+mn-cs"/>
              </a:rPr>
              <a:t>⑤  多くの自分の知らない情報が得られ、</a:t>
            </a:r>
            <a:r>
              <a:rPr kumimoji="1" lang="ja-JP" altLang="en-US" sz="2000" b="0" i="0" u="none" strike="noStrike" kern="1200" cap="none" spc="0" normalizeH="0" baseline="0" noProof="0" dirty="0">
                <a:ln>
                  <a:noFill/>
                </a:ln>
                <a:solidFill>
                  <a:srgbClr val="FF0000"/>
                </a:solidFill>
                <a:effectLst/>
                <a:uLnTx/>
                <a:uFillTx/>
                <a:latin typeface="+mn-ea"/>
                <a:cs typeface="+mn-cs"/>
              </a:rPr>
              <a:t>先見</a:t>
            </a:r>
            <a:r>
              <a:rPr kumimoji="1" lang="ja-JP" altLang="en-US" sz="2000" b="0" i="0" u="none" strike="noStrike" kern="1200" cap="none" spc="0" normalizeH="0" baseline="0" noProof="0" dirty="0">
                <a:ln>
                  <a:noFill/>
                </a:ln>
                <a:solidFill>
                  <a:prstClr val="black"/>
                </a:solidFill>
                <a:effectLst/>
                <a:uLnTx/>
                <a:uFillTx/>
                <a:latin typeface="+mn-ea"/>
                <a:cs typeface="+mn-cs"/>
              </a:rPr>
              <a:t>の明を授けられることができる</a:t>
            </a:r>
            <a:endParaRPr kumimoji="1" lang="en-US" altLang="ja-JP" sz="20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mn-ea"/>
                <a:cs typeface="+mn-cs"/>
              </a:rPr>
              <a:t>⑥  自分の思考の限界を知り、もって</a:t>
            </a:r>
            <a:r>
              <a:rPr kumimoji="1" lang="ja-JP" altLang="en-US" sz="2000" b="0" i="0" u="none" strike="noStrike" kern="1200" cap="none" spc="0" normalizeH="0" baseline="0" noProof="0" dirty="0">
                <a:ln>
                  <a:noFill/>
                </a:ln>
                <a:solidFill>
                  <a:srgbClr val="FF0000"/>
                </a:solidFill>
                <a:effectLst/>
                <a:uLnTx/>
                <a:uFillTx/>
                <a:latin typeface="+mn-ea"/>
                <a:cs typeface="+mn-cs"/>
              </a:rPr>
              <a:t>転機</a:t>
            </a:r>
            <a:r>
              <a:rPr kumimoji="1" lang="ja-JP" altLang="en-US" sz="2000" b="0" i="0" u="none" strike="noStrike" kern="1200" cap="none" spc="0" normalizeH="0" baseline="0" noProof="0" dirty="0">
                <a:ln>
                  <a:noFill/>
                </a:ln>
                <a:solidFill>
                  <a:prstClr val="black"/>
                </a:solidFill>
                <a:effectLst/>
                <a:uLnTx/>
                <a:uFillTx/>
                <a:latin typeface="+mn-ea"/>
                <a:cs typeface="+mn-cs"/>
              </a:rPr>
              <a:t>を得ることができる</a:t>
            </a:r>
            <a:endParaRPr kumimoji="1" lang="en-US" altLang="ja-JP" sz="20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None/>
              <a:tabLst/>
              <a:defRPr/>
            </a:pPr>
            <a:r>
              <a:rPr kumimoji="1" lang="ja-JP" altLang="en-US" sz="2000" b="0" i="0" u="none" strike="noStrike" kern="1200" cap="none" spc="0" normalizeH="0" baseline="0" noProof="0" dirty="0">
                <a:ln>
                  <a:noFill/>
                </a:ln>
                <a:solidFill>
                  <a:prstClr val="black"/>
                </a:solidFill>
                <a:effectLst/>
                <a:uLnTx/>
                <a:uFillTx/>
                <a:latin typeface="+mn-ea"/>
                <a:cs typeface="+mn-cs"/>
              </a:rPr>
              <a:t>⑦  知己を広め、自分を他に理解してもらう機会が与えられ、そのことが自分の企業に対する</a:t>
            </a:r>
            <a:endParaRPr kumimoji="1" lang="en-US" altLang="ja-JP" sz="20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None/>
              <a:tabLst/>
              <a:defRPr/>
            </a:pPr>
            <a:r>
              <a:rPr lang="ja-JP" altLang="en-US" sz="2000" dirty="0">
                <a:solidFill>
                  <a:prstClr val="black"/>
                </a:solidFill>
                <a:latin typeface="+mn-ea"/>
              </a:rPr>
              <a:t>　  </a:t>
            </a:r>
            <a:r>
              <a:rPr kumimoji="1" lang="ja-JP" altLang="en-US" sz="2000" b="0" i="0" u="none" strike="noStrike" kern="1200" cap="none" spc="0" normalizeH="0" baseline="0" noProof="0" dirty="0">
                <a:ln>
                  <a:noFill/>
                </a:ln>
                <a:solidFill>
                  <a:srgbClr val="FF0000"/>
                </a:solidFill>
                <a:effectLst/>
                <a:uLnTx/>
                <a:uFillTx/>
                <a:latin typeface="+mn-ea"/>
                <a:cs typeface="+mn-cs"/>
              </a:rPr>
              <a:t>信頼</a:t>
            </a:r>
            <a:r>
              <a:rPr kumimoji="1" lang="ja-JP" altLang="en-US" sz="2000" b="0" i="0" u="none" strike="noStrike" kern="1200" cap="none" spc="0" normalizeH="0" baseline="0" noProof="0" dirty="0">
                <a:ln>
                  <a:noFill/>
                </a:ln>
                <a:solidFill>
                  <a:prstClr val="black"/>
                </a:solidFill>
                <a:effectLst/>
                <a:uLnTx/>
                <a:uFillTx/>
                <a:latin typeface="+mn-ea"/>
                <a:cs typeface="+mn-cs"/>
              </a:rPr>
              <a:t>に繋がり、その結果として企業上の</a:t>
            </a:r>
            <a:r>
              <a:rPr kumimoji="1" lang="ja-JP" altLang="en-US" sz="2000" b="0" i="0" u="none" strike="noStrike" kern="1200" cap="none" spc="0" normalizeH="0" baseline="0" noProof="0" dirty="0">
                <a:ln>
                  <a:noFill/>
                </a:ln>
                <a:solidFill>
                  <a:srgbClr val="FF0000"/>
                </a:solidFill>
                <a:effectLst/>
                <a:uLnTx/>
                <a:uFillTx/>
                <a:latin typeface="+mn-ea"/>
                <a:cs typeface="+mn-cs"/>
              </a:rPr>
              <a:t>利益</a:t>
            </a:r>
            <a:r>
              <a:rPr kumimoji="1" lang="ja-JP" altLang="en-US" sz="2000" b="0" i="0" u="none" strike="noStrike" kern="1200" cap="none" spc="0" normalizeH="0" baseline="0" noProof="0" dirty="0">
                <a:ln>
                  <a:noFill/>
                </a:ln>
                <a:solidFill>
                  <a:prstClr val="black"/>
                </a:solidFill>
                <a:effectLst/>
                <a:uLnTx/>
                <a:uFillTx/>
                <a:latin typeface="+mn-ea"/>
                <a:cs typeface="+mn-cs"/>
              </a:rPr>
              <a:t>になる</a:t>
            </a:r>
            <a:endParaRPr kumimoji="1" lang="en-US" altLang="ja-JP" sz="20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mn-ea"/>
                <a:cs typeface="+mn-cs"/>
              </a:rPr>
              <a:t>⑧  各自が社会の</a:t>
            </a:r>
            <a:r>
              <a:rPr kumimoji="1" lang="ja-JP" altLang="en-US" sz="2000" b="0" i="0" u="none" strike="noStrike" kern="1200" cap="none" spc="0" normalizeH="0" baseline="0" noProof="0" dirty="0">
                <a:ln>
                  <a:noFill/>
                </a:ln>
                <a:solidFill>
                  <a:srgbClr val="FF0000"/>
                </a:solidFill>
                <a:effectLst/>
                <a:uLnTx/>
                <a:uFillTx/>
                <a:latin typeface="+mn-ea"/>
                <a:cs typeface="+mn-cs"/>
              </a:rPr>
              <a:t>指導者</a:t>
            </a:r>
            <a:r>
              <a:rPr kumimoji="1" lang="ja-JP" altLang="en-US" sz="2000" b="0" i="0" u="none" strike="noStrike" kern="1200" cap="none" spc="0" normalizeH="0" baseline="0" noProof="0" dirty="0">
                <a:ln>
                  <a:noFill/>
                </a:ln>
                <a:solidFill>
                  <a:prstClr val="black"/>
                </a:solidFill>
                <a:effectLst/>
                <a:uLnTx/>
                <a:uFillTx/>
                <a:latin typeface="+mn-ea"/>
                <a:cs typeface="+mn-cs"/>
              </a:rPr>
              <a:t>となるための</a:t>
            </a:r>
            <a:r>
              <a:rPr kumimoji="1" lang="ja-JP" altLang="en-US" sz="2000" b="0" i="0" u="none" strike="noStrike" kern="1200" cap="none" spc="0" normalizeH="0" baseline="0" noProof="0" dirty="0">
                <a:ln>
                  <a:noFill/>
                </a:ln>
                <a:solidFill>
                  <a:srgbClr val="FF0000"/>
                </a:solidFill>
                <a:effectLst/>
                <a:uLnTx/>
                <a:uFillTx/>
                <a:latin typeface="+mn-ea"/>
                <a:cs typeface="+mn-cs"/>
              </a:rPr>
              <a:t>訓練</a:t>
            </a:r>
            <a:r>
              <a:rPr kumimoji="1" lang="ja-JP" altLang="en-US" sz="2000" b="0" i="0" u="none" strike="noStrike" kern="1200" cap="none" spc="0" normalizeH="0" baseline="0" noProof="0" dirty="0">
                <a:ln>
                  <a:noFill/>
                </a:ln>
                <a:solidFill>
                  <a:prstClr val="black"/>
                </a:solidFill>
                <a:effectLst/>
                <a:uLnTx/>
                <a:uFillTx/>
                <a:latin typeface="+mn-ea"/>
                <a:cs typeface="+mn-cs"/>
              </a:rPr>
              <a:t>を受けられる</a:t>
            </a:r>
            <a:endParaRPr kumimoji="1" lang="en-US" altLang="ja-JP" sz="20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mn-ea"/>
                <a:cs typeface="+mn-cs"/>
              </a:rPr>
              <a:t>⑨  自分を</a:t>
            </a:r>
            <a:r>
              <a:rPr kumimoji="1" lang="ja-JP" altLang="en-US" sz="2000" b="0" i="0" u="none" strike="noStrike" kern="1200" cap="none" spc="0" normalizeH="0" baseline="0" noProof="0" dirty="0">
                <a:ln>
                  <a:noFill/>
                </a:ln>
                <a:solidFill>
                  <a:srgbClr val="FF0000"/>
                </a:solidFill>
                <a:effectLst/>
                <a:uLnTx/>
                <a:uFillTx/>
                <a:latin typeface="+mn-ea"/>
                <a:cs typeface="+mn-cs"/>
              </a:rPr>
              <a:t>人間的に磨く</a:t>
            </a:r>
            <a:r>
              <a:rPr kumimoji="1" lang="ja-JP" altLang="en-US" sz="2000" b="0" i="0" u="none" strike="noStrike" kern="1200" cap="none" spc="0" normalizeH="0" baseline="0" noProof="0" dirty="0">
                <a:ln>
                  <a:noFill/>
                </a:ln>
                <a:solidFill>
                  <a:prstClr val="black"/>
                </a:solidFill>
                <a:effectLst/>
                <a:uLnTx/>
                <a:uFillTx/>
                <a:latin typeface="+mn-ea"/>
                <a:cs typeface="+mn-cs"/>
              </a:rPr>
              <a:t>ことができる</a:t>
            </a:r>
            <a:endParaRPr kumimoji="1" lang="en-US" altLang="ja-JP" sz="2000" b="0" i="0" u="none" strike="noStrike" kern="1200" cap="none" spc="0" normalizeH="0" baseline="0" noProof="0" dirty="0">
              <a:ln>
                <a:noFill/>
              </a:ln>
              <a:solidFill>
                <a:prstClr val="black"/>
              </a:solidFill>
              <a:effectLst/>
              <a:uLnTx/>
              <a:uFillTx/>
              <a:latin typeface="+mn-ea"/>
              <a:cs typeface="+mn-cs"/>
            </a:endParaRPr>
          </a:p>
          <a:p>
            <a:pPr marL="0" indent="0">
              <a:buNone/>
            </a:pPr>
            <a:endParaRPr kumimoji="1" lang="ja-JP" altLang="en-US" dirty="0"/>
          </a:p>
        </p:txBody>
      </p:sp>
    </p:spTree>
    <p:extLst>
      <p:ext uri="{BB962C8B-B14F-4D97-AF65-F5344CB8AC3E}">
        <p14:creationId xmlns:p14="http://schemas.microsoft.com/office/powerpoint/2010/main" val="979702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B362C0A-87E6-84EA-3DBC-89812E21B19C}"/>
              </a:ext>
            </a:extLst>
          </p:cNvPr>
          <p:cNvSpPr>
            <a:spLocks noGrp="1"/>
          </p:cNvSpPr>
          <p:nvPr>
            <p:ph type="title"/>
          </p:nvPr>
        </p:nvSpPr>
        <p:spPr>
          <a:solidFill>
            <a:schemeClr val="bg1">
              <a:lumMod val="95000"/>
            </a:schemeClr>
          </a:solidFill>
        </p:spPr>
        <p:txBody>
          <a:bodyPr>
            <a:normAutofit/>
          </a:bodyPr>
          <a:lstStyle/>
          <a:p>
            <a:r>
              <a:rPr lang="en-US" altLang="ja-JP" sz="3200" b="1" dirty="0"/>
              <a:t>  </a:t>
            </a:r>
            <a:r>
              <a:rPr lang="en-US" altLang="ja-JP" sz="2800" b="1" dirty="0"/>
              <a:t>4</a:t>
            </a:r>
            <a:r>
              <a:rPr lang="ja-JP" altLang="en-US" sz="2800" b="1" dirty="0"/>
              <a:t>　他の奉仕団体との違い</a:t>
            </a:r>
            <a:r>
              <a:rPr lang="en-US" altLang="ja-JP" sz="2800" b="1" dirty="0"/>
              <a:t>‥</a:t>
            </a:r>
            <a:endParaRPr lang="ja-JP" altLang="en-US" sz="2800" b="1" dirty="0"/>
          </a:p>
        </p:txBody>
      </p:sp>
      <p:sp>
        <p:nvSpPr>
          <p:cNvPr id="5" name="テキスト プレースホルダー 4">
            <a:extLst>
              <a:ext uri="{FF2B5EF4-FFF2-40B4-BE49-F238E27FC236}">
                <a16:creationId xmlns:a16="http://schemas.microsoft.com/office/drawing/2014/main" id="{1DADBA11-A72D-E12B-F711-01703261E728}"/>
              </a:ext>
            </a:extLst>
          </p:cNvPr>
          <p:cNvSpPr>
            <a:spLocks noGrp="1"/>
          </p:cNvSpPr>
          <p:nvPr>
            <p:ph type="body" idx="1"/>
          </p:nvPr>
        </p:nvSpPr>
        <p:spPr>
          <a:xfrm>
            <a:off x="839788" y="1681163"/>
            <a:ext cx="5157787" cy="529377"/>
          </a:xfrm>
        </p:spPr>
        <p:txBody>
          <a:bodyPr>
            <a:normAutofit/>
          </a:bodyPr>
          <a:lstStyle/>
          <a:p>
            <a:r>
              <a:rPr lang="en-US" altLang="ja-JP" dirty="0">
                <a:solidFill>
                  <a:srgbClr val="FF0000"/>
                </a:solidFill>
              </a:rPr>
              <a:t>R</a:t>
            </a:r>
            <a:r>
              <a:rPr lang="ja-JP" altLang="en-US" dirty="0">
                <a:solidFill>
                  <a:srgbClr val="FF0000"/>
                </a:solidFill>
              </a:rPr>
              <a:t> </a:t>
            </a:r>
            <a:r>
              <a:rPr lang="ja-JP" altLang="en-US" dirty="0"/>
              <a:t>の場合</a:t>
            </a:r>
          </a:p>
        </p:txBody>
      </p:sp>
      <p:sp>
        <p:nvSpPr>
          <p:cNvPr id="6" name="コンテンツ プレースホルダー 5">
            <a:extLst>
              <a:ext uri="{FF2B5EF4-FFF2-40B4-BE49-F238E27FC236}">
                <a16:creationId xmlns:a16="http://schemas.microsoft.com/office/drawing/2014/main" id="{DDB72760-1F23-365D-E861-0EB1BA3BE5CE}"/>
              </a:ext>
            </a:extLst>
          </p:cNvPr>
          <p:cNvSpPr>
            <a:spLocks noGrp="1"/>
          </p:cNvSpPr>
          <p:nvPr>
            <p:ph sz="half" idx="2"/>
          </p:nvPr>
        </p:nvSpPr>
        <p:spPr/>
        <p:txBody>
          <a:bodyPr>
            <a:normAutofit/>
          </a:bodyPr>
          <a:lstStyle/>
          <a:p>
            <a:pPr marL="0" indent="0">
              <a:buNone/>
            </a:pPr>
            <a:r>
              <a:rPr lang="ja-JP" altLang="en-US" sz="2000" dirty="0"/>
              <a:t>① </a:t>
            </a:r>
            <a:r>
              <a:rPr lang="ja-JP" altLang="en-US" sz="2000" b="1" dirty="0">
                <a:solidFill>
                  <a:schemeClr val="accent4">
                    <a:lumMod val="50000"/>
                  </a:schemeClr>
                </a:solidFill>
              </a:rPr>
              <a:t>「職業奉仕の理念」：　あり</a:t>
            </a:r>
            <a:endParaRPr lang="en-US" altLang="ja-JP" sz="2000" b="1" dirty="0">
              <a:solidFill>
                <a:schemeClr val="accent4">
                  <a:lumMod val="50000"/>
                </a:schemeClr>
              </a:solidFill>
            </a:endParaRPr>
          </a:p>
          <a:p>
            <a:pPr marL="0" indent="0">
              <a:buNone/>
            </a:pPr>
            <a:r>
              <a:rPr lang="ja-JP" altLang="en-US" sz="2000" dirty="0"/>
              <a:t>　　 原則として職業人であること</a:t>
            </a:r>
            <a:endParaRPr lang="en-US" altLang="ja-JP" sz="2000" dirty="0"/>
          </a:p>
          <a:p>
            <a:pPr marL="0" indent="0">
              <a:buNone/>
            </a:pPr>
            <a:endParaRPr lang="en-US" altLang="ja-JP" sz="2000" dirty="0"/>
          </a:p>
          <a:p>
            <a:pPr marL="0" indent="0">
              <a:buNone/>
            </a:pPr>
            <a:r>
              <a:rPr lang="ja-JP" altLang="en-US" sz="2000" dirty="0"/>
              <a:t>② </a:t>
            </a:r>
            <a:r>
              <a:rPr lang="ja-JP" altLang="en-US" sz="2000" b="1" dirty="0">
                <a:solidFill>
                  <a:schemeClr val="accent4">
                    <a:lumMod val="50000"/>
                  </a:schemeClr>
                </a:solidFill>
              </a:rPr>
              <a:t>「</a:t>
            </a:r>
            <a:r>
              <a:rPr lang="en-US" altLang="ja-JP" sz="2000" b="1" dirty="0">
                <a:solidFill>
                  <a:schemeClr val="accent4">
                    <a:lumMod val="50000"/>
                  </a:schemeClr>
                </a:solidFill>
              </a:rPr>
              <a:t>I serve</a:t>
            </a:r>
            <a:r>
              <a:rPr lang="ja-JP" altLang="en-US" sz="2000" b="1" dirty="0">
                <a:solidFill>
                  <a:schemeClr val="accent4">
                    <a:lumMod val="50000"/>
                  </a:schemeClr>
                </a:solidFill>
              </a:rPr>
              <a:t>」</a:t>
            </a:r>
            <a:r>
              <a:rPr lang="ja-JP" altLang="en-US" sz="2000" dirty="0"/>
              <a:t>思想：　</a:t>
            </a:r>
            <a:endParaRPr lang="en-US" altLang="ja-JP" sz="2000" dirty="0"/>
          </a:p>
          <a:p>
            <a:pPr marL="0" indent="0">
              <a:buNone/>
            </a:pPr>
            <a:r>
              <a:rPr lang="ja-JP" altLang="en-US" sz="2000" dirty="0"/>
              <a:t>　 「わたしは奉仕する</a:t>
            </a:r>
            <a:r>
              <a:rPr lang="en-US" altLang="ja-JP" sz="2000" dirty="0"/>
              <a:t>]</a:t>
            </a:r>
          </a:p>
          <a:p>
            <a:pPr marL="0" indent="0">
              <a:buNone/>
            </a:pPr>
            <a:r>
              <a:rPr lang="en-US" altLang="ja-JP" sz="2000" dirty="0"/>
              <a:t>        </a:t>
            </a:r>
            <a:r>
              <a:rPr lang="ja-JP" altLang="en-US" sz="2000" dirty="0"/>
              <a:t>奉仕する個人の集合体</a:t>
            </a:r>
            <a:endParaRPr lang="en-US" altLang="ja-JP" sz="2000" dirty="0"/>
          </a:p>
          <a:p>
            <a:pPr marL="0" indent="0">
              <a:buNone/>
            </a:pPr>
            <a:endParaRPr lang="en-US" altLang="ja-JP" sz="2000" dirty="0"/>
          </a:p>
          <a:p>
            <a:pPr marL="0" indent="0">
              <a:buNone/>
            </a:pPr>
            <a:r>
              <a:rPr lang="ja-JP" altLang="en-US" sz="2000" dirty="0"/>
              <a:t>③ </a:t>
            </a:r>
            <a:r>
              <a:rPr lang="en-US" altLang="ja-JP" sz="2000" dirty="0"/>
              <a:t>1905</a:t>
            </a:r>
            <a:r>
              <a:rPr lang="ja-JP" altLang="en-US" sz="2000" dirty="0"/>
              <a:t>年設立　</a:t>
            </a:r>
            <a:r>
              <a:rPr lang="en-US" altLang="ja-JP" sz="2000" dirty="0"/>
              <a:t>P</a:t>
            </a:r>
            <a:r>
              <a:rPr lang="ja-JP" altLang="en-US" sz="2000" dirty="0"/>
              <a:t>・ハリス他</a:t>
            </a:r>
            <a:r>
              <a:rPr lang="en-US" altLang="ja-JP" sz="2000" dirty="0"/>
              <a:t>3</a:t>
            </a:r>
            <a:r>
              <a:rPr lang="ja-JP" altLang="en-US" sz="2000" dirty="0"/>
              <a:t>人 </a:t>
            </a:r>
          </a:p>
        </p:txBody>
      </p:sp>
      <p:sp>
        <p:nvSpPr>
          <p:cNvPr id="7" name="テキスト プレースホルダー 6">
            <a:extLst>
              <a:ext uri="{FF2B5EF4-FFF2-40B4-BE49-F238E27FC236}">
                <a16:creationId xmlns:a16="http://schemas.microsoft.com/office/drawing/2014/main" id="{CAA16800-A401-AF3E-BA73-845060DC6706}"/>
              </a:ext>
            </a:extLst>
          </p:cNvPr>
          <p:cNvSpPr>
            <a:spLocks noGrp="1"/>
          </p:cNvSpPr>
          <p:nvPr>
            <p:ph type="body" sz="quarter" idx="3"/>
          </p:nvPr>
        </p:nvSpPr>
        <p:spPr>
          <a:xfrm>
            <a:off x="6172200" y="1681163"/>
            <a:ext cx="5183188" cy="529377"/>
          </a:xfrm>
        </p:spPr>
        <p:txBody>
          <a:bodyPr>
            <a:normAutofit/>
          </a:bodyPr>
          <a:lstStyle/>
          <a:p>
            <a:r>
              <a:rPr lang="en-US" altLang="ja-JP" dirty="0">
                <a:solidFill>
                  <a:srgbClr val="00B050"/>
                </a:solidFill>
              </a:rPr>
              <a:t>L </a:t>
            </a:r>
            <a:r>
              <a:rPr lang="ja-JP" altLang="en-US" dirty="0"/>
              <a:t>の場合</a:t>
            </a:r>
          </a:p>
        </p:txBody>
      </p:sp>
      <p:sp>
        <p:nvSpPr>
          <p:cNvPr id="8" name="コンテンツ プレースホルダー 7">
            <a:extLst>
              <a:ext uri="{FF2B5EF4-FFF2-40B4-BE49-F238E27FC236}">
                <a16:creationId xmlns:a16="http://schemas.microsoft.com/office/drawing/2014/main" id="{B8836360-B58D-6C3F-47DE-45158E1A1DCD}"/>
              </a:ext>
            </a:extLst>
          </p:cNvPr>
          <p:cNvSpPr>
            <a:spLocks noGrp="1"/>
          </p:cNvSpPr>
          <p:nvPr>
            <p:ph sz="quarter" idx="4"/>
          </p:nvPr>
        </p:nvSpPr>
        <p:spPr/>
        <p:txBody>
          <a:bodyPr>
            <a:normAutofit/>
          </a:bodyPr>
          <a:lstStyle/>
          <a:p>
            <a:pPr marL="0" indent="0">
              <a:buNone/>
            </a:pPr>
            <a:r>
              <a:rPr lang="ja-JP" altLang="en-US" sz="2000" dirty="0"/>
              <a:t>① </a:t>
            </a:r>
            <a:r>
              <a:rPr lang="ja-JP" altLang="en-US" sz="2000" b="1" dirty="0">
                <a:solidFill>
                  <a:schemeClr val="accent4">
                    <a:lumMod val="50000"/>
                  </a:schemeClr>
                </a:solidFill>
              </a:rPr>
              <a:t>「職業奉仕の理念」：　なし</a:t>
            </a:r>
            <a:endParaRPr lang="en-US" altLang="ja-JP" sz="2000" b="1" dirty="0">
              <a:solidFill>
                <a:schemeClr val="accent4">
                  <a:lumMod val="50000"/>
                </a:schemeClr>
              </a:solidFill>
            </a:endParaRPr>
          </a:p>
          <a:p>
            <a:pPr marL="0" indent="0">
              <a:buNone/>
            </a:pPr>
            <a:r>
              <a:rPr lang="ja-JP" altLang="en-US" sz="2000" dirty="0"/>
              <a:t>　 　職業の有無は関係なく奉仕の意思のみ</a:t>
            </a:r>
            <a:endParaRPr lang="en-US" altLang="ja-JP" sz="2000" dirty="0"/>
          </a:p>
          <a:p>
            <a:pPr marL="0" indent="0">
              <a:buNone/>
            </a:pPr>
            <a:endParaRPr lang="en-US" altLang="ja-JP" sz="2000" dirty="0"/>
          </a:p>
          <a:p>
            <a:pPr marL="0" indent="0">
              <a:buNone/>
            </a:pPr>
            <a:r>
              <a:rPr lang="ja-JP" altLang="en-US" sz="2000" dirty="0"/>
              <a:t>② </a:t>
            </a:r>
            <a:r>
              <a:rPr lang="ja-JP" altLang="en-US" sz="2000" b="1" dirty="0">
                <a:solidFill>
                  <a:schemeClr val="accent4">
                    <a:lumMod val="50000"/>
                  </a:schemeClr>
                </a:solidFill>
              </a:rPr>
              <a:t>「</a:t>
            </a:r>
            <a:r>
              <a:rPr lang="en-US" altLang="ja-JP" sz="2000" b="1" dirty="0">
                <a:solidFill>
                  <a:schemeClr val="accent4">
                    <a:lumMod val="50000"/>
                  </a:schemeClr>
                </a:solidFill>
              </a:rPr>
              <a:t>We serve</a:t>
            </a:r>
            <a:r>
              <a:rPr lang="ja-JP" altLang="en-US" sz="2000" b="1" dirty="0">
                <a:solidFill>
                  <a:schemeClr val="accent4">
                    <a:lumMod val="50000"/>
                  </a:schemeClr>
                </a:solidFill>
              </a:rPr>
              <a:t>」</a:t>
            </a:r>
            <a:r>
              <a:rPr lang="ja-JP" altLang="en-US" sz="2000" dirty="0"/>
              <a:t>思想：　</a:t>
            </a:r>
            <a:endParaRPr lang="en-US" altLang="ja-JP" sz="2000" dirty="0"/>
          </a:p>
          <a:p>
            <a:pPr marL="0" indent="0">
              <a:buNone/>
            </a:pPr>
            <a:r>
              <a:rPr lang="en-US" altLang="ja-JP" sz="2000" dirty="0"/>
              <a:t>     </a:t>
            </a:r>
            <a:r>
              <a:rPr lang="ja-JP" altLang="en-US" sz="2000" dirty="0"/>
              <a:t>「われわれは奉仕する」</a:t>
            </a:r>
            <a:endParaRPr lang="en-US" altLang="ja-JP" sz="2000" dirty="0"/>
          </a:p>
          <a:p>
            <a:pPr marL="0" indent="0">
              <a:buNone/>
            </a:pPr>
            <a:r>
              <a:rPr lang="ja-JP" altLang="en-US" sz="2000" dirty="0"/>
              <a:t>　     独力ではなく集団の力で奉仕する団体</a:t>
            </a:r>
            <a:endParaRPr lang="en-US" altLang="ja-JP" sz="2000" dirty="0"/>
          </a:p>
          <a:p>
            <a:pPr marL="0" indent="0">
              <a:buNone/>
            </a:pPr>
            <a:endParaRPr lang="en-US" altLang="ja-JP" sz="2000" dirty="0"/>
          </a:p>
          <a:p>
            <a:pPr marL="0" indent="0">
              <a:buNone/>
            </a:pPr>
            <a:r>
              <a:rPr lang="ja-JP" altLang="en-US" sz="2000" dirty="0"/>
              <a:t>③ </a:t>
            </a:r>
            <a:r>
              <a:rPr lang="en-US" altLang="ja-JP" sz="2000" dirty="0"/>
              <a:t>1917</a:t>
            </a:r>
            <a:r>
              <a:rPr lang="ja-JP" altLang="en-US" sz="2000" dirty="0"/>
              <a:t>年設立　</a:t>
            </a:r>
            <a:r>
              <a:rPr lang="en-US" altLang="ja-JP" sz="2000" dirty="0"/>
              <a:t>M</a:t>
            </a:r>
            <a:r>
              <a:rPr lang="ja-JP" altLang="en-US" sz="2000" dirty="0"/>
              <a:t>・ジョーンズ </a:t>
            </a:r>
          </a:p>
        </p:txBody>
      </p:sp>
    </p:spTree>
    <p:extLst>
      <p:ext uri="{BB962C8B-B14F-4D97-AF65-F5344CB8AC3E}">
        <p14:creationId xmlns:p14="http://schemas.microsoft.com/office/powerpoint/2010/main" val="1487125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19DF71A4-8F54-7AB0-AFFA-DC8D19C87748}"/>
              </a:ext>
            </a:extLst>
          </p:cNvPr>
          <p:cNvSpPr>
            <a:spLocks noGrp="1"/>
          </p:cNvSpPr>
          <p:nvPr>
            <p:ph type="title"/>
          </p:nvPr>
        </p:nvSpPr>
        <p:spPr>
          <a:xfrm>
            <a:off x="838200" y="365125"/>
            <a:ext cx="10515600" cy="1325563"/>
          </a:xfrm>
          <a:solidFill>
            <a:schemeClr val="accent5">
              <a:lumMod val="20000"/>
              <a:lumOff val="80000"/>
            </a:schemeClr>
          </a:solidFill>
        </p:spPr>
        <p:txBody>
          <a:bodyPr/>
          <a:lstStyle/>
          <a:p>
            <a:r>
              <a:rPr kumimoji="1" lang="ja-JP" altLang="en-US" b="1" dirty="0">
                <a:solidFill>
                  <a:srgbClr val="FF0000"/>
                </a:solidFill>
                <a:effectLst>
                  <a:outerShdw blurRad="38100" dist="38100" dir="2700000" algn="tl">
                    <a:srgbClr val="000000">
                      <a:alpha val="43137"/>
                    </a:srgbClr>
                  </a:outerShdw>
                </a:effectLst>
              </a:rPr>
              <a:t> </a:t>
            </a:r>
            <a:r>
              <a:rPr kumimoji="1" lang="ja-JP" altLang="en-US" sz="3200" b="1" dirty="0">
                <a:solidFill>
                  <a:srgbClr val="FF0000"/>
                </a:solidFill>
                <a:effectLst>
                  <a:outerShdw blurRad="38100" dist="38100" dir="2700000" algn="tl">
                    <a:srgbClr val="000000">
                      <a:alpha val="43137"/>
                    </a:srgbClr>
                  </a:outerShdw>
                </a:effectLst>
              </a:rPr>
              <a:t>クラブとロータリアン成長までの４ステップ</a:t>
            </a:r>
          </a:p>
        </p:txBody>
      </p:sp>
      <p:graphicFrame>
        <p:nvGraphicFramePr>
          <p:cNvPr id="2" name="オブジェクト 1">
            <a:extLst>
              <a:ext uri="{FF2B5EF4-FFF2-40B4-BE49-F238E27FC236}">
                <a16:creationId xmlns:a16="http://schemas.microsoft.com/office/drawing/2014/main" id="{C9D93F67-3230-3E1B-797D-9820B36A3DCC}"/>
              </a:ext>
            </a:extLst>
          </p:cNvPr>
          <p:cNvGraphicFramePr>
            <a:graphicFrameLocks noChangeAspect="1"/>
          </p:cNvGraphicFramePr>
          <p:nvPr>
            <p:extLst>
              <p:ext uri="{D42A27DB-BD31-4B8C-83A1-F6EECF244321}">
                <p14:modId xmlns:p14="http://schemas.microsoft.com/office/powerpoint/2010/main" val="405259039"/>
              </p:ext>
            </p:extLst>
          </p:nvPr>
        </p:nvGraphicFramePr>
        <p:xfrm>
          <a:off x="838200" y="1870075"/>
          <a:ext cx="10515600" cy="4622800"/>
        </p:xfrm>
        <a:graphic>
          <a:graphicData uri="http://schemas.openxmlformats.org/presentationml/2006/ole">
            <mc:AlternateContent xmlns:mc="http://schemas.openxmlformats.org/markup-compatibility/2006">
              <mc:Choice xmlns:v="urn:schemas-microsoft-com:vml" Requires="v">
                <p:oleObj name="Worksheet" r:id="rId2" imgW="6867393" imgH="3114504" progId="Excel.Sheet.12">
                  <p:embed/>
                </p:oleObj>
              </mc:Choice>
              <mc:Fallback>
                <p:oleObj name="Worksheet" r:id="rId2" imgW="6867393" imgH="3114504" progId="Excel.Sheet.12">
                  <p:embed/>
                  <p:pic>
                    <p:nvPicPr>
                      <p:cNvPr id="0" name=""/>
                      <p:cNvPicPr/>
                      <p:nvPr/>
                    </p:nvPicPr>
                    <p:blipFill>
                      <a:blip r:embed="rId3"/>
                      <a:stretch>
                        <a:fillRect/>
                      </a:stretch>
                    </p:blipFill>
                    <p:spPr>
                      <a:xfrm>
                        <a:off x="838200" y="1870075"/>
                        <a:ext cx="10515600" cy="4622800"/>
                      </a:xfrm>
                      <a:prstGeom prst="rect">
                        <a:avLst/>
                      </a:prstGeom>
                    </p:spPr>
                  </p:pic>
                </p:oleObj>
              </mc:Fallback>
            </mc:AlternateContent>
          </a:graphicData>
        </a:graphic>
      </p:graphicFrame>
    </p:spTree>
    <p:extLst>
      <p:ext uri="{BB962C8B-B14F-4D97-AF65-F5344CB8AC3E}">
        <p14:creationId xmlns:p14="http://schemas.microsoft.com/office/powerpoint/2010/main" val="37688332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8FE806-0473-A00C-3A7D-E6BEA6671E0F}"/>
              </a:ext>
            </a:extLst>
          </p:cNvPr>
          <p:cNvSpPr>
            <a:spLocks noGrp="1"/>
          </p:cNvSpPr>
          <p:nvPr>
            <p:ph type="title"/>
          </p:nvPr>
        </p:nvSpPr>
        <p:spPr>
          <a:solidFill>
            <a:schemeClr val="accent2">
              <a:lumMod val="20000"/>
              <a:lumOff val="80000"/>
            </a:schemeClr>
          </a:solidFill>
        </p:spPr>
        <p:txBody>
          <a:bodyPr>
            <a:normAutofit/>
          </a:bodyPr>
          <a:lstStyle/>
          <a:p>
            <a:r>
              <a:rPr kumimoji="1" lang="ja-JP" altLang="en-US" sz="3200" b="1" dirty="0"/>
              <a:t> </a:t>
            </a:r>
            <a:r>
              <a:rPr kumimoji="1" lang="ja-JP" altLang="en-US" sz="2800" b="1" dirty="0"/>
              <a:t>さらに、皆で</a:t>
            </a:r>
            <a:r>
              <a:rPr kumimoji="1" lang="ja-JP" altLang="en-US" sz="2800" b="1" dirty="0">
                <a:solidFill>
                  <a:srgbClr val="FF0000"/>
                </a:solidFill>
              </a:rPr>
              <a:t>「イベント」</a:t>
            </a:r>
            <a:r>
              <a:rPr kumimoji="1" lang="ja-JP" altLang="en-US" sz="2800" b="1" dirty="0"/>
              <a:t>を作り上げよう</a:t>
            </a:r>
          </a:p>
        </p:txBody>
      </p:sp>
      <p:sp>
        <p:nvSpPr>
          <p:cNvPr id="3" name="コンテンツ プレースホルダー 2">
            <a:extLst>
              <a:ext uri="{FF2B5EF4-FFF2-40B4-BE49-F238E27FC236}">
                <a16:creationId xmlns:a16="http://schemas.microsoft.com/office/drawing/2014/main" id="{08AE326A-56A5-0CB9-E5D3-89D1D949AD9C}"/>
              </a:ext>
            </a:extLst>
          </p:cNvPr>
          <p:cNvSpPr>
            <a:spLocks noGrp="1"/>
          </p:cNvSpPr>
          <p:nvPr>
            <p:ph idx="1"/>
          </p:nvPr>
        </p:nvSpPr>
        <p:spPr>
          <a:xfrm>
            <a:off x="838200" y="2251753"/>
            <a:ext cx="11353800" cy="4351338"/>
          </a:xfrm>
        </p:spPr>
        <p:txBody>
          <a:bodyPr>
            <a:normAutofit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2000" b="0" i="0" u="none" strike="noStrike" kern="1200" cap="none" spc="0" normalizeH="0" baseline="0" noProof="0" dirty="0">
                <a:ln>
                  <a:noFill/>
                </a:ln>
                <a:solidFill>
                  <a:prstClr val="black"/>
                </a:solidFill>
                <a:effectLst/>
                <a:uLnTx/>
                <a:uFillTx/>
                <a:latin typeface="+mn-ea"/>
                <a:cs typeface="+mn-cs"/>
              </a:rPr>
              <a:t>ⅰ</a:t>
            </a:r>
            <a:r>
              <a:rPr kumimoji="1" lang="ja-JP" altLang="en-US" sz="2000" b="0" i="0" u="none" strike="noStrike" kern="1200" cap="none" spc="0" normalizeH="0" baseline="0" noProof="0" dirty="0">
                <a:ln>
                  <a:noFill/>
                </a:ln>
                <a:solidFill>
                  <a:prstClr val="black"/>
                </a:solidFill>
                <a:effectLst/>
                <a:uLnTx/>
                <a:uFillTx/>
                <a:latin typeface="+mn-ea"/>
                <a:cs typeface="+mn-cs"/>
              </a:rPr>
              <a:t>　</a:t>
            </a:r>
            <a:r>
              <a:rPr kumimoji="1" lang="ja-JP" altLang="en-US" sz="2000" b="1" i="0" u="none" strike="noStrike" kern="1200" cap="none" spc="0" normalizeH="0" baseline="0" noProof="0" dirty="0">
                <a:ln>
                  <a:noFill/>
                </a:ln>
                <a:solidFill>
                  <a:prstClr val="black"/>
                </a:solidFill>
                <a:effectLst/>
                <a:uLnTx/>
                <a:uFillTx/>
                <a:latin typeface="+mn-ea"/>
                <a:cs typeface="+mn-cs"/>
              </a:rPr>
              <a:t>「イベント」</a:t>
            </a:r>
            <a:r>
              <a:rPr kumimoji="1" lang="ja-JP" altLang="en-US" sz="2000" i="0" u="none" strike="noStrike" kern="1200" cap="none" spc="0" normalizeH="0" baseline="0" noProof="0" dirty="0">
                <a:ln>
                  <a:noFill/>
                </a:ln>
                <a:solidFill>
                  <a:prstClr val="black"/>
                </a:solidFill>
                <a:effectLst/>
                <a:uLnTx/>
                <a:uFillTx/>
                <a:latin typeface="+mn-ea"/>
                <a:cs typeface="+mn-cs"/>
              </a:rPr>
              <a:t>（〇周年記念式典など）</a:t>
            </a:r>
            <a:r>
              <a:rPr kumimoji="1" lang="ja-JP" altLang="en-US" sz="2000" b="1" i="0" u="none" strike="noStrike" kern="1200" cap="none" spc="0" normalizeH="0" baseline="0" noProof="0" dirty="0">
                <a:ln>
                  <a:noFill/>
                </a:ln>
                <a:solidFill>
                  <a:prstClr val="black"/>
                </a:solidFill>
                <a:effectLst/>
                <a:uLnTx/>
                <a:uFillTx/>
                <a:latin typeface="+mn-ea"/>
                <a:cs typeface="+mn-cs"/>
              </a:rPr>
              <a:t>の開催に必要な前提条件</a:t>
            </a:r>
            <a:r>
              <a:rPr kumimoji="1" lang="ja-JP" altLang="en-US" sz="2000" b="0" i="0" u="none" strike="noStrike" kern="1200" cap="none" spc="0" normalizeH="0" baseline="0" noProof="0" dirty="0">
                <a:ln>
                  <a:noFill/>
                </a:ln>
                <a:solidFill>
                  <a:prstClr val="black"/>
                </a:solidFill>
                <a:effectLst/>
                <a:uLnTx/>
                <a:uFillTx/>
                <a:latin typeface="+mn-ea"/>
                <a:cs typeface="+mn-cs"/>
              </a:rPr>
              <a:t>（持つべき意識）</a:t>
            </a:r>
            <a:endParaRPr kumimoji="1" lang="en-US" altLang="ja-JP" sz="20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mn-ea"/>
                <a:cs typeface="+mn-cs"/>
              </a:rPr>
              <a:t>　　</a:t>
            </a:r>
            <a:r>
              <a:rPr kumimoji="1" lang="en-US" altLang="ja-JP" sz="2000" b="0" i="0" u="none" strike="noStrike" kern="1200" cap="none" spc="0" normalizeH="0" baseline="0" noProof="0" dirty="0">
                <a:ln>
                  <a:noFill/>
                </a:ln>
                <a:solidFill>
                  <a:prstClr val="black"/>
                </a:solidFill>
                <a:effectLst/>
                <a:uLnTx/>
                <a:uFillTx/>
                <a:latin typeface="+mn-ea"/>
                <a:cs typeface="+mn-cs"/>
              </a:rPr>
              <a:t>(1) </a:t>
            </a:r>
            <a:r>
              <a:rPr kumimoji="1" lang="ja-JP" altLang="en-US" sz="2000" b="0" i="0" u="none" strike="noStrike" kern="1200" cap="none" spc="0" normalizeH="0" baseline="0" noProof="0" dirty="0">
                <a:ln>
                  <a:noFill/>
                </a:ln>
                <a:solidFill>
                  <a:prstClr val="black"/>
                </a:solidFill>
                <a:effectLst/>
                <a:uLnTx/>
                <a:uFillTx/>
                <a:latin typeface="+mn-ea"/>
                <a:cs typeface="+mn-cs"/>
              </a:rPr>
              <a:t>前例踏襲は止める</a:t>
            </a:r>
            <a:endParaRPr kumimoji="1" lang="en-US" altLang="ja-JP" sz="20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mn-ea"/>
                <a:cs typeface="+mn-cs"/>
              </a:rPr>
              <a:t>　　</a:t>
            </a:r>
            <a:r>
              <a:rPr kumimoji="1" lang="en-US" altLang="ja-JP" sz="2000" b="0" i="0" u="none" strike="noStrike" kern="1200" cap="none" spc="0" normalizeH="0" baseline="0" noProof="0" dirty="0">
                <a:ln>
                  <a:noFill/>
                </a:ln>
                <a:solidFill>
                  <a:prstClr val="black"/>
                </a:solidFill>
                <a:effectLst/>
                <a:uLnTx/>
                <a:uFillTx/>
                <a:latin typeface="+mn-ea"/>
                <a:cs typeface="+mn-cs"/>
              </a:rPr>
              <a:t>(2) </a:t>
            </a:r>
            <a:r>
              <a:rPr kumimoji="1" lang="ja-JP" altLang="en-US" sz="2000" b="0" i="0" u="none" strike="noStrike" kern="1200" cap="none" spc="0" normalizeH="0" baseline="0" noProof="0" dirty="0">
                <a:ln>
                  <a:noFill/>
                </a:ln>
                <a:solidFill>
                  <a:prstClr val="black"/>
                </a:solidFill>
                <a:effectLst/>
                <a:uLnTx/>
                <a:uFillTx/>
                <a:latin typeface="+mn-ea"/>
                <a:cs typeface="+mn-cs"/>
              </a:rPr>
              <a:t>内輪・簡単に済まそう、目立つことは止めよう、の意識は捨てる</a:t>
            </a:r>
            <a:endParaRPr kumimoji="1" lang="en-US" altLang="ja-JP" sz="20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mn-ea"/>
                <a:cs typeface="+mn-cs"/>
              </a:rPr>
              <a:t>　　  ⇒　</a:t>
            </a:r>
            <a:r>
              <a:rPr kumimoji="1" lang="ja-JP" altLang="en-US" sz="2000" b="0" i="0" u="none" strike="noStrike" kern="1200" cap="none" spc="0" normalizeH="0" baseline="0" noProof="0" dirty="0">
                <a:ln>
                  <a:noFill/>
                </a:ln>
                <a:solidFill>
                  <a:srgbClr val="4472C4">
                    <a:lumMod val="50000"/>
                  </a:srgbClr>
                </a:solidFill>
                <a:effectLst/>
                <a:uLnTx/>
                <a:uFillTx/>
                <a:latin typeface="+mn-ea"/>
                <a:cs typeface="+mn-cs"/>
              </a:rPr>
              <a:t>できるだけ</a:t>
            </a:r>
            <a:r>
              <a:rPr kumimoji="1" lang="ja-JP" altLang="en-US" sz="2000" b="1" i="0" u="none" strike="noStrike" kern="1200" cap="none" spc="0" normalizeH="0" baseline="0" noProof="0" dirty="0">
                <a:ln>
                  <a:noFill/>
                </a:ln>
                <a:solidFill>
                  <a:srgbClr val="0070C0"/>
                </a:solidFill>
                <a:effectLst/>
                <a:uLnTx/>
                <a:uFillTx/>
                <a:latin typeface="+mn-ea"/>
                <a:cs typeface="+mn-cs"/>
              </a:rPr>
              <a:t>面倒くさいこと</a:t>
            </a:r>
            <a:r>
              <a:rPr kumimoji="1" lang="ja-JP" altLang="en-US" sz="2000" b="0" i="0" u="none" strike="noStrike" kern="1200" cap="none" spc="0" normalizeH="0" baseline="0" noProof="0" dirty="0">
                <a:ln>
                  <a:noFill/>
                </a:ln>
                <a:solidFill>
                  <a:srgbClr val="4472C4">
                    <a:lumMod val="50000"/>
                  </a:srgbClr>
                </a:solidFill>
                <a:effectLst/>
                <a:uLnTx/>
                <a:uFillTx/>
                <a:latin typeface="+mn-ea"/>
                <a:cs typeface="+mn-cs"/>
              </a:rPr>
              <a:t>を企画して、</a:t>
            </a:r>
            <a:r>
              <a:rPr kumimoji="1" lang="ja-JP" altLang="en-US" sz="2000" b="1" i="0" u="none" strike="noStrike" kern="1200" cap="none" spc="0" normalizeH="0" baseline="0" noProof="0" dirty="0">
                <a:ln>
                  <a:noFill/>
                </a:ln>
                <a:solidFill>
                  <a:srgbClr val="0070C0"/>
                </a:solidFill>
                <a:effectLst/>
                <a:uLnTx/>
                <a:uFillTx/>
                <a:latin typeface="+mn-ea"/>
                <a:cs typeface="+mn-cs"/>
              </a:rPr>
              <a:t>全員参加</a:t>
            </a:r>
            <a:r>
              <a:rPr kumimoji="1" lang="ja-JP" altLang="en-US" sz="2000" b="0" i="0" u="none" strike="noStrike" kern="1200" cap="none" spc="0" normalizeH="0" baseline="0" noProof="0" dirty="0">
                <a:ln>
                  <a:noFill/>
                </a:ln>
                <a:solidFill>
                  <a:srgbClr val="4472C4">
                    <a:lumMod val="50000"/>
                  </a:srgbClr>
                </a:solidFill>
                <a:effectLst/>
                <a:uLnTx/>
                <a:uFillTx/>
                <a:latin typeface="+mn-ea"/>
                <a:cs typeface="+mn-cs"/>
              </a:rPr>
              <a:t>で汗を流し、完成の</a:t>
            </a:r>
            <a:r>
              <a:rPr kumimoji="1" lang="ja-JP" altLang="en-US" sz="2000" b="1" i="0" u="none" strike="noStrike" kern="1200" cap="none" spc="0" normalizeH="0" baseline="0" noProof="0" dirty="0">
                <a:ln>
                  <a:noFill/>
                </a:ln>
                <a:solidFill>
                  <a:srgbClr val="0070C0"/>
                </a:solidFill>
                <a:effectLst/>
                <a:uLnTx/>
                <a:uFillTx/>
                <a:latin typeface="+mn-ea"/>
                <a:cs typeface="+mn-cs"/>
              </a:rPr>
              <a:t>達成感</a:t>
            </a:r>
            <a:r>
              <a:rPr kumimoji="1" lang="ja-JP" altLang="en-US" sz="2000" b="0" i="0" u="none" strike="noStrike" kern="1200" cap="none" spc="0" normalizeH="0" baseline="0" noProof="0" dirty="0">
                <a:ln>
                  <a:noFill/>
                </a:ln>
                <a:solidFill>
                  <a:srgbClr val="4472C4">
                    <a:lumMod val="50000"/>
                  </a:srgbClr>
                </a:solidFill>
                <a:effectLst/>
                <a:uLnTx/>
                <a:uFillTx/>
                <a:latin typeface="+mn-ea"/>
                <a:cs typeface="+mn-cs"/>
              </a:rPr>
              <a:t>を味わおう</a:t>
            </a:r>
            <a:endParaRPr kumimoji="1" lang="en-US" altLang="ja-JP" sz="2000" b="0" i="0" u="none" strike="noStrike" kern="1200" cap="none" spc="0" normalizeH="0" baseline="0" noProof="0" dirty="0">
              <a:ln>
                <a:noFill/>
              </a:ln>
              <a:solidFill>
                <a:srgbClr val="4472C4">
                  <a:lumMod val="50000"/>
                </a:srgbClr>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20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2000" b="0" i="0" u="none" strike="noStrike" kern="1200" cap="none" spc="0" normalizeH="0" baseline="0" noProof="0" dirty="0">
                <a:ln>
                  <a:noFill/>
                </a:ln>
                <a:solidFill>
                  <a:prstClr val="black"/>
                </a:solidFill>
                <a:effectLst/>
                <a:uLnTx/>
                <a:uFillTx/>
                <a:latin typeface="+mn-ea"/>
                <a:cs typeface="+mn-cs"/>
              </a:rPr>
              <a:t>ⅱ</a:t>
            </a:r>
            <a:r>
              <a:rPr kumimoji="1" lang="ja-JP" altLang="en-US" sz="2000" b="0" i="0" u="none" strike="noStrike" kern="1200" cap="none" spc="0" normalizeH="0" baseline="0" noProof="0" dirty="0">
                <a:ln>
                  <a:noFill/>
                </a:ln>
                <a:solidFill>
                  <a:prstClr val="black"/>
                </a:solidFill>
                <a:effectLst/>
                <a:uLnTx/>
                <a:uFillTx/>
                <a:latin typeface="+mn-ea"/>
                <a:cs typeface="+mn-cs"/>
              </a:rPr>
              <a:t>　</a:t>
            </a:r>
            <a:r>
              <a:rPr kumimoji="1" lang="ja-JP" altLang="en-US" sz="2000" b="1" i="0" u="none" strike="noStrike" kern="1200" cap="none" spc="0" normalizeH="0" baseline="0" noProof="0" dirty="0">
                <a:ln>
                  <a:noFill/>
                </a:ln>
                <a:solidFill>
                  <a:prstClr val="black"/>
                </a:solidFill>
                <a:effectLst/>
                <a:uLnTx/>
                <a:uFillTx/>
                <a:latin typeface="+mn-ea"/>
                <a:cs typeface="+mn-cs"/>
              </a:rPr>
              <a:t>「少年マンガ」の成功のロジックの活用</a:t>
            </a:r>
            <a:endParaRPr kumimoji="1" lang="en-US" altLang="ja-JP" sz="2000" b="1"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mn-ea"/>
                <a:cs typeface="+mn-cs"/>
              </a:rPr>
              <a:t>　　</a:t>
            </a:r>
            <a:r>
              <a:rPr kumimoji="1" lang="en-US" altLang="ja-JP" sz="2000" b="0" i="0" u="none" strike="noStrike" kern="1200" cap="none" spc="0" normalizeH="0" baseline="0" noProof="0" dirty="0">
                <a:ln>
                  <a:noFill/>
                </a:ln>
                <a:solidFill>
                  <a:prstClr val="black"/>
                </a:solidFill>
                <a:effectLst/>
                <a:uLnTx/>
                <a:uFillTx/>
                <a:latin typeface="+mn-ea"/>
                <a:cs typeface="+mn-cs"/>
              </a:rPr>
              <a:t>(1) </a:t>
            </a:r>
            <a:r>
              <a:rPr kumimoji="1" lang="ja-JP" altLang="en-US" sz="2000" b="1" i="0" u="none" strike="noStrike" kern="1200" cap="none" spc="0" normalizeH="0" baseline="0" noProof="0" dirty="0">
                <a:ln>
                  <a:noFill/>
                </a:ln>
                <a:solidFill>
                  <a:srgbClr val="FF0000"/>
                </a:solidFill>
                <a:effectLst/>
                <a:uLnTx/>
                <a:uFillTx/>
                <a:latin typeface="+mn-ea"/>
                <a:cs typeface="+mn-cs"/>
              </a:rPr>
              <a:t>友 情</a:t>
            </a:r>
            <a:r>
              <a:rPr kumimoji="1" lang="ja-JP" altLang="en-US" sz="2000" b="0" i="0" u="none" strike="noStrike" kern="1200" cap="none" spc="0" normalizeH="0" baseline="0" noProof="0" dirty="0">
                <a:ln>
                  <a:noFill/>
                </a:ln>
                <a:solidFill>
                  <a:prstClr val="black"/>
                </a:solidFill>
                <a:effectLst/>
                <a:uLnTx/>
                <a:uFillTx/>
                <a:latin typeface="+mn-ea"/>
                <a:cs typeface="+mn-cs"/>
              </a:rPr>
              <a:t>　：　クラブの仲間たちと共に（仲間やライバルの存在）　</a:t>
            </a:r>
            <a:endParaRPr kumimoji="1" lang="en-US" altLang="ja-JP" sz="20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mn-ea"/>
                <a:cs typeface="+mn-cs"/>
              </a:rPr>
              <a:t>　　</a:t>
            </a:r>
            <a:r>
              <a:rPr kumimoji="1" lang="en-US" altLang="ja-JP" sz="2000" b="0" i="0" u="none" strike="noStrike" kern="1200" cap="none" spc="0" normalizeH="0" baseline="0" noProof="0" dirty="0">
                <a:ln>
                  <a:noFill/>
                </a:ln>
                <a:solidFill>
                  <a:prstClr val="black"/>
                </a:solidFill>
                <a:effectLst/>
                <a:uLnTx/>
                <a:uFillTx/>
                <a:latin typeface="+mn-ea"/>
                <a:cs typeface="+mn-cs"/>
              </a:rPr>
              <a:t>(2) </a:t>
            </a:r>
            <a:r>
              <a:rPr kumimoji="1" lang="ja-JP" altLang="en-US" sz="2000" b="1" i="0" u="none" strike="noStrike" kern="1200" cap="none" spc="0" normalizeH="0" baseline="0" noProof="0" dirty="0">
                <a:ln>
                  <a:noFill/>
                </a:ln>
                <a:solidFill>
                  <a:srgbClr val="FF0000"/>
                </a:solidFill>
                <a:effectLst/>
                <a:uLnTx/>
                <a:uFillTx/>
                <a:latin typeface="+mn-ea"/>
                <a:cs typeface="+mn-cs"/>
              </a:rPr>
              <a:t>努 力</a:t>
            </a:r>
            <a:r>
              <a:rPr kumimoji="1" lang="ja-JP" altLang="en-US" sz="2000" b="0" i="0" u="none" strike="noStrike" kern="1200" cap="none" spc="0" normalizeH="0" baseline="0" noProof="0" dirty="0">
                <a:ln>
                  <a:noFill/>
                </a:ln>
                <a:solidFill>
                  <a:prstClr val="black"/>
                </a:solidFill>
                <a:effectLst/>
                <a:uLnTx/>
                <a:uFillTx/>
                <a:latin typeface="+mn-ea"/>
                <a:cs typeface="+mn-cs"/>
              </a:rPr>
              <a:t>　：　同じ目標に向けて一生懸命準備・活動すれば</a:t>
            </a:r>
            <a:endParaRPr kumimoji="1" lang="en-US" altLang="ja-JP" sz="20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mn-ea"/>
                <a:cs typeface="+mn-cs"/>
              </a:rPr>
              <a:t>　　</a:t>
            </a:r>
            <a:r>
              <a:rPr kumimoji="1" lang="en-US" altLang="ja-JP" sz="2000" b="0" i="0" u="none" strike="noStrike" kern="1200" cap="none" spc="0" normalizeH="0" baseline="0" noProof="0" dirty="0">
                <a:ln>
                  <a:noFill/>
                </a:ln>
                <a:solidFill>
                  <a:prstClr val="black"/>
                </a:solidFill>
                <a:effectLst/>
                <a:uLnTx/>
                <a:uFillTx/>
                <a:latin typeface="+mn-ea"/>
                <a:cs typeface="+mn-cs"/>
              </a:rPr>
              <a:t>(3) </a:t>
            </a:r>
            <a:r>
              <a:rPr kumimoji="1" lang="ja-JP" altLang="en-US" sz="2000" b="1" i="0" u="none" strike="noStrike" kern="1200" cap="none" spc="0" normalizeH="0" baseline="0" noProof="0" dirty="0">
                <a:ln>
                  <a:noFill/>
                </a:ln>
                <a:solidFill>
                  <a:srgbClr val="FF0000"/>
                </a:solidFill>
                <a:effectLst/>
                <a:uLnTx/>
                <a:uFillTx/>
                <a:latin typeface="+mn-ea"/>
                <a:cs typeface="+mn-cs"/>
              </a:rPr>
              <a:t>勝 利</a:t>
            </a:r>
            <a:r>
              <a:rPr kumimoji="1" lang="ja-JP" altLang="en-US" sz="2000" b="0" i="0" u="none" strike="noStrike" kern="1200" cap="none" spc="0" normalizeH="0" baseline="0" noProof="0" dirty="0">
                <a:ln>
                  <a:noFill/>
                </a:ln>
                <a:solidFill>
                  <a:prstClr val="black"/>
                </a:solidFill>
                <a:effectLst/>
                <a:uLnTx/>
                <a:uFillTx/>
                <a:latin typeface="+mn-ea"/>
                <a:cs typeface="+mn-cs"/>
              </a:rPr>
              <a:t>　：　事業は成功し、皆でその達成感を共有できる</a:t>
            </a:r>
            <a:endParaRPr kumimoji="1" lang="en-US" altLang="ja-JP" sz="20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mn-ea"/>
                <a:cs typeface="+mn-cs"/>
              </a:rPr>
              <a:t>　　  ⇒　この３点が揃えば、必ず成功すると言われているロジック</a:t>
            </a:r>
            <a:endParaRPr kumimoji="1" lang="en-US" altLang="ja-JP" sz="20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mn-ea"/>
                <a:cs typeface="+mn-cs"/>
              </a:rPr>
              <a:t>　　  ⇒　ロータリー・イベントと同じ</a:t>
            </a:r>
            <a:endParaRPr kumimoji="1" lang="en-US" altLang="ja-JP" sz="2000" b="0" i="0" u="none" strike="noStrike" kern="1200" cap="none" spc="0" normalizeH="0" baseline="0" noProof="0" dirty="0">
              <a:ln>
                <a:noFill/>
              </a:ln>
              <a:solidFill>
                <a:prstClr val="black"/>
              </a:solidFill>
              <a:effectLst/>
              <a:uLnTx/>
              <a:uFillTx/>
              <a:latin typeface="+mn-ea"/>
              <a:cs typeface="+mn-cs"/>
            </a:endParaRPr>
          </a:p>
          <a:p>
            <a:pPr marL="0" indent="0">
              <a:buNone/>
            </a:pPr>
            <a:endParaRPr kumimoji="1" lang="ja-JP" altLang="en-US" dirty="0"/>
          </a:p>
        </p:txBody>
      </p:sp>
    </p:spTree>
    <p:extLst>
      <p:ext uri="{BB962C8B-B14F-4D97-AF65-F5344CB8AC3E}">
        <p14:creationId xmlns:p14="http://schemas.microsoft.com/office/powerpoint/2010/main" val="417655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1000"/>
                                        <p:tgtEl>
                                          <p:spTgt spid="3">
                                            <p:txEl>
                                              <p:pRg st="8" end="8"/>
                                            </p:txEl>
                                          </p:spTgt>
                                        </p:tgtEl>
                                      </p:cBhvr>
                                    </p:animEffect>
                                    <p:anim calcmode="lin" valueType="num">
                                      <p:cBhvr>
                                        <p:cTn id="4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1000"/>
                                        <p:tgtEl>
                                          <p:spTgt spid="3">
                                            <p:txEl>
                                              <p:pRg st="9" end="9"/>
                                            </p:txEl>
                                          </p:spTgt>
                                        </p:tgtEl>
                                      </p:cBhvr>
                                    </p:animEffect>
                                    <p:anim calcmode="lin" valueType="num">
                                      <p:cBhvr>
                                        <p:cTn id="5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
                                            <p:txEl>
                                              <p:pRg st="10" end="10"/>
                                            </p:txEl>
                                          </p:spTgt>
                                        </p:tgtEl>
                                        <p:attrNameLst>
                                          <p:attrName>style.visibility</p:attrName>
                                        </p:attrNameLst>
                                      </p:cBhvr>
                                      <p:to>
                                        <p:strVal val="visible"/>
                                      </p:to>
                                    </p:set>
                                    <p:animEffect transition="in" filter="fade">
                                      <p:cBhvr>
                                        <p:cTn id="54" dur="1000"/>
                                        <p:tgtEl>
                                          <p:spTgt spid="3">
                                            <p:txEl>
                                              <p:pRg st="10" end="10"/>
                                            </p:txEl>
                                          </p:spTgt>
                                        </p:tgtEl>
                                      </p:cBhvr>
                                    </p:animEffect>
                                    <p:anim calcmode="lin" valueType="num">
                                      <p:cBhvr>
                                        <p:cTn id="5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19DF71A4-8F54-7AB0-AFFA-DC8D19C87748}"/>
              </a:ext>
            </a:extLst>
          </p:cNvPr>
          <p:cNvSpPr>
            <a:spLocks noGrp="1"/>
          </p:cNvSpPr>
          <p:nvPr>
            <p:ph type="title"/>
          </p:nvPr>
        </p:nvSpPr>
        <p:spPr>
          <a:xfrm>
            <a:off x="838200" y="365125"/>
            <a:ext cx="10515600" cy="1325563"/>
          </a:xfrm>
          <a:solidFill>
            <a:schemeClr val="accent5">
              <a:lumMod val="20000"/>
              <a:lumOff val="80000"/>
            </a:schemeClr>
          </a:solidFill>
        </p:spPr>
        <p:txBody>
          <a:bodyPr/>
          <a:lstStyle/>
          <a:p>
            <a:r>
              <a:rPr kumimoji="1" lang="ja-JP" altLang="en-US" b="1" dirty="0">
                <a:solidFill>
                  <a:srgbClr val="FF0000"/>
                </a:solidFill>
                <a:effectLst>
                  <a:outerShdw blurRad="38100" dist="38100" dir="2700000" algn="tl">
                    <a:srgbClr val="000000">
                      <a:alpha val="43137"/>
                    </a:srgbClr>
                  </a:outerShdw>
                </a:effectLst>
              </a:rPr>
              <a:t> </a:t>
            </a:r>
            <a:r>
              <a:rPr kumimoji="1" lang="ja-JP" altLang="en-US" sz="3200" b="1" dirty="0">
                <a:solidFill>
                  <a:srgbClr val="FF0000"/>
                </a:solidFill>
                <a:effectLst>
                  <a:outerShdw blurRad="38100" dist="38100" dir="2700000" algn="tl">
                    <a:srgbClr val="000000">
                      <a:alpha val="43137"/>
                    </a:srgbClr>
                  </a:outerShdw>
                </a:effectLst>
              </a:rPr>
              <a:t>クラブとロータリアン成長までの４ステップ</a:t>
            </a:r>
          </a:p>
        </p:txBody>
      </p:sp>
      <p:graphicFrame>
        <p:nvGraphicFramePr>
          <p:cNvPr id="2" name="オブジェクト 1">
            <a:extLst>
              <a:ext uri="{FF2B5EF4-FFF2-40B4-BE49-F238E27FC236}">
                <a16:creationId xmlns:a16="http://schemas.microsoft.com/office/drawing/2014/main" id="{C9D93F67-3230-3E1B-797D-9820B36A3DCC}"/>
              </a:ext>
            </a:extLst>
          </p:cNvPr>
          <p:cNvGraphicFramePr>
            <a:graphicFrameLocks noChangeAspect="1"/>
          </p:cNvGraphicFramePr>
          <p:nvPr/>
        </p:nvGraphicFramePr>
        <p:xfrm>
          <a:off x="838200" y="1870075"/>
          <a:ext cx="10515600" cy="4622800"/>
        </p:xfrm>
        <a:graphic>
          <a:graphicData uri="http://schemas.openxmlformats.org/presentationml/2006/ole">
            <mc:AlternateContent xmlns:mc="http://schemas.openxmlformats.org/markup-compatibility/2006">
              <mc:Choice xmlns:v="urn:schemas-microsoft-com:vml" Requires="v">
                <p:oleObj name="Worksheet" r:id="rId2" imgW="6867393" imgH="3114504" progId="Excel.Sheet.12">
                  <p:embed/>
                </p:oleObj>
              </mc:Choice>
              <mc:Fallback>
                <p:oleObj name="Worksheet" r:id="rId2" imgW="6867393" imgH="3114504" progId="Excel.Sheet.12">
                  <p:embed/>
                  <p:pic>
                    <p:nvPicPr>
                      <p:cNvPr id="2" name="オブジェクト 1">
                        <a:extLst>
                          <a:ext uri="{FF2B5EF4-FFF2-40B4-BE49-F238E27FC236}">
                            <a16:creationId xmlns:a16="http://schemas.microsoft.com/office/drawing/2014/main" id="{C9D93F67-3230-3E1B-797D-9820B36A3DCC}"/>
                          </a:ext>
                        </a:extLst>
                      </p:cNvPr>
                      <p:cNvPicPr/>
                      <p:nvPr/>
                    </p:nvPicPr>
                    <p:blipFill>
                      <a:blip r:embed="rId3"/>
                      <a:stretch>
                        <a:fillRect/>
                      </a:stretch>
                    </p:blipFill>
                    <p:spPr>
                      <a:xfrm>
                        <a:off x="838200" y="1870075"/>
                        <a:ext cx="10515600" cy="4622800"/>
                      </a:xfrm>
                      <a:prstGeom prst="rect">
                        <a:avLst/>
                      </a:prstGeom>
                    </p:spPr>
                  </p:pic>
                </p:oleObj>
              </mc:Fallback>
            </mc:AlternateContent>
          </a:graphicData>
        </a:graphic>
      </p:graphicFrame>
      <p:sp>
        <p:nvSpPr>
          <p:cNvPr id="3" name="フレーム 2">
            <a:extLst>
              <a:ext uri="{FF2B5EF4-FFF2-40B4-BE49-F238E27FC236}">
                <a16:creationId xmlns:a16="http://schemas.microsoft.com/office/drawing/2014/main" id="{BB9DBEC9-09CA-3A66-A982-B437CEAB2D02}"/>
              </a:ext>
            </a:extLst>
          </p:cNvPr>
          <p:cNvSpPr/>
          <p:nvPr/>
        </p:nvSpPr>
        <p:spPr>
          <a:xfrm>
            <a:off x="1942012" y="4181475"/>
            <a:ext cx="914400" cy="914400"/>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3626786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427E33-83F8-BDF9-50D9-F89DE3249AA6}"/>
              </a:ext>
            </a:extLst>
          </p:cNvPr>
          <p:cNvSpPr>
            <a:spLocks noGrp="1"/>
          </p:cNvSpPr>
          <p:nvPr>
            <p:ph type="title"/>
          </p:nvPr>
        </p:nvSpPr>
        <p:spPr>
          <a:solidFill>
            <a:schemeClr val="accent6">
              <a:lumMod val="20000"/>
              <a:lumOff val="80000"/>
            </a:schemeClr>
          </a:solidFill>
        </p:spPr>
        <p:txBody>
          <a:bodyPr>
            <a:normAutofit/>
          </a:bodyPr>
          <a:lstStyle/>
          <a:p>
            <a:r>
              <a:rPr kumimoji="1" lang="en-US" altLang="ja-JP"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Light" panose="020F0302020204030204"/>
                <a:ea typeface="游ゴシック Light" panose="020B0300000000000000" pitchFamily="50" charset="-128"/>
                <a:cs typeface="+mj-cs"/>
              </a:rPr>
              <a:t> Ⅱ</a:t>
            </a:r>
            <a:r>
              <a:rPr kumimoji="1" lang="ja-JP" alt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Light" panose="020F0302020204030204"/>
                <a:ea typeface="游ゴシック Light" panose="020B0300000000000000" pitchFamily="50" charset="-128"/>
                <a:cs typeface="+mj-cs"/>
              </a:rPr>
              <a:t>　“弊害・障壁”　を取り去る勇気を出せ！</a:t>
            </a:r>
            <a:endParaRPr kumimoji="1" lang="ja-JP" altLang="en-US" sz="3200" b="1" dirty="0">
              <a:effectLst>
                <a:outerShdw blurRad="38100" dist="38100" dir="2700000" algn="tl">
                  <a:srgbClr val="000000">
                    <a:alpha val="43137"/>
                  </a:srgbClr>
                </a:outerShdw>
              </a:effectLst>
            </a:endParaRPr>
          </a:p>
        </p:txBody>
      </p:sp>
      <p:sp>
        <p:nvSpPr>
          <p:cNvPr id="4" name="コンテンツ プレースホルダー 3">
            <a:extLst>
              <a:ext uri="{FF2B5EF4-FFF2-40B4-BE49-F238E27FC236}">
                <a16:creationId xmlns:a16="http://schemas.microsoft.com/office/drawing/2014/main" id="{4B62255D-E619-B4E6-C359-9FF72B138D20}"/>
              </a:ext>
            </a:extLst>
          </p:cNvPr>
          <p:cNvSpPr>
            <a:spLocks noGrp="1"/>
          </p:cNvSpPr>
          <p:nvPr>
            <p:ph idx="1"/>
          </p:nvPr>
        </p:nvSpPr>
        <p:spPr>
          <a:xfrm>
            <a:off x="838200" y="2141537"/>
            <a:ext cx="10515600" cy="4351338"/>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「問題のクラブ」</a:t>
            </a: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に共通した</a:t>
            </a:r>
            <a:r>
              <a:rPr kumimoji="1" lang="ja-JP" altLang="en-US"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４つの「障壁」</a:t>
            </a:r>
            <a:endParaRPr kumimoji="1" lang="en-US" altLang="ja-JP"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en-US" altLang="ja-JP" sz="20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1</a:t>
            </a:r>
            <a:r>
              <a:rPr kumimoji="1" lang="ja-JP" altLang="en-US" sz="20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　シニア会員の自覚・立ち位置</a:t>
            </a:r>
            <a:endParaRPr kumimoji="1" lang="en-US" altLang="ja-JP" sz="20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en-US" altLang="ja-JP" sz="20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2</a:t>
            </a:r>
            <a:r>
              <a:rPr kumimoji="1" lang="ja-JP" altLang="en-US" sz="20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　新会員へのフォロー（啓発・啓蒙教育）の不足　</a:t>
            </a:r>
            <a:endParaRPr kumimoji="1" lang="en-US" altLang="ja-JP" sz="20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en-US" altLang="ja-JP" sz="20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3</a:t>
            </a:r>
            <a:r>
              <a:rPr kumimoji="1" lang="ja-JP" altLang="en-US" sz="20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　クラブ会長ほか幹部のヤル気不足</a:t>
            </a:r>
            <a:endParaRPr kumimoji="1" lang="en-US" altLang="ja-JP" sz="20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en-US" altLang="ja-JP" sz="20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4</a:t>
            </a:r>
            <a:r>
              <a:rPr kumimoji="1" lang="ja-JP" altLang="en-US" sz="20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　日本版 “</a:t>
            </a:r>
            <a:r>
              <a:rPr kumimoji="1" lang="en-US" altLang="ja-JP" sz="20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DEI</a:t>
            </a:r>
            <a:r>
              <a:rPr kumimoji="1" lang="ja-JP" altLang="en-US" sz="20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 の存在</a:t>
            </a:r>
            <a:endParaRPr kumimoji="1" lang="en-US" altLang="ja-JP" sz="20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en-US" altLang="ja-JP"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a:t>
            </a: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D</a:t>
            </a: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Diversity </a:t>
            </a: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多様性）</a:t>
            </a:r>
            <a:r>
              <a:rPr kumimoji="1" lang="en-US" altLang="ja-JP"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ja-JP" altLang="en-US"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女性会員</a:t>
            </a: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問題</a:t>
            </a:r>
            <a:endParaRPr kumimoji="1" lang="en-US" altLang="ja-JP"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en-US" altLang="ja-JP"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a:t>
            </a: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E</a:t>
            </a: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Equity </a:t>
            </a: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公平さ） 　</a:t>
            </a:r>
            <a:r>
              <a:rPr kumimoji="1" lang="en-US" altLang="ja-JP"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ja-JP" altLang="en-US"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若手会員（年齢格差・隔壁）</a:t>
            </a: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問題</a:t>
            </a:r>
            <a:endParaRPr kumimoji="1" lang="en-US" altLang="ja-JP"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en-US" altLang="ja-JP"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3</a:t>
            </a: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en-US" altLang="ja-JP"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I</a:t>
            </a: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Inclusion </a:t>
            </a: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インクリュージョン）　</a:t>
            </a:r>
            <a:r>
              <a:rPr kumimoji="1" lang="en-US" altLang="ja-JP"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クラブの文化（会員の居心地）</a:t>
            </a: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問題</a:t>
            </a:r>
          </a:p>
          <a:p>
            <a:pPr marL="0" indent="0">
              <a:buNone/>
            </a:pPr>
            <a:endParaRPr lang="ja-JP" altLang="en-US" dirty="0"/>
          </a:p>
        </p:txBody>
      </p:sp>
    </p:spTree>
    <p:extLst>
      <p:ext uri="{BB962C8B-B14F-4D97-AF65-F5344CB8AC3E}">
        <p14:creationId xmlns:p14="http://schemas.microsoft.com/office/powerpoint/2010/main" val="2702278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4FAF65-CDC7-701D-B9DD-FB73E2B0CB6A}"/>
              </a:ext>
            </a:extLst>
          </p:cNvPr>
          <p:cNvSpPr>
            <a:spLocks noGrp="1"/>
          </p:cNvSpPr>
          <p:nvPr>
            <p:ph type="title"/>
          </p:nvPr>
        </p:nvSpPr>
        <p:spPr>
          <a:solidFill>
            <a:schemeClr val="accent6">
              <a:lumMod val="20000"/>
              <a:lumOff val="80000"/>
            </a:schemeClr>
          </a:solidFill>
        </p:spPr>
        <p:txBody>
          <a:bodyPr>
            <a:noAutofit/>
          </a:bodyPr>
          <a:lstStyle/>
          <a:p>
            <a:pPr marL="0" marR="0" lvl="0" indent="0" defTabSz="914400" rtl="0" eaLnBrk="1" fontAlgn="auto" latinLnBrk="0" hangingPunct="1">
              <a:lnSpc>
                <a:spcPct val="90000"/>
              </a:lnSpc>
              <a:spcBef>
                <a:spcPts val="1000"/>
              </a:spcBef>
              <a:spcAft>
                <a:spcPts val="0"/>
              </a:spcAft>
              <a:tabLst/>
              <a:defRPr/>
            </a:pPr>
            <a:br>
              <a:rPr kumimoji="1" lang="en-US" altLang="ja-JP" sz="3200" b="1" i="0" u="none" strike="noStrike" kern="1200" cap="none" spc="0" normalizeH="0" baseline="0" noProof="0" dirty="0">
                <a:ln>
                  <a:noFill/>
                </a:ln>
                <a:solidFill>
                  <a:srgbClr val="0070C0"/>
                </a:solidFill>
                <a:effectLst/>
                <a:uLnTx/>
                <a:uFillTx/>
                <a:latin typeface="+mj-ea"/>
                <a:cs typeface="+mn-cs"/>
              </a:rPr>
            </a:br>
            <a:r>
              <a:rPr kumimoji="1" lang="ja-JP" altLang="en-US" sz="2800" b="1" i="0" u="none" strike="noStrike" kern="1200" cap="none" spc="0" normalizeH="0" baseline="0" noProof="0" dirty="0">
                <a:ln>
                  <a:noFill/>
                </a:ln>
                <a:effectLst/>
                <a:uLnTx/>
                <a:uFillTx/>
                <a:latin typeface="+mj-ea"/>
                <a:cs typeface="+mn-cs"/>
              </a:rPr>
              <a:t>１　</a:t>
            </a:r>
            <a:r>
              <a:rPr kumimoji="1" lang="ja-JP" altLang="en-US" sz="2800" b="1" i="0" u="none" strike="noStrike" kern="1200" cap="none" spc="0" normalizeH="0" baseline="0" noProof="0" dirty="0">
                <a:ln>
                  <a:noFill/>
                </a:ln>
                <a:solidFill>
                  <a:srgbClr val="FF0000"/>
                </a:solidFill>
                <a:effectLst/>
                <a:uLnTx/>
                <a:uFillTx/>
                <a:latin typeface="+mj-ea"/>
                <a:cs typeface="+mn-cs"/>
              </a:rPr>
              <a:t>シニア会員の自覚・立ち位置</a:t>
            </a:r>
            <a:br>
              <a:rPr kumimoji="1" lang="en-US" altLang="ja-JP" sz="3200" b="1" i="0" u="none" strike="noStrike" kern="1200" cap="none" spc="0" normalizeH="0" baseline="0" noProof="0" dirty="0">
                <a:ln>
                  <a:noFill/>
                </a:ln>
                <a:effectLst/>
                <a:uLnTx/>
                <a:uFillTx/>
                <a:latin typeface="+mj-ea"/>
                <a:cs typeface="+mn-cs"/>
              </a:rPr>
            </a:br>
            <a:r>
              <a:rPr kumimoji="1" lang="ja-JP" altLang="en-US" sz="3200" b="1" i="0" u="none" strike="noStrike" kern="1200" cap="none" spc="0" normalizeH="0" baseline="0" noProof="0" dirty="0">
                <a:ln>
                  <a:noFill/>
                </a:ln>
                <a:effectLst/>
                <a:uLnTx/>
                <a:uFillTx/>
                <a:latin typeface="+mj-ea"/>
                <a:cs typeface="+mn-cs"/>
              </a:rPr>
              <a:t>　　</a:t>
            </a:r>
            <a:r>
              <a:rPr kumimoji="1" lang="ja-JP" altLang="en-US" sz="2400" b="1" i="0" u="none" strike="noStrike" kern="1200" cap="none" spc="0" normalizeH="0" baseline="0" noProof="0" dirty="0">
                <a:ln>
                  <a:noFill/>
                </a:ln>
                <a:effectLst/>
                <a:uLnTx/>
                <a:uFillTx/>
                <a:latin typeface="+mj-ea"/>
                <a:cs typeface="+mn-cs"/>
              </a:rPr>
              <a:t>～シニア会員自らが自覚するべきことを正しく認識していないこと</a:t>
            </a:r>
            <a:br>
              <a:rPr kumimoji="1" lang="en-US" altLang="ja-JP" sz="3200" b="0" i="0" u="none" strike="noStrike" kern="1200" cap="none" spc="0" normalizeH="0" baseline="0" noProof="0" dirty="0">
                <a:ln>
                  <a:noFill/>
                </a:ln>
                <a:effectLst/>
                <a:uLnTx/>
                <a:uFillTx/>
                <a:latin typeface="+mj-ea"/>
                <a:cs typeface="+mn-cs"/>
              </a:rPr>
            </a:br>
            <a:endParaRPr kumimoji="1" lang="ja-JP" altLang="en-US" sz="3200" dirty="0">
              <a:latin typeface="+mj-ea"/>
            </a:endParaRPr>
          </a:p>
        </p:txBody>
      </p:sp>
      <p:sp>
        <p:nvSpPr>
          <p:cNvPr id="3" name="コンテンツ プレースホルダー 2">
            <a:extLst>
              <a:ext uri="{FF2B5EF4-FFF2-40B4-BE49-F238E27FC236}">
                <a16:creationId xmlns:a16="http://schemas.microsoft.com/office/drawing/2014/main" id="{B2FD464A-010B-D585-28DE-2D45A4E38EAC}"/>
              </a:ext>
            </a:extLst>
          </p:cNvPr>
          <p:cNvSpPr>
            <a:spLocks noGrp="1"/>
          </p:cNvSpPr>
          <p:nvPr>
            <p:ph idx="1"/>
          </p:nvPr>
        </p:nvSpPr>
        <p:spPr>
          <a:xfrm>
            <a:off x="838200" y="2141537"/>
            <a:ext cx="10515600" cy="4351338"/>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・・「俺はこれまでクラブに充分貢献してきた、もういいだろう」</a:t>
            </a:r>
            <a:endParaRPr kumimoji="1" lang="en-US" altLang="ja-JP"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ja-JP" altLang="en-US"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クラブのことより、自分のことが優先する</a:t>
            </a:r>
            <a:endParaRPr kumimoji="1" lang="en-US" altLang="ja-JP"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・・昔は頑張っていた先輩達、もう一度若い会員に本物のロータリアンとしての</a:t>
            </a:r>
            <a:endParaRPr kumimoji="1" lang="en-US" altLang="ja-JP"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矜持を見せて欲しい</a:t>
            </a:r>
            <a:r>
              <a:rPr kumimoji="1" lang="ja-JP" altLang="en-US"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（寄付も含めて）</a:t>
            </a:r>
            <a:endParaRPr kumimoji="1" lang="en-US" altLang="ja-JP"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ja-JP" altLang="en-US"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金は出しても口は出さない好々爺</a:t>
            </a: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に徹すること</a:t>
            </a:r>
            <a:endParaRPr kumimoji="1" lang="en-US" altLang="ja-JP"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ja-JP" altLang="en-US"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若手会員から可愛がられるコツ</a:t>
            </a: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を早く体得すること</a:t>
            </a:r>
            <a:endParaRPr kumimoji="1" lang="en-US" altLang="ja-JP"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　</a:t>
            </a:r>
            <a:r>
              <a:rPr kumimoji="1" lang="ja-JP" altLang="en-US" sz="20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「人間、齢をとればとるほど枯れて無欲になる」という古諺の間違い</a:t>
            </a:r>
            <a:endParaRPr kumimoji="1" lang="en-US" altLang="ja-JP" sz="20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老人はそれまでの人生の集大成だから、立派な人は立派になるが、</a:t>
            </a:r>
            <a:endParaRPr kumimoji="1" lang="en-US" altLang="ja-JP"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悪い奴はますます悪くなる。その人の性格や生活が滲み出るのだ</a:t>
            </a:r>
            <a:endParaRPr kumimoji="1" lang="en-US" altLang="ja-JP"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indent="0">
              <a:buNone/>
            </a:pPr>
            <a:endParaRPr kumimoji="1" lang="ja-JP" altLang="en-US" dirty="0"/>
          </a:p>
        </p:txBody>
      </p:sp>
    </p:spTree>
    <p:extLst>
      <p:ext uri="{BB962C8B-B14F-4D97-AF65-F5344CB8AC3E}">
        <p14:creationId xmlns:p14="http://schemas.microsoft.com/office/powerpoint/2010/main" val="285602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D2B2A0-B4E5-EAF4-EA48-995569FEB620}"/>
              </a:ext>
            </a:extLst>
          </p:cNvPr>
          <p:cNvSpPr>
            <a:spLocks noGrp="1"/>
          </p:cNvSpPr>
          <p:nvPr>
            <p:ph type="title"/>
          </p:nvPr>
        </p:nvSpPr>
        <p:spPr>
          <a:solidFill>
            <a:schemeClr val="accent3">
              <a:lumMod val="20000"/>
              <a:lumOff val="80000"/>
            </a:schemeClr>
          </a:solidFill>
        </p:spPr>
        <p:txBody>
          <a:bodyPr>
            <a:normAutofit fontScale="90000"/>
          </a:bodyPr>
          <a:lstStyle/>
          <a:p>
            <a:pPr marL="0" marR="0" lvl="0" indent="0" defTabSz="914400" rtl="0" eaLnBrk="1" fontAlgn="auto" latinLnBrk="0" hangingPunct="1">
              <a:lnSpc>
                <a:spcPct val="90000"/>
              </a:lnSpc>
              <a:spcBef>
                <a:spcPts val="1000"/>
              </a:spcBef>
              <a:spcAft>
                <a:spcPts val="0"/>
              </a:spcAft>
              <a:tabLst/>
              <a:defRPr/>
            </a:pPr>
            <a:br>
              <a:rPr kumimoji="1" lang="en-US" altLang="ja-JP" sz="3200" b="1" i="0" u="none" strike="noStrike" kern="1200" cap="none" spc="0" normalizeH="0" baseline="0" noProof="0" dirty="0">
                <a:ln>
                  <a:noFill/>
                </a:ln>
                <a:solidFill>
                  <a:srgbClr val="FF0000"/>
                </a:solidFill>
                <a:effectLst/>
                <a:uLnTx/>
                <a:uFillTx/>
                <a:latin typeface="+mj-ea"/>
                <a:cs typeface="+mn-cs"/>
              </a:rPr>
            </a:br>
            <a:r>
              <a:rPr kumimoji="1" lang="en-US" altLang="ja-JP" sz="3100" b="1" i="0" u="none" strike="noStrike" kern="1200" cap="none" spc="0" normalizeH="0" baseline="0" noProof="0" dirty="0">
                <a:ln>
                  <a:noFill/>
                </a:ln>
                <a:solidFill>
                  <a:srgbClr val="FF0000"/>
                </a:solidFill>
                <a:effectLst/>
                <a:uLnTx/>
                <a:uFillTx/>
                <a:latin typeface="+mj-ea"/>
                <a:cs typeface="+mn-cs"/>
              </a:rPr>
              <a:t>【</a:t>
            </a:r>
            <a:r>
              <a:rPr kumimoji="1" lang="ja-JP" altLang="en-US" sz="3100" b="1" i="0" u="none" strike="noStrike" kern="1200" cap="none" spc="0" normalizeH="0" baseline="0" noProof="0" dirty="0">
                <a:ln>
                  <a:noFill/>
                </a:ln>
                <a:solidFill>
                  <a:srgbClr val="FF0000"/>
                </a:solidFill>
                <a:effectLst/>
                <a:uLnTx/>
                <a:uFillTx/>
                <a:latin typeface="+mj-ea"/>
                <a:cs typeface="+mn-cs"/>
              </a:rPr>
              <a:t>問 題</a:t>
            </a:r>
            <a:r>
              <a:rPr kumimoji="1" lang="en-US" altLang="ja-JP" sz="3100" b="1" i="0" u="none" strike="noStrike" kern="1200" cap="none" spc="0" normalizeH="0" baseline="0" noProof="0" dirty="0">
                <a:ln>
                  <a:noFill/>
                </a:ln>
                <a:solidFill>
                  <a:srgbClr val="FF0000"/>
                </a:solidFill>
                <a:effectLst/>
                <a:uLnTx/>
                <a:uFillTx/>
                <a:latin typeface="+mj-ea"/>
                <a:cs typeface="+mn-cs"/>
              </a:rPr>
              <a:t>】</a:t>
            </a:r>
            <a:r>
              <a:rPr kumimoji="1" lang="ja-JP" altLang="en-US" sz="3100" b="0" i="0" u="none" strike="noStrike" kern="1200" cap="none" spc="0" normalizeH="0" baseline="0" noProof="0" dirty="0">
                <a:ln>
                  <a:noFill/>
                </a:ln>
                <a:solidFill>
                  <a:prstClr val="black"/>
                </a:solidFill>
                <a:effectLst/>
                <a:uLnTx/>
                <a:uFillTx/>
                <a:latin typeface="+mj-ea"/>
                <a:cs typeface="+mn-cs"/>
              </a:rPr>
              <a:t>　</a:t>
            </a:r>
            <a:r>
              <a:rPr kumimoji="1" lang="ja-JP" altLang="en-US" sz="3100" b="1" i="0" u="none" strike="noStrike" kern="1200" cap="none" spc="0" normalizeH="0" baseline="0" noProof="0" dirty="0">
                <a:ln>
                  <a:noFill/>
                </a:ln>
                <a:solidFill>
                  <a:prstClr val="black"/>
                </a:solidFill>
                <a:effectLst/>
                <a:uLnTx/>
                <a:uFillTx/>
                <a:latin typeface="+mj-ea"/>
                <a:cs typeface="+mn-cs"/>
              </a:rPr>
              <a:t>「老 太 狸 暗」</a:t>
            </a:r>
            <a:r>
              <a:rPr kumimoji="1" lang="ja-JP" altLang="en-US" sz="3100" b="0" i="0" u="none" strike="noStrike" kern="1200" cap="none" spc="0" normalizeH="0" baseline="0" noProof="0" dirty="0">
                <a:ln>
                  <a:noFill/>
                </a:ln>
                <a:solidFill>
                  <a:prstClr val="black"/>
                </a:solidFill>
                <a:effectLst/>
                <a:uLnTx/>
                <a:uFillTx/>
                <a:latin typeface="+mj-ea"/>
                <a:cs typeface="+mn-cs"/>
              </a:rPr>
              <a:t>という漢字が読めますか？</a:t>
            </a:r>
            <a:br>
              <a:rPr kumimoji="1" lang="en-US" altLang="ja-JP" sz="3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br>
            <a:endParaRPr kumimoji="1" lang="ja-JP" altLang="en-US" sz="3100" dirty="0"/>
          </a:p>
        </p:txBody>
      </p:sp>
      <p:sp>
        <p:nvSpPr>
          <p:cNvPr id="3" name="コンテンツ プレースホルダー 2">
            <a:extLst>
              <a:ext uri="{FF2B5EF4-FFF2-40B4-BE49-F238E27FC236}">
                <a16:creationId xmlns:a16="http://schemas.microsoft.com/office/drawing/2014/main" id="{2418D669-CCE5-D04B-A978-C07798E383A9}"/>
              </a:ext>
            </a:extLst>
          </p:cNvPr>
          <p:cNvSpPr>
            <a:spLocks noGrp="1"/>
          </p:cNvSpPr>
          <p:nvPr>
            <p:ph idx="1"/>
          </p:nvPr>
        </p:nvSpPr>
        <p:spPr>
          <a:xfrm>
            <a:off x="838200" y="2017213"/>
            <a:ext cx="11137777" cy="4779361"/>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2000" b="1" dirty="0">
                <a:solidFill>
                  <a:srgbClr val="FF0000"/>
                </a:solidFill>
                <a:latin typeface="+mn-ea"/>
              </a:rPr>
              <a:t> </a:t>
            </a:r>
            <a:r>
              <a:rPr kumimoji="1" lang="en-US" altLang="ja-JP" sz="2000" b="1" i="0" u="none" strike="noStrike" kern="1200" cap="none" spc="0" normalizeH="0" baseline="0" noProof="0" dirty="0">
                <a:ln>
                  <a:noFill/>
                </a:ln>
                <a:solidFill>
                  <a:srgbClr val="FF0000"/>
                </a:solidFill>
                <a:effectLst/>
                <a:uLnTx/>
                <a:uFillTx/>
                <a:latin typeface="+mn-ea"/>
                <a:cs typeface="+mn-cs"/>
              </a:rPr>
              <a:t>【</a:t>
            </a:r>
            <a:r>
              <a:rPr kumimoji="1" lang="ja-JP" altLang="en-US" sz="2000" b="1" i="0" u="none" strike="noStrike" kern="1200" cap="none" spc="0" normalizeH="0" baseline="0" noProof="0" dirty="0">
                <a:ln>
                  <a:noFill/>
                </a:ln>
                <a:solidFill>
                  <a:srgbClr val="FF0000"/>
                </a:solidFill>
                <a:effectLst/>
                <a:uLnTx/>
                <a:uFillTx/>
                <a:latin typeface="+mn-ea"/>
                <a:cs typeface="+mn-cs"/>
              </a:rPr>
              <a:t>解 答</a:t>
            </a:r>
            <a:r>
              <a:rPr kumimoji="1" lang="en-US" altLang="ja-JP" sz="2000" b="1" i="0" u="none" strike="noStrike" kern="1200" cap="none" spc="0" normalizeH="0" baseline="0" noProof="0" dirty="0">
                <a:ln>
                  <a:noFill/>
                </a:ln>
                <a:solidFill>
                  <a:srgbClr val="FF0000"/>
                </a:solidFill>
                <a:effectLst/>
                <a:uLnTx/>
                <a:uFillTx/>
                <a:latin typeface="+mn-ea"/>
                <a:cs typeface="+mn-cs"/>
              </a:rPr>
              <a:t>】</a:t>
            </a:r>
            <a:r>
              <a:rPr kumimoji="1" lang="ja-JP" altLang="en-US" sz="2000" b="0" i="0" u="none" strike="noStrike" kern="1200" cap="none" spc="0" normalizeH="0" baseline="0" noProof="0" dirty="0">
                <a:ln>
                  <a:noFill/>
                </a:ln>
                <a:solidFill>
                  <a:prstClr val="black"/>
                </a:solidFill>
                <a:effectLst/>
                <a:uLnTx/>
                <a:uFillTx/>
                <a:latin typeface="+mn-ea"/>
                <a:cs typeface="+mn-cs"/>
              </a:rPr>
              <a:t>　</a:t>
            </a:r>
            <a:r>
              <a:rPr kumimoji="1" lang="ja-JP" altLang="en-US" sz="2000" b="1" i="0" u="none" strike="noStrike" kern="1200" cap="none" spc="0" normalizeH="0" baseline="0" noProof="0" dirty="0">
                <a:ln>
                  <a:noFill/>
                </a:ln>
                <a:solidFill>
                  <a:prstClr val="black"/>
                </a:solidFill>
                <a:effectLst/>
                <a:uLnTx/>
                <a:uFillTx/>
                <a:latin typeface="+mn-ea"/>
                <a:cs typeface="+mn-cs"/>
              </a:rPr>
              <a:t>「ロータリアン」</a:t>
            </a:r>
            <a:r>
              <a:rPr kumimoji="1" lang="ja-JP" altLang="en-US" sz="2000" b="0" i="0" u="none" strike="noStrike" kern="1200" cap="none" spc="0" normalizeH="0" baseline="0" noProof="0" dirty="0">
                <a:ln>
                  <a:noFill/>
                </a:ln>
                <a:solidFill>
                  <a:prstClr val="black"/>
                </a:solidFill>
                <a:effectLst/>
                <a:uLnTx/>
                <a:uFillTx/>
                <a:latin typeface="+mn-ea"/>
                <a:cs typeface="+mn-cs"/>
              </a:rPr>
              <a:t>と読みます　</a:t>
            </a:r>
            <a:r>
              <a:rPr kumimoji="1" lang="ja-JP" altLang="en-US" sz="2000" b="1" i="0" u="none" strike="noStrike" kern="1200" cap="none" spc="0" normalizeH="0" baseline="0" noProof="0" dirty="0">
                <a:ln>
                  <a:noFill/>
                </a:ln>
                <a:solidFill>
                  <a:srgbClr val="0070C0"/>
                </a:solidFill>
                <a:effectLst/>
                <a:uLnTx/>
                <a:uFillTx/>
                <a:latin typeface="+mn-ea"/>
                <a:cs typeface="+mn-cs"/>
              </a:rPr>
              <a:t>そのココロは、</a:t>
            </a:r>
            <a:endParaRPr kumimoji="1" lang="en-US" altLang="ja-JP" sz="2000" b="1" i="0" u="none" strike="noStrike" kern="1200" cap="none" spc="0" normalizeH="0" baseline="0" noProof="0" dirty="0">
              <a:ln>
                <a:noFill/>
              </a:ln>
              <a:solidFill>
                <a:srgbClr val="0070C0"/>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20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mn-ea"/>
                <a:cs typeface="+mn-cs"/>
              </a:rPr>
              <a:t>　</a:t>
            </a:r>
            <a:r>
              <a:rPr kumimoji="1" lang="ja-JP" altLang="en-US" sz="2000" b="1" i="0" u="none" strike="noStrike" kern="1200" cap="none" spc="0" normalizeH="0" baseline="0" noProof="0" dirty="0">
                <a:ln>
                  <a:noFill/>
                </a:ln>
                <a:solidFill>
                  <a:prstClr val="black"/>
                </a:solidFill>
                <a:effectLst/>
                <a:uLnTx/>
                <a:uFillTx/>
                <a:latin typeface="+mn-ea"/>
                <a:cs typeface="+mn-cs"/>
              </a:rPr>
              <a:t>「老」</a:t>
            </a:r>
            <a:r>
              <a:rPr kumimoji="1" lang="ja-JP" altLang="en-US" sz="2000" b="0" i="0" u="none" strike="noStrike" kern="1200" cap="none" spc="0" normalizeH="0" baseline="0" noProof="0" dirty="0">
                <a:ln>
                  <a:noFill/>
                </a:ln>
                <a:solidFill>
                  <a:prstClr val="black"/>
                </a:solidFill>
                <a:effectLst/>
                <a:uLnTx/>
                <a:uFillTx/>
                <a:latin typeface="+mn-ea"/>
                <a:cs typeface="+mn-cs"/>
              </a:rPr>
              <a:t>：　クラブの将来にはまったく関心がなく、自分のことだけに執着している人</a:t>
            </a:r>
            <a:endParaRPr kumimoji="1" lang="en-US" altLang="ja-JP" sz="20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mn-ea"/>
                <a:cs typeface="+mn-cs"/>
              </a:rPr>
              <a:t>　</a:t>
            </a:r>
            <a:r>
              <a:rPr kumimoji="1" lang="ja-JP" altLang="en-US" sz="2000" b="1" i="0" u="none" strike="noStrike" kern="1200" cap="none" spc="0" normalizeH="0" baseline="0" noProof="0" dirty="0">
                <a:ln>
                  <a:noFill/>
                </a:ln>
                <a:solidFill>
                  <a:prstClr val="black"/>
                </a:solidFill>
                <a:effectLst/>
                <a:uLnTx/>
                <a:uFillTx/>
                <a:latin typeface="+mn-ea"/>
                <a:cs typeface="+mn-cs"/>
              </a:rPr>
              <a:t>「太」</a:t>
            </a:r>
            <a:r>
              <a:rPr kumimoji="1" lang="ja-JP" altLang="en-US" sz="2000" b="0" i="0" u="none" strike="noStrike" kern="1200" cap="none" spc="0" normalizeH="0" baseline="0" noProof="0" dirty="0">
                <a:ln>
                  <a:noFill/>
                </a:ln>
                <a:solidFill>
                  <a:prstClr val="black"/>
                </a:solidFill>
                <a:effectLst/>
                <a:uLnTx/>
                <a:uFillTx/>
                <a:latin typeface="+mn-ea"/>
                <a:cs typeface="+mn-cs"/>
              </a:rPr>
              <a:t>：　自分が得をすることだけに腐心していて、まるで行動（寄付等）が伴わない</a:t>
            </a:r>
            <a:endParaRPr kumimoji="1" lang="en-US" altLang="ja-JP" sz="20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mn-ea"/>
                <a:cs typeface="+mn-cs"/>
              </a:rPr>
              <a:t>　　　　　　口先だけの人、ジコチュー（自己中心）</a:t>
            </a:r>
            <a:endParaRPr kumimoji="1" lang="en-US" altLang="ja-JP" sz="20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mn-ea"/>
                <a:cs typeface="+mn-cs"/>
              </a:rPr>
              <a:t>　</a:t>
            </a:r>
            <a:r>
              <a:rPr kumimoji="1" lang="ja-JP" altLang="en-US" sz="2000" b="1" i="0" u="none" strike="noStrike" kern="1200" cap="none" spc="0" normalizeH="0" baseline="0" noProof="0" dirty="0">
                <a:ln>
                  <a:noFill/>
                </a:ln>
                <a:solidFill>
                  <a:prstClr val="black"/>
                </a:solidFill>
                <a:effectLst/>
                <a:uLnTx/>
                <a:uFillTx/>
                <a:latin typeface="+mn-ea"/>
                <a:cs typeface="+mn-cs"/>
              </a:rPr>
              <a:t>「狸」</a:t>
            </a:r>
            <a:r>
              <a:rPr kumimoji="1" lang="ja-JP" altLang="en-US" sz="2000" b="0" i="0" u="none" strike="noStrike" kern="1200" cap="none" spc="0" normalizeH="0" baseline="0" noProof="0" dirty="0">
                <a:ln>
                  <a:noFill/>
                </a:ln>
                <a:solidFill>
                  <a:prstClr val="black"/>
                </a:solidFill>
                <a:effectLst/>
                <a:uLnTx/>
                <a:uFillTx/>
                <a:latin typeface="+mn-ea"/>
                <a:cs typeface="+mn-cs"/>
              </a:rPr>
              <a:t>：　クラブ・地区等の活動には参加せず、ただ汗をかかないようにふるまう狡猾な人</a:t>
            </a:r>
            <a:endParaRPr kumimoji="1" lang="en-US" altLang="ja-JP" sz="20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mn-ea"/>
                <a:cs typeface="+mn-cs"/>
              </a:rPr>
              <a:t>　</a:t>
            </a:r>
            <a:r>
              <a:rPr kumimoji="1" lang="ja-JP" altLang="en-US" sz="2000" b="1" i="0" u="none" strike="noStrike" kern="1200" cap="none" spc="0" normalizeH="0" baseline="0" noProof="0" dirty="0">
                <a:ln>
                  <a:noFill/>
                </a:ln>
                <a:solidFill>
                  <a:prstClr val="black"/>
                </a:solidFill>
                <a:effectLst/>
                <a:uLnTx/>
                <a:uFillTx/>
                <a:latin typeface="+mn-ea"/>
                <a:cs typeface="+mn-cs"/>
              </a:rPr>
              <a:t>「暗」</a:t>
            </a:r>
            <a:r>
              <a:rPr kumimoji="1" lang="ja-JP" altLang="en-US" sz="2000" b="0" i="0" u="none" strike="noStrike" kern="1200" cap="none" spc="0" normalizeH="0" baseline="0" noProof="0" dirty="0">
                <a:ln>
                  <a:noFill/>
                </a:ln>
                <a:solidFill>
                  <a:prstClr val="black"/>
                </a:solidFill>
                <a:effectLst/>
                <a:uLnTx/>
                <a:uFillTx/>
                <a:latin typeface="+mn-ea"/>
                <a:cs typeface="+mn-cs"/>
              </a:rPr>
              <a:t>：　その人がいるだけで周囲が暗くなるような負のオーラを持った人</a:t>
            </a:r>
            <a:endParaRPr kumimoji="1" lang="en-US" altLang="ja-JP" sz="20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20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mn-ea"/>
                <a:cs typeface="+mn-cs"/>
              </a:rPr>
              <a:t>　このような人が好んで集まるクラブには将来はありません</a:t>
            </a:r>
            <a:endParaRPr kumimoji="1" lang="en-US" altLang="ja-JP" sz="20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mn-ea"/>
                <a:cs typeface="+mn-cs"/>
              </a:rPr>
              <a:t>　このような人をクラブの中枢に据えてはいけません</a:t>
            </a:r>
            <a:endParaRPr kumimoji="1" lang="en-US" altLang="ja-JP" sz="20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mn-ea"/>
                <a:cs typeface="+mn-cs"/>
              </a:rPr>
              <a:t>　皆さんは、自クラブを良い方向に導いていく水先案内人です　　責任を果たしましょう！</a:t>
            </a:r>
            <a:endParaRPr kumimoji="1" lang="en-US" altLang="ja-JP" sz="2000" b="0" i="0" u="none" strike="noStrike" kern="1200" cap="none" spc="0" normalizeH="0" baseline="0" noProof="0" dirty="0">
              <a:ln>
                <a:noFill/>
              </a:ln>
              <a:solidFill>
                <a:prstClr val="black"/>
              </a:solidFill>
              <a:effectLst/>
              <a:uLnTx/>
              <a:uFillTx/>
              <a:latin typeface="+mn-ea"/>
              <a:cs typeface="+mn-cs"/>
            </a:endParaRPr>
          </a:p>
          <a:p>
            <a:pPr marL="0" indent="0">
              <a:buNone/>
            </a:pPr>
            <a:endParaRPr kumimoji="1" lang="ja-JP" altLang="en-US" dirty="0"/>
          </a:p>
        </p:txBody>
      </p:sp>
    </p:spTree>
    <p:extLst>
      <p:ext uri="{BB962C8B-B14F-4D97-AF65-F5344CB8AC3E}">
        <p14:creationId xmlns:p14="http://schemas.microsoft.com/office/powerpoint/2010/main" val="59817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1000"/>
                                        <p:tgtEl>
                                          <p:spTgt spid="3">
                                            <p:txEl>
                                              <p:pRg st="6" end="6"/>
                                            </p:txEl>
                                          </p:spTgt>
                                        </p:tgtEl>
                                      </p:cBhvr>
                                    </p:animEffect>
                                    <p:anim calcmode="lin" valueType="num">
                                      <p:cBhvr>
                                        <p:cTn id="4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1000"/>
                                        <p:tgtEl>
                                          <p:spTgt spid="3">
                                            <p:txEl>
                                              <p:pRg st="9" end="9"/>
                                            </p:txEl>
                                          </p:spTgt>
                                        </p:tgtEl>
                                      </p:cBhvr>
                                    </p:animEffect>
                                    <p:anim calcmode="lin" valueType="num">
                                      <p:cBhvr>
                                        <p:cTn id="5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1000"/>
                                        <p:tgtEl>
                                          <p:spTgt spid="3">
                                            <p:txEl>
                                              <p:pRg st="10" end="10"/>
                                            </p:txEl>
                                          </p:spTgt>
                                        </p:tgtEl>
                                      </p:cBhvr>
                                    </p:animEffect>
                                    <p:anim calcmode="lin" valueType="num">
                                      <p:cBhvr>
                                        <p:cTn id="5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9E73CC-A3C4-F22B-C22C-BFBE4A275492}"/>
              </a:ext>
            </a:extLst>
          </p:cNvPr>
          <p:cNvSpPr>
            <a:spLocks noGrp="1"/>
          </p:cNvSpPr>
          <p:nvPr>
            <p:ph type="title"/>
          </p:nvPr>
        </p:nvSpPr>
        <p:spPr>
          <a:xfrm>
            <a:off x="907869" y="234497"/>
            <a:ext cx="10515600" cy="1325563"/>
          </a:xfrm>
          <a:solidFill>
            <a:schemeClr val="accent6">
              <a:lumMod val="20000"/>
              <a:lumOff val="80000"/>
            </a:schemeClr>
          </a:solidFill>
        </p:spPr>
        <p:txBody>
          <a:bodyPr>
            <a:normAutofit fontScale="90000"/>
          </a:bodyPr>
          <a:lstStyle/>
          <a:p>
            <a:pPr marL="0" marR="0" lvl="0" indent="0" defTabSz="914400" rtl="0" eaLnBrk="1" fontAlgn="auto" latinLnBrk="0" hangingPunct="1">
              <a:lnSpc>
                <a:spcPct val="90000"/>
              </a:lnSpc>
              <a:spcBef>
                <a:spcPts val="1000"/>
              </a:spcBef>
              <a:spcAft>
                <a:spcPts val="0"/>
              </a:spcAft>
              <a:tabLst/>
              <a:defRPr/>
            </a:pPr>
            <a:br>
              <a:rPr kumimoji="1" lang="en-US" altLang="ja-JP" sz="4000" i="0" u="none" strike="noStrike" kern="1200" cap="none" spc="0" normalizeH="0" baseline="0" noProof="0" dirty="0">
                <a:ln>
                  <a:noFill/>
                </a:ln>
                <a:solidFill>
                  <a:srgbClr val="0070C0"/>
                </a:solidFill>
                <a:effectLst/>
                <a:uLnTx/>
                <a:uFillTx/>
                <a:latin typeface="+mj-ea"/>
                <a:cs typeface="+mn-cs"/>
              </a:rPr>
            </a:br>
            <a:r>
              <a:rPr kumimoji="1" lang="en-US" altLang="ja-JP" sz="4000" i="0" u="none" strike="noStrike" kern="1200" cap="none" spc="0" normalizeH="0" baseline="0" noProof="0" dirty="0">
                <a:ln>
                  <a:noFill/>
                </a:ln>
                <a:solidFill>
                  <a:srgbClr val="0070C0"/>
                </a:solidFill>
                <a:effectLst/>
                <a:uLnTx/>
                <a:uFillTx/>
                <a:latin typeface="+mj-ea"/>
                <a:cs typeface="+mn-cs"/>
              </a:rPr>
              <a:t>  </a:t>
            </a:r>
            <a:r>
              <a:rPr kumimoji="1" lang="en-US" altLang="ja-JP" sz="3100" b="1" i="0" u="none" strike="noStrike" kern="1200" cap="none" spc="0" normalizeH="0" baseline="0" noProof="0" dirty="0">
                <a:ln>
                  <a:noFill/>
                </a:ln>
                <a:effectLst/>
                <a:uLnTx/>
                <a:uFillTx/>
                <a:latin typeface="+mj-ea"/>
                <a:cs typeface="+mn-cs"/>
              </a:rPr>
              <a:t>2</a:t>
            </a:r>
            <a:r>
              <a:rPr kumimoji="1" lang="ja-JP" altLang="en-US" sz="3100" i="0" u="none" strike="noStrike" kern="1200" cap="none" spc="0" normalizeH="0" baseline="0" noProof="0" dirty="0">
                <a:ln>
                  <a:noFill/>
                </a:ln>
                <a:effectLst/>
                <a:uLnTx/>
                <a:uFillTx/>
                <a:latin typeface="+mj-ea"/>
                <a:cs typeface="+mn-cs"/>
              </a:rPr>
              <a:t>　</a:t>
            </a:r>
            <a:r>
              <a:rPr kumimoji="1" lang="ja-JP" altLang="en-US" sz="3100" b="1" i="0" u="none" strike="noStrike" kern="1200" cap="none" spc="0" normalizeH="0" baseline="0" noProof="0" dirty="0">
                <a:ln>
                  <a:noFill/>
                </a:ln>
                <a:solidFill>
                  <a:srgbClr val="FF0000"/>
                </a:solidFill>
                <a:effectLst/>
                <a:uLnTx/>
                <a:uFillTx/>
                <a:latin typeface="+mj-ea"/>
                <a:cs typeface="+mn-cs"/>
              </a:rPr>
              <a:t>新会員へのフォロー</a:t>
            </a:r>
            <a:r>
              <a:rPr kumimoji="1" lang="ja-JP" altLang="en-US" sz="3100" b="1" i="0" u="none" strike="noStrike" kern="1200" cap="none" spc="0" normalizeH="0" baseline="0" noProof="0" dirty="0">
                <a:ln>
                  <a:noFill/>
                </a:ln>
                <a:effectLst/>
                <a:uLnTx/>
                <a:uFillTx/>
                <a:latin typeface="+mj-ea"/>
                <a:cs typeface="+mn-cs"/>
              </a:rPr>
              <a:t>の不足</a:t>
            </a:r>
            <a:br>
              <a:rPr kumimoji="1" lang="en-US" altLang="ja-JP" sz="4900" i="0" u="none" strike="noStrike" kern="1200" cap="none" spc="0" normalizeH="0" baseline="0" noProof="0" dirty="0">
                <a:ln>
                  <a:noFill/>
                </a:ln>
                <a:solidFill>
                  <a:srgbClr val="0070C0"/>
                </a:solidFill>
                <a:effectLst/>
                <a:uLnTx/>
                <a:uFillTx/>
                <a:latin typeface="+mj-ea"/>
                <a:cs typeface="+mn-cs"/>
              </a:rPr>
            </a:br>
            <a:endParaRPr kumimoji="1" lang="ja-JP" altLang="en-US" sz="4900" dirty="0"/>
          </a:p>
        </p:txBody>
      </p:sp>
      <p:sp>
        <p:nvSpPr>
          <p:cNvPr id="3" name="コンテンツ プレースホルダー 2">
            <a:extLst>
              <a:ext uri="{FF2B5EF4-FFF2-40B4-BE49-F238E27FC236}">
                <a16:creationId xmlns:a16="http://schemas.microsoft.com/office/drawing/2014/main" id="{26494E4B-5AF4-2893-9B50-46294F0E688A}"/>
              </a:ext>
            </a:extLst>
          </p:cNvPr>
          <p:cNvSpPr>
            <a:spLocks noGrp="1"/>
          </p:cNvSpPr>
          <p:nvPr>
            <p:ph idx="1"/>
          </p:nvPr>
        </p:nvSpPr>
        <p:spPr>
          <a:xfrm>
            <a:off x="838200" y="2065322"/>
            <a:ext cx="10515600" cy="4667250"/>
          </a:xfrm>
        </p:spPr>
        <p:txBody>
          <a:bodyPr>
            <a:normAutofit fontScale="92500" lnSpcReduction="2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srgbClr val="FF0000"/>
                </a:solidFill>
                <a:effectLst/>
                <a:uLnTx/>
                <a:uFillTx/>
                <a:ea typeface="游ゴシック Light" panose="020B0300000000000000" pitchFamily="50" charset="-128"/>
                <a:cs typeface="+mj-cs"/>
              </a:rPr>
              <a:t>　</a:t>
            </a:r>
            <a:r>
              <a:rPr kumimoji="1" lang="ja-JP" altLang="en-US" sz="2200" b="1" i="0" u="none" strike="noStrike" kern="1200" cap="none" spc="0" normalizeH="0" baseline="0" noProof="0" dirty="0">
                <a:ln>
                  <a:noFill/>
                </a:ln>
                <a:solidFill>
                  <a:srgbClr val="FF0000"/>
                </a:solidFill>
                <a:effectLst/>
                <a:uLnTx/>
                <a:uFillTx/>
                <a:latin typeface="+mn-ea"/>
                <a:cs typeface="+mj-cs"/>
              </a:rPr>
              <a:t>ロータリーの啓発・啓蒙教育（学習 </a:t>
            </a:r>
            <a:r>
              <a:rPr kumimoji="1" lang="en-US" altLang="ja-JP" sz="2200" b="1" i="0" u="none" strike="noStrike" kern="1200" cap="none" spc="0" normalizeH="0" baseline="0" noProof="0" dirty="0">
                <a:ln>
                  <a:noFill/>
                </a:ln>
                <a:solidFill>
                  <a:srgbClr val="FF0000"/>
                </a:solidFill>
                <a:effectLst/>
                <a:uLnTx/>
                <a:uFillTx/>
                <a:latin typeface="+mn-ea"/>
                <a:cs typeface="+mj-cs"/>
              </a:rPr>
              <a:t>learn</a:t>
            </a:r>
            <a:r>
              <a:rPr kumimoji="1" lang="ja-JP" altLang="en-US" sz="2200" b="1" i="0" u="none" strike="noStrike" kern="1200" cap="none" spc="0" normalizeH="0" baseline="0" noProof="0" dirty="0">
                <a:ln>
                  <a:noFill/>
                </a:ln>
                <a:solidFill>
                  <a:srgbClr val="FF0000"/>
                </a:solidFill>
                <a:effectLst/>
                <a:uLnTx/>
                <a:uFillTx/>
                <a:latin typeface="+mn-ea"/>
                <a:cs typeface="+mj-cs"/>
              </a:rPr>
              <a:t>）をしよう</a:t>
            </a:r>
            <a:endParaRPr kumimoji="1" lang="en-US" altLang="ja-JP" sz="2200" b="1" i="0" u="none" strike="noStrike" kern="1200" cap="none" spc="0" normalizeH="0" baseline="0" noProof="0" dirty="0">
              <a:ln>
                <a:noFill/>
              </a:ln>
              <a:solidFill>
                <a:srgbClr val="FF0000"/>
              </a:solidFill>
              <a:effectLst/>
              <a:uLnTx/>
              <a:uFillTx/>
              <a:latin typeface="+mn-ea"/>
              <a:cs typeface="+mj-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200" b="1" i="0" u="none" strike="noStrike" kern="1200" cap="none" spc="0" normalizeH="0" baseline="0" noProof="0" dirty="0">
                <a:ln>
                  <a:noFill/>
                </a:ln>
                <a:solidFill>
                  <a:srgbClr val="0070C0"/>
                </a:solidFill>
                <a:effectLst/>
                <a:uLnTx/>
                <a:uFillTx/>
                <a:latin typeface="+mn-ea"/>
                <a:cs typeface="+mn-cs"/>
              </a:rPr>
              <a:t>　</a:t>
            </a:r>
            <a:endParaRPr kumimoji="1" lang="en-US" altLang="ja-JP" sz="2200" b="1" i="0" u="none" strike="noStrike" kern="1200" cap="none" spc="0" normalizeH="0" baseline="0" noProof="0" dirty="0">
              <a:ln>
                <a:noFill/>
              </a:ln>
              <a:solidFill>
                <a:srgbClr val="0070C0"/>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200" b="1" i="0" u="none" strike="noStrike" kern="1200" cap="none" spc="0" normalizeH="0" baseline="0" noProof="0" dirty="0">
                <a:ln>
                  <a:noFill/>
                </a:ln>
                <a:solidFill>
                  <a:srgbClr val="0070C0"/>
                </a:solidFill>
                <a:effectLst/>
                <a:uLnTx/>
                <a:uFillTx/>
                <a:latin typeface="+mn-ea"/>
                <a:cs typeface="+mn-cs"/>
              </a:rPr>
              <a:t>　＊</a:t>
            </a:r>
            <a:r>
              <a:rPr kumimoji="1" lang="en-US" altLang="ja-JP" sz="2200" b="1" i="0" u="none" strike="noStrike" kern="1200" cap="none" spc="0" normalizeH="0" baseline="0" noProof="0" dirty="0">
                <a:ln>
                  <a:noFill/>
                </a:ln>
                <a:solidFill>
                  <a:srgbClr val="0070C0"/>
                </a:solidFill>
                <a:effectLst/>
                <a:uLnTx/>
                <a:uFillTx/>
                <a:latin typeface="+mn-ea"/>
                <a:cs typeface="+mn-cs"/>
              </a:rPr>
              <a:t>RI</a:t>
            </a:r>
            <a:r>
              <a:rPr kumimoji="1" lang="ja-JP" altLang="en-US" sz="2200" b="1" i="0" u="none" strike="noStrike" kern="1200" cap="none" spc="0" normalizeH="0" baseline="0" noProof="0" dirty="0">
                <a:ln>
                  <a:noFill/>
                </a:ln>
                <a:solidFill>
                  <a:srgbClr val="0070C0"/>
                </a:solidFill>
                <a:effectLst/>
                <a:uLnTx/>
                <a:uFillTx/>
                <a:latin typeface="+mn-ea"/>
                <a:cs typeface="+mn-cs"/>
              </a:rPr>
              <a:t>方針：「研修」</a:t>
            </a:r>
            <a:r>
              <a:rPr kumimoji="1" lang="en-US" altLang="ja-JP" sz="2200" b="1" i="0" u="none" strike="noStrike" kern="1200" cap="none" spc="0" normalizeH="0" baseline="0" noProof="0" dirty="0">
                <a:ln>
                  <a:noFill/>
                </a:ln>
                <a:solidFill>
                  <a:srgbClr val="0070C0"/>
                </a:solidFill>
                <a:effectLst/>
                <a:uLnTx/>
                <a:uFillTx/>
                <a:latin typeface="+mn-ea"/>
                <a:cs typeface="+mn-cs"/>
              </a:rPr>
              <a:t>training</a:t>
            </a:r>
            <a:r>
              <a:rPr kumimoji="1" lang="ja-JP" altLang="en-US" sz="2200" b="1" i="0" u="none" strike="noStrike" kern="1200" cap="none" spc="0" normalizeH="0" baseline="0" noProof="0" dirty="0">
                <a:ln>
                  <a:noFill/>
                </a:ln>
                <a:solidFill>
                  <a:srgbClr val="0070C0"/>
                </a:solidFill>
                <a:effectLst/>
                <a:uLnTx/>
                <a:uFillTx/>
                <a:latin typeface="+mn-ea"/>
                <a:cs typeface="+mn-cs"/>
              </a:rPr>
              <a:t>（内容重視）から</a:t>
            </a:r>
            <a:r>
              <a:rPr kumimoji="1" lang="en-US" altLang="ja-JP" sz="2200" b="1" i="0" u="none" strike="noStrike" kern="1200" cap="none" spc="0" normalizeH="0" baseline="0" noProof="0" dirty="0">
                <a:ln>
                  <a:noFill/>
                </a:ln>
                <a:solidFill>
                  <a:srgbClr val="0070C0"/>
                </a:solidFill>
                <a:effectLst/>
                <a:uLnTx/>
                <a:uFillTx/>
                <a:latin typeface="+mn-ea"/>
                <a:cs typeface="+mn-cs"/>
              </a:rPr>
              <a:t> </a:t>
            </a:r>
            <a:r>
              <a:rPr kumimoji="1" lang="ja-JP" altLang="en-US" sz="2200" b="1" i="0" u="none" strike="noStrike" kern="1200" cap="none" spc="0" normalizeH="0" baseline="0" noProof="0" dirty="0">
                <a:ln>
                  <a:noFill/>
                </a:ln>
                <a:solidFill>
                  <a:srgbClr val="0070C0"/>
                </a:solidFill>
                <a:effectLst/>
                <a:uLnTx/>
                <a:uFillTx/>
                <a:latin typeface="+mn-ea"/>
                <a:cs typeface="+mn-cs"/>
              </a:rPr>
              <a:t>「学習」</a:t>
            </a:r>
            <a:r>
              <a:rPr kumimoji="1" lang="en-US" altLang="ja-JP" sz="2200" b="1" i="0" u="none" strike="noStrike" kern="1200" cap="none" spc="0" normalizeH="0" baseline="0" noProof="0" dirty="0">
                <a:ln>
                  <a:noFill/>
                </a:ln>
                <a:solidFill>
                  <a:srgbClr val="0070C0"/>
                </a:solidFill>
                <a:effectLst/>
                <a:uLnTx/>
                <a:uFillTx/>
                <a:latin typeface="+mn-ea"/>
                <a:cs typeface="+mn-cs"/>
              </a:rPr>
              <a:t>learning</a:t>
            </a:r>
            <a:r>
              <a:rPr kumimoji="1" lang="ja-JP" altLang="en-US" sz="2200" b="1" i="0" u="none" strike="noStrike" kern="1200" cap="none" spc="0" normalizeH="0" baseline="0" noProof="0" dirty="0">
                <a:ln>
                  <a:noFill/>
                </a:ln>
                <a:solidFill>
                  <a:srgbClr val="0070C0"/>
                </a:solidFill>
                <a:effectLst/>
                <a:uLnTx/>
                <a:uFillTx/>
                <a:latin typeface="+mn-ea"/>
                <a:cs typeface="+mn-cs"/>
              </a:rPr>
              <a:t>（参加者中心）へ</a:t>
            </a:r>
            <a:endParaRPr kumimoji="1" lang="en-US" altLang="ja-JP" sz="2200" b="1" i="0" u="none" strike="noStrike" kern="1200" cap="none" spc="0" normalizeH="0" baseline="0" noProof="0" dirty="0">
              <a:ln>
                <a:noFill/>
              </a:ln>
              <a:solidFill>
                <a:srgbClr val="0070C0"/>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200" b="1" i="0" u="none" strike="noStrike" kern="1200" cap="none" spc="0" normalizeH="0" baseline="0" noProof="0" dirty="0">
                <a:ln>
                  <a:noFill/>
                </a:ln>
                <a:solidFill>
                  <a:srgbClr val="0070C0"/>
                </a:solidFill>
                <a:effectLst/>
                <a:uLnTx/>
                <a:uFillTx/>
                <a:latin typeface="+mn-ea"/>
                <a:cs typeface="+mn-cs"/>
              </a:rPr>
              <a:t>　</a:t>
            </a:r>
            <a:r>
              <a:rPr kumimoji="1" lang="ja-JP" altLang="en-US" sz="2200" b="0" i="0" u="none" strike="noStrike" kern="1200" cap="none" spc="0" normalizeH="0" baseline="0" noProof="0" dirty="0">
                <a:ln>
                  <a:noFill/>
                </a:ln>
                <a:solidFill>
                  <a:prstClr val="black"/>
                </a:solidFill>
                <a:effectLst/>
                <a:uLnTx/>
                <a:uFillTx/>
                <a:latin typeface="+mn-ea"/>
                <a:cs typeface="+mn-cs"/>
              </a:rPr>
              <a:t>　・・誰かがやるだろ、俺もよく知らないし、そのうち解るさ（無責任）</a:t>
            </a:r>
            <a:endParaRPr kumimoji="1" lang="en-US" altLang="ja-JP" sz="22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200" b="0" i="0" u="none" strike="noStrike" kern="1200" cap="none" spc="0" normalizeH="0" baseline="0" noProof="0" dirty="0">
                <a:ln>
                  <a:noFill/>
                </a:ln>
                <a:solidFill>
                  <a:prstClr val="black"/>
                </a:solidFill>
                <a:effectLst/>
                <a:uLnTx/>
                <a:uFillTx/>
                <a:latin typeface="+mn-ea"/>
                <a:cs typeface="+mn-cs"/>
              </a:rPr>
              <a:t>　　　　（本来はクラブの責任、可能ならば地区委員会が援助）</a:t>
            </a:r>
            <a:endParaRPr kumimoji="1" lang="en-US" altLang="ja-JP" sz="22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200" b="0" i="0" u="none" strike="noStrike" kern="1200" cap="none" spc="0" normalizeH="0" baseline="0" noProof="0" dirty="0">
                <a:ln>
                  <a:noFill/>
                </a:ln>
                <a:solidFill>
                  <a:prstClr val="black"/>
                </a:solidFill>
                <a:effectLst/>
                <a:uLnTx/>
                <a:uFillTx/>
                <a:latin typeface="+mn-ea"/>
                <a:cs typeface="+mn-cs"/>
              </a:rPr>
              <a:t>　　・・啓蒙教育によって育てられる一体感、共有感、仲間意識</a:t>
            </a:r>
            <a:endParaRPr kumimoji="1" lang="en-US" altLang="ja-JP" sz="22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200" b="0" i="0" u="none" strike="noStrike" kern="1200" cap="none" spc="0" normalizeH="0" baseline="0" noProof="0" dirty="0">
                <a:ln>
                  <a:noFill/>
                </a:ln>
                <a:solidFill>
                  <a:prstClr val="black"/>
                </a:solidFill>
                <a:effectLst/>
                <a:uLnTx/>
                <a:uFillTx/>
                <a:latin typeface="+mn-ea"/>
                <a:cs typeface="+mn-cs"/>
              </a:rPr>
              <a:t>　　・・</a:t>
            </a:r>
            <a:r>
              <a:rPr kumimoji="1" lang="ja-JP" altLang="en-US" sz="2200" b="1" i="0" u="none" strike="noStrike" kern="1200" cap="none" spc="0" normalizeH="0" baseline="0" noProof="0" dirty="0">
                <a:ln>
                  <a:noFill/>
                </a:ln>
                <a:solidFill>
                  <a:prstClr val="black"/>
                </a:solidFill>
                <a:effectLst/>
                <a:uLnTx/>
                <a:uFillTx/>
                <a:latin typeface="+mn-ea"/>
                <a:cs typeface="+mn-cs"/>
              </a:rPr>
              <a:t>「モノ（物）よりコト（事）」</a:t>
            </a:r>
            <a:r>
              <a:rPr kumimoji="1" lang="ja-JP" altLang="en-US" sz="2200" b="0" i="0" u="none" strike="noStrike" kern="1200" cap="none" spc="0" normalizeH="0" baseline="0" noProof="0" dirty="0">
                <a:ln>
                  <a:noFill/>
                </a:ln>
                <a:solidFill>
                  <a:prstClr val="black"/>
                </a:solidFill>
                <a:effectLst/>
                <a:uLnTx/>
                <a:uFillTx/>
                <a:latin typeface="+mn-ea"/>
                <a:cs typeface="+mn-cs"/>
              </a:rPr>
              <a:t>が大切</a:t>
            </a:r>
            <a:endParaRPr kumimoji="1" lang="en-US" altLang="ja-JP" sz="22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200" b="0" i="0" u="none" strike="noStrike" kern="1200" cap="none" spc="0" normalizeH="0" baseline="0" noProof="0" dirty="0">
                <a:ln>
                  <a:noFill/>
                </a:ln>
                <a:solidFill>
                  <a:prstClr val="black"/>
                </a:solidFill>
                <a:effectLst/>
                <a:uLnTx/>
                <a:uFillTx/>
                <a:latin typeface="+mn-ea"/>
                <a:cs typeface="+mn-cs"/>
              </a:rPr>
              <a:t>　　　　</a:t>
            </a:r>
            <a:r>
              <a:rPr kumimoji="1" lang="ja-JP" altLang="en-US" sz="2200" b="1" i="0" u="none" strike="noStrike" kern="1200" cap="none" spc="0" normalizeH="0" baseline="0" noProof="0" dirty="0">
                <a:ln>
                  <a:noFill/>
                </a:ln>
                <a:solidFill>
                  <a:prstClr val="black"/>
                </a:solidFill>
                <a:effectLst/>
                <a:uLnTx/>
                <a:uFillTx/>
                <a:latin typeface="+mn-ea"/>
                <a:cs typeface="+mn-cs"/>
              </a:rPr>
              <a:t>（物そのものの価値　＜　物を得ることによって体験できる事）</a:t>
            </a:r>
            <a:endParaRPr kumimoji="1" lang="en-US" altLang="ja-JP" sz="2200" b="1"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200" b="0" i="0" u="none" strike="noStrike" kern="1200" cap="none" spc="0" normalizeH="0" baseline="0" noProof="0" dirty="0">
                <a:ln>
                  <a:noFill/>
                </a:ln>
                <a:solidFill>
                  <a:prstClr val="black"/>
                </a:solidFill>
                <a:effectLst/>
                <a:uLnTx/>
                <a:uFillTx/>
                <a:latin typeface="+mn-ea"/>
                <a:cs typeface="+mn-cs"/>
              </a:rPr>
              <a:t>　　・・新会員の退会は、その周りのターゲット層をガッポリ喪失することを知るべし</a:t>
            </a:r>
            <a:endParaRPr kumimoji="1" lang="en-US" altLang="ja-JP" sz="22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22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200" b="0" i="0" u="none" strike="noStrike" kern="1200" cap="none" spc="0" normalizeH="0" baseline="0" noProof="0" dirty="0">
                <a:ln>
                  <a:noFill/>
                </a:ln>
                <a:solidFill>
                  <a:prstClr val="black"/>
                </a:solidFill>
                <a:effectLst/>
                <a:uLnTx/>
                <a:uFillTx/>
                <a:latin typeface="+mn-ea"/>
                <a:cs typeface="+mn-cs"/>
              </a:rPr>
              <a:t>　⇒　</a:t>
            </a:r>
            <a:r>
              <a:rPr kumimoji="1" lang="ja-JP" altLang="en-US" sz="2200" b="1" i="0" u="none" strike="noStrike" kern="1200" cap="none" spc="0" normalizeH="0" baseline="0" noProof="0" dirty="0">
                <a:ln>
                  <a:noFill/>
                </a:ln>
                <a:solidFill>
                  <a:srgbClr val="FF0000"/>
                </a:solidFill>
                <a:effectLst/>
                <a:uLnTx/>
                <a:uFillTx/>
                <a:latin typeface="+mn-ea"/>
                <a:cs typeface="+mn-cs"/>
              </a:rPr>
              <a:t>クラブに居続けることは有意義だと思える環境</a:t>
            </a:r>
            <a:r>
              <a:rPr kumimoji="1" lang="ja-JP" altLang="en-US" sz="2200" b="0" i="0" u="none" strike="noStrike" kern="1200" cap="none" spc="0" normalizeH="0" baseline="0" noProof="0" dirty="0">
                <a:ln>
                  <a:noFill/>
                </a:ln>
                <a:solidFill>
                  <a:prstClr val="black"/>
                </a:solidFill>
                <a:effectLst/>
                <a:uLnTx/>
                <a:uFillTx/>
                <a:latin typeface="+mn-ea"/>
                <a:cs typeface="+mn-cs"/>
              </a:rPr>
              <a:t>を作ること</a:t>
            </a:r>
            <a:endParaRPr kumimoji="1" lang="en-US" altLang="ja-JP" sz="22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200" b="0" i="0" u="none" strike="noStrike" kern="1200" cap="none" spc="0" normalizeH="0" baseline="0" noProof="0" dirty="0">
                <a:ln>
                  <a:noFill/>
                </a:ln>
                <a:solidFill>
                  <a:prstClr val="black"/>
                </a:solidFill>
                <a:effectLst/>
                <a:uLnTx/>
                <a:uFillTx/>
                <a:latin typeface="+mn-ea"/>
                <a:cs typeface="+mn-cs"/>
              </a:rPr>
              <a:t>　</a:t>
            </a:r>
            <a:endParaRPr kumimoji="1" lang="en-US" altLang="ja-JP" sz="22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　</a:t>
            </a:r>
            <a:r>
              <a:rPr kumimoji="1" lang="ja-JP" altLang="en-US"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「楽しいところ</a:t>
            </a:r>
            <a:r>
              <a:rPr kumimoji="1" lang="ja-JP" altLang="en-US" sz="200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に</a:t>
            </a:r>
            <a:r>
              <a:rPr kumimoji="1" lang="ja-JP" altLang="en-US"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 人は集まる」</a:t>
            </a: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という当然の論理を知る　　</a:t>
            </a:r>
            <a:endParaRPr kumimoji="1" lang="ja-JP" altLang="en-US" dirty="0"/>
          </a:p>
        </p:txBody>
      </p:sp>
    </p:spTree>
    <p:extLst>
      <p:ext uri="{BB962C8B-B14F-4D97-AF65-F5344CB8AC3E}">
        <p14:creationId xmlns:p14="http://schemas.microsoft.com/office/powerpoint/2010/main" val="270249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
                                            <p:txEl>
                                              <p:pRg st="10" end="10"/>
                                            </p:txEl>
                                          </p:spTgt>
                                        </p:tgtEl>
                                        <p:attrNameLst>
                                          <p:attrName>style.visibility</p:attrName>
                                        </p:attrNameLst>
                                      </p:cBhvr>
                                      <p:to>
                                        <p:strVal val="visible"/>
                                      </p:to>
                                    </p:set>
                                    <p:animEffect transition="in" filter="fade">
                                      <p:cBhvr>
                                        <p:cTn id="54" dur="1000"/>
                                        <p:tgtEl>
                                          <p:spTgt spid="3">
                                            <p:txEl>
                                              <p:pRg st="10" end="10"/>
                                            </p:txEl>
                                          </p:spTgt>
                                        </p:tgtEl>
                                      </p:cBhvr>
                                    </p:animEffect>
                                    <p:anim calcmode="lin" valueType="num">
                                      <p:cBhvr>
                                        <p:cTn id="5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animEffect transition="in" filter="fade">
                                      <p:cBhvr>
                                        <p:cTn id="59" dur="1000"/>
                                        <p:tgtEl>
                                          <p:spTgt spid="3">
                                            <p:txEl>
                                              <p:pRg st="11" end="11"/>
                                            </p:txEl>
                                          </p:spTgt>
                                        </p:tgtEl>
                                      </p:cBhvr>
                                    </p:animEffect>
                                    <p:anim calcmode="lin" valueType="num">
                                      <p:cBhvr>
                                        <p:cTn id="6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3">
                                            <p:txEl>
                                              <p:pRg st="12" end="12"/>
                                            </p:txEl>
                                          </p:spTgt>
                                        </p:tgtEl>
                                        <p:attrNameLst>
                                          <p:attrName>style.visibility</p:attrName>
                                        </p:attrNameLst>
                                      </p:cBhvr>
                                      <p:to>
                                        <p:strVal val="visible"/>
                                      </p:to>
                                    </p:set>
                                    <p:animEffect transition="in" filter="fade">
                                      <p:cBhvr>
                                        <p:cTn id="66" dur="1000"/>
                                        <p:tgtEl>
                                          <p:spTgt spid="3">
                                            <p:txEl>
                                              <p:pRg st="12" end="12"/>
                                            </p:txEl>
                                          </p:spTgt>
                                        </p:tgtEl>
                                      </p:cBhvr>
                                    </p:animEffect>
                                    <p:anim calcmode="lin" valueType="num">
                                      <p:cBhvr>
                                        <p:cTn id="67"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8"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8820AA-07D0-6C84-B407-F3E9E73C2AB6}"/>
              </a:ext>
            </a:extLst>
          </p:cNvPr>
          <p:cNvSpPr>
            <a:spLocks noGrp="1"/>
          </p:cNvSpPr>
          <p:nvPr>
            <p:ph type="title"/>
          </p:nvPr>
        </p:nvSpPr>
        <p:spPr>
          <a:xfrm>
            <a:off x="838200" y="365125"/>
            <a:ext cx="11199920" cy="1325563"/>
          </a:xfrm>
          <a:solidFill>
            <a:schemeClr val="accent6">
              <a:lumMod val="20000"/>
              <a:lumOff val="80000"/>
            </a:schemeClr>
          </a:solidFill>
        </p:spPr>
        <p:txBody>
          <a:bodyPr>
            <a:noAutofit/>
          </a:bodyPr>
          <a:lstStyle/>
          <a:p>
            <a:pPr marL="0" marR="0" lvl="0" indent="0" defTabSz="914400" rtl="0" eaLnBrk="1" fontAlgn="auto" latinLnBrk="0" hangingPunct="1">
              <a:lnSpc>
                <a:spcPct val="90000"/>
              </a:lnSpc>
              <a:spcBef>
                <a:spcPts val="1000"/>
              </a:spcBef>
              <a:spcAft>
                <a:spcPts val="0"/>
              </a:spcAft>
              <a:tabLst/>
              <a:defRPr/>
            </a:pPr>
            <a:br>
              <a:rPr kumimoji="1" lang="en-US" altLang="ja-JP" sz="3200" b="1" i="0" u="none" strike="noStrike" kern="1200" cap="none" spc="0" normalizeH="0" baseline="0" noProof="0" dirty="0">
                <a:ln>
                  <a:noFill/>
                </a:ln>
                <a:solidFill>
                  <a:srgbClr val="0070C0"/>
                </a:solidFill>
                <a:effectLst/>
                <a:uLnTx/>
                <a:uFillTx/>
                <a:latin typeface="+mj-ea"/>
                <a:cs typeface="+mn-cs"/>
              </a:rPr>
            </a:br>
            <a:r>
              <a:rPr kumimoji="1" lang="en-US" altLang="ja-JP" sz="3200" b="1" i="0" u="none" strike="noStrike" kern="1200" cap="none" spc="0" normalizeH="0" baseline="0" noProof="0" dirty="0">
                <a:ln>
                  <a:noFill/>
                </a:ln>
                <a:solidFill>
                  <a:srgbClr val="0070C0"/>
                </a:solidFill>
                <a:effectLst/>
                <a:uLnTx/>
                <a:uFillTx/>
                <a:latin typeface="+mj-ea"/>
                <a:cs typeface="+mn-cs"/>
              </a:rPr>
              <a:t> </a:t>
            </a:r>
            <a:r>
              <a:rPr kumimoji="1" lang="ja-JP" altLang="en-US" sz="2800" b="1" i="0" u="none" strike="noStrike" kern="1200" cap="none" spc="0" normalizeH="0" baseline="0" noProof="0" dirty="0">
                <a:ln>
                  <a:noFill/>
                </a:ln>
                <a:effectLst/>
                <a:uLnTx/>
                <a:uFillTx/>
                <a:latin typeface="+mj-ea"/>
                <a:cs typeface="+mn-cs"/>
              </a:rPr>
              <a:t>３</a:t>
            </a:r>
            <a:r>
              <a:rPr kumimoji="1" lang="ja-JP" altLang="en-US" sz="2800" b="1" i="0" u="none" strike="noStrike" kern="1200" cap="none" spc="0" normalizeH="0" baseline="0" noProof="0" dirty="0">
                <a:ln>
                  <a:noFill/>
                </a:ln>
                <a:solidFill>
                  <a:srgbClr val="0070C0"/>
                </a:solidFill>
                <a:effectLst/>
                <a:uLnTx/>
                <a:uFillTx/>
                <a:latin typeface="+mj-ea"/>
                <a:cs typeface="+mn-cs"/>
              </a:rPr>
              <a:t>　</a:t>
            </a:r>
            <a:r>
              <a:rPr kumimoji="1" lang="ja-JP" altLang="en-US" sz="2800" b="1" i="0" u="none" strike="noStrike" kern="1200" cap="none" spc="0" normalizeH="0" baseline="0" noProof="0" dirty="0">
                <a:ln>
                  <a:noFill/>
                </a:ln>
                <a:solidFill>
                  <a:srgbClr val="FF0000"/>
                </a:solidFill>
                <a:effectLst/>
                <a:uLnTx/>
                <a:uFillTx/>
                <a:latin typeface="+mj-ea"/>
                <a:cs typeface="+mn-cs"/>
              </a:rPr>
              <a:t>クラブ会長ほか幹部のヤル気の不足</a:t>
            </a:r>
            <a:br>
              <a:rPr kumimoji="1" lang="en-US" altLang="ja-JP" sz="2800" b="1" i="0" u="none" strike="noStrike" kern="1200" cap="none" spc="0" normalizeH="0" baseline="0" noProof="0" dirty="0">
                <a:ln>
                  <a:noFill/>
                </a:ln>
                <a:solidFill>
                  <a:srgbClr val="FF0000"/>
                </a:solidFill>
                <a:effectLst/>
                <a:uLnTx/>
                <a:uFillTx/>
                <a:latin typeface="+mj-ea"/>
                <a:cs typeface="+mn-cs"/>
              </a:rPr>
            </a:br>
            <a:r>
              <a:rPr kumimoji="1" lang="ja-JP" altLang="en-US" sz="3200" b="1" i="0" u="none" strike="noStrike" kern="1200" cap="none" spc="0" normalizeH="0" baseline="0" noProof="0" dirty="0">
                <a:ln>
                  <a:noFill/>
                </a:ln>
                <a:effectLst/>
                <a:uLnTx/>
                <a:uFillTx/>
                <a:latin typeface="+mj-ea"/>
                <a:cs typeface="+mn-cs"/>
              </a:rPr>
              <a:t>　　</a:t>
            </a:r>
            <a:r>
              <a:rPr kumimoji="1" lang="ja-JP" altLang="en-US" sz="2400" b="1" i="0" u="none" strike="noStrike" kern="1200" cap="none" spc="0" normalizeH="0" baseline="0" noProof="0" dirty="0">
                <a:ln>
                  <a:noFill/>
                </a:ln>
                <a:effectLst/>
                <a:uLnTx/>
                <a:uFillTx/>
                <a:latin typeface="+mj-ea"/>
                <a:cs typeface="+mn-cs"/>
              </a:rPr>
              <a:t>～その年度の会長、幹事などにヤル気がないこと（特に会員増強に対して）</a:t>
            </a:r>
            <a:br>
              <a:rPr kumimoji="1" lang="en-US" altLang="ja-JP" sz="2400" b="1" i="0" u="none" strike="noStrike" kern="1200" cap="none" spc="0" normalizeH="0" baseline="0" noProof="0" dirty="0">
                <a:ln>
                  <a:noFill/>
                </a:ln>
                <a:effectLst/>
                <a:uLnTx/>
                <a:uFillTx/>
                <a:latin typeface="+mj-ea"/>
                <a:cs typeface="+mn-cs"/>
              </a:rPr>
            </a:br>
            <a:endParaRPr kumimoji="1" lang="ja-JP" altLang="en-US" sz="2400" b="1" dirty="0">
              <a:latin typeface="+mj-ea"/>
            </a:endParaRPr>
          </a:p>
        </p:txBody>
      </p:sp>
      <p:sp>
        <p:nvSpPr>
          <p:cNvPr id="3" name="コンテンツ プレースホルダー 2">
            <a:extLst>
              <a:ext uri="{FF2B5EF4-FFF2-40B4-BE49-F238E27FC236}">
                <a16:creationId xmlns:a16="http://schemas.microsoft.com/office/drawing/2014/main" id="{4A8F7177-0DB1-6EDD-2B3A-85F8BAC9E496}"/>
              </a:ext>
            </a:extLst>
          </p:cNvPr>
          <p:cNvSpPr>
            <a:spLocks noGrp="1"/>
          </p:cNvSpPr>
          <p:nvPr>
            <p:ph idx="1"/>
          </p:nvPr>
        </p:nvSpPr>
        <p:spPr>
          <a:xfrm>
            <a:off x="838200" y="2141537"/>
            <a:ext cx="11199920" cy="4351338"/>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mn-ea"/>
                <a:cs typeface="+mn-cs"/>
              </a:rPr>
              <a:t>　　・・無理せず、１年を無事・無難にやり過ごせればいいさ</a:t>
            </a:r>
            <a:endParaRPr kumimoji="1" lang="en-US" altLang="ja-JP" sz="20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mn-ea"/>
                <a:cs typeface="+mn-cs"/>
              </a:rPr>
              <a:t>　　　　そうすれば、俺もパスト会長だ</a:t>
            </a:r>
            <a:endParaRPr kumimoji="1" lang="en-US" altLang="ja-JP" sz="20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mn-ea"/>
                <a:cs typeface="+mn-cs"/>
              </a:rPr>
              <a:t>　　・・会員増強なんて子供のやることだ</a:t>
            </a:r>
            <a:endParaRPr kumimoji="1" lang="en-US" altLang="ja-JP" sz="20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mn-ea"/>
                <a:cs typeface="+mn-cs"/>
              </a:rPr>
              <a:t>　　・・クラブは俺が居る間だけ楽しければいいさ、あとのことは知らないさ</a:t>
            </a:r>
            <a:endParaRPr kumimoji="1" lang="en-US" altLang="ja-JP" sz="20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mn-ea"/>
                <a:cs typeface="+mn-cs"/>
              </a:rPr>
              <a:t>　　・・</a:t>
            </a:r>
            <a:r>
              <a:rPr kumimoji="1" lang="ja-JP" altLang="en-US" sz="2000" b="1" i="0" u="none" strike="noStrike" kern="1200" cap="none" spc="0" normalizeH="0" baseline="0" noProof="0" dirty="0">
                <a:ln>
                  <a:noFill/>
                </a:ln>
                <a:solidFill>
                  <a:prstClr val="black"/>
                </a:solidFill>
                <a:effectLst/>
                <a:uLnTx/>
                <a:uFillTx/>
                <a:latin typeface="+mn-ea"/>
                <a:cs typeface="+mn-cs"/>
              </a:rPr>
              <a:t>誰か知らないヤツが入ってきたら、いまの楽しい和・輪を乱すかも知れない</a:t>
            </a:r>
            <a:endParaRPr kumimoji="1" lang="en-US" altLang="ja-JP" sz="2000" b="1"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mn-ea"/>
                <a:cs typeface="+mn-cs"/>
              </a:rPr>
              <a:t>　　・・うちは定員を３０人と決めている。そのくらいが皆が分かり合えるサイズだ</a:t>
            </a:r>
            <a:endParaRPr kumimoji="1" lang="en-US" altLang="ja-JP" sz="20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20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mn-ea"/>
                <a:cs typeface="+mn-cs"/>
              </a:rPr>
              <a:t>　⇒　１０年経てば平均年齢は当然１０歳上がる、爺さんばかりのクラブに入る若手はいない</a:t>
            </a:r>
            <a:endParaRPr kumimoji="1" lang="en-US" altLang="ja-JP" sz="20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mn-ea"/>
                <a:cs typeface="+mn-cs"/>
              </a:rPr>
              <a:t>　　　若手にすればあえてこのクラブを選ばなくても、近隣にもっと魅力的なクラブは沢山ある</a:t>
            </a:r>
            <a:endParaRPr kumimoji="1" lang="en-US" altLang="ja-JP" sz="20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mn-ea"/>
                <a:cs typeface="+mn-cs"/>
              </a:rPr>
              <a:t>　　　ロータリークラブの</a:t>
            </a:r>
            <a:r>
              <a:rPr kumimoji="1" lang="ja-JP" altLang="en-US" sz="2000" b="0" i="0" u="none" strike="noStrike" kern="1200" cap="none" spc="0" normalizeH="0" baseline="0" noProof="0" dirty="0">
                <a:ln>
                  <a:noFill/>
                </a:ln>
                <a:solidFill>
                  <a:srgbClr val="FF0000"/>
                </a:solidFill>
                <a:effectLst/>
                <a:uLnTx/>
                <a:uFillTx/>
                <a:latin typeface="+mn-ea"/>
                <a:cs typeface="+mn-cs"/>
              </a:rPr>
              <a:t>「浦島太郎」物語</a:t>
            </a:r>
            <a:r>
              <a:rPr kumimoji="1" lang="ja-JP" altLang="en-US" sz="2000" b="0" i="0" u="none" strike="noStrike" kern="1200" cap="none" spc="0" normalizeH="0" baseline="0" noProof="0" dirty="0">
                <a:ln>
                  <a:noFill/>
                </a:ln>
                <a:solidFill>
                  <a:prstClr val="black"/>
                </a:solidFill>
                <a:effectLst/>
                <a:uLnTx/>
                <a:uFillTx/>
                <a:latin typeface="+mn-ea"/>
                <a:cs typeface="+mn-cs"/>
              </a:rPr>
              <a:t>だ</a:t>
            </a:r>
            <a:endParaRPr kumimoji="1" lang="en-US" altLang="ja-JP" sz="2000" b="0" i="0" u="none" strike="noStrike" kern="1200" cap="none" spc="0" normalizeH="0" baseline="0" noProof="0" dirty="0">
              <a:ln>
                <a:noFill/>
              </a:ln>
              <a:solidFill>
                <a:prstClr val="black"/>
              </a:solidFill>
              <a:effectLst/>
              <a:uLnTx/>
              <a:uFillTx/>
              <a:latin typeface="+mn-ea"/>
              <a:cs typeface="+mn-cs"/>
            </a:endParaRPr>
          </a:p>
          <a:p>
            <a:pPr marL="0" indent="0">
              <a:buNone/>
            </a:pPr>
            <a:endParaRPr kumimoji="1" lang="ja-JP" altLang="en-US" dirty="0"/>
          </a:p>
        </p:txBody>
      </p:sp>
    </p:spTree>
    <p:extLst>
      <p:ext uri="{BB962C8B-B14F-4D97-AF65-F5344CB8AC3E}">
        <p14:creationId xmlns:p14="http://schemas.microsoft.com/office/powerpoint/2010/main" val="345573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down)">
                                      <p:cBhvr>
                                        <p:cTn id="27" dur="500"/>
                                        <p:tgtEl>
                                          <p:spTgt spid="3">
                                            <p:txEl>
                                              <p:pRg st="7" end="7"/>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wipe(down)">
                                      <p:cBhvr>
                                        <p:cTn id="30" dur="500"/>
                                        <p:tgtEl>
                                          <p:spTgt spid="3">
                                            <p:txEl>
                                              <p:pRg st="8" end="8"/>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wipe(down)">
                                      <p:cBhvr>
                                        <p:cTn id="3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A324A5-11B0-9638-571A-FF79C323CC3D}"/>
              </a:ext>
            </a:extLst>
          </p:cNvPr>
          <p:cNvSpPr>
            <a:spLocks noGrp="1"/>
          </p:cNvSpPr>
          <p:nvPr>
            <p:ph type="title"/>
          </p:nvPr>
        </p:nvSpPr>
        <p:spPr>
          <a:solidFill>
            <a:schemeClr val="bg2"/>
          </a:solidFill>
        </p:spPr>
        <p:txBody>
          <a:bodyPr>
            <a:normAutofit/>
          </a:bodyPr>
          <a:lstStyle/>
          <a:p>
            <a:r>
              <a:rPr kumimoji="1" lang="ja-JP" altLang="en-US" sz="3200" b="1" dirty="0">
                <a:solidFill>
                  <a:srgbClr val="FF0000"/>
                </a:solidFill>
              </a:rPr>
              <a:t>  </a:t>
            </a:r>
            <a:r>
              <a:rPr kumimoji="1" lang="ja-JP" altLang="en-US" sz="2800" b="1" dirty="0">
                <a:solidFill>
                  <a:srgbClr val="FF0000"/>
                </a:solidFill>
              </a:rPr>
              <a:t>組織を率いる人 </a:t>
            </a:r>
            <a:r>
              <a:rPr kumimoji="1" lang="ja-JP" altLang="en-US" sz="2800" b="1" dirty="0"/>
              <a:t>に必要な３つの大前提</a:t>
            </a:r>
            <a:r>
              <a:rPr kumimoji="1" lang="en-US" altLang="ja-JP" sz="2800" b="1" dirty="0"/>
              <a:t>‥</a:t>
            </a:r>
            <a:endParaRPr kumimoji="1" lang="ja-JP" altLang="en-US" sz="2800" b="1" dirty="0"/>
          </a:p>
        </p:txBody>
      </p:sp>
      <p:sp>
        <p:nvSpPr>
          <p:cNvPr id="3" name="コンテンツ プレースホルダー 2">
            <a:extLst>
              <a:ext uri="{FF2B5EF4-FFF2-40B4-BE49-F238E27FC236}">
                <a16:creationId xmlns:a16="http://schemas.microsoft.com/office/drawing/2014/main" id="{75C457F8-506C-A837-A5DD-9949B0A3493A}"/>
              </a:ext>
            </a:extLst>
          </p:cNvPr>
          <p:cNvSpPr>
            <a:spLocks noGrp="1"/>
          </p:cNvSpPr>
          <p:nvPr>
            <p:ph idx="1"/>
          </p:nvPr>
        </p:nvSpPr>
        <p:spPr>
          <a:xfrm>
            <a:off x="1127464" y="2041863"/>
            <a:ext cx="10226336" cy="4646319"/>
          </a:xfrm>
        </p:spPr>
        <p:txBody>
          <a:bodyPr>
            <a:normAutofit/>
          </a:bodyPr>
          <a:lstStyle/>
          <a:p>
            <a:pPr marL="0" indent="0">
              <a:buNone/>
            </a:pPr>
            <a:r>
              <a:rPr kumimoji="1" lang="ja-JP" altLang="en-US" sz="2000" b="1" dirty="0"/>
              <a:t>「カメラのキタムラ」　武田 宣社長の言葉</a:t>
            </a:r>
            <a:r>
              <a:rPr kumimoji="1" lang="en-US" altLang="ja-JP" sz="2000" b="1" dirty="0"/>
              <a:t>‥</a:t>
            </a:r>
          </a:p>
          <a:p>
            <a:pPr marL="0" indent="0">
              <a:buNone/>
            </a:pPr>
            <a:endParaRPr lang="en-US" altLang="ja-JP" sz="2000" dirty="0"/>
          </a:p>
          <a:p>
            <a:pPr marL="0" indent="0">
              <a:buNone/>
            </a:pPr>
            <a:r>
              <a:rPr kumimoji="1" lang="ja-JP" altLang="en-US" sz="2000" dirty="0"/>
              <a:t>　己のすべてを懸けて</a:t>
            </a:r>
            <a:endParaRPr kumimoji="1" lang="en-US" altLang="ja-JP" sz="2000" dirty="0"/>
          </a:p>
          <a:p>
            <a:pPr marL="0" indent="0">
              <a:buNone/>
            </a:pPr>
            <a:endParaRPr lang="en-US" altLang="ja-JP" sz="2000" dirty="0"/>
          </a:p>
          <a:p>
            <a:pPr marL="0" indent="0">
              <a:buNone/>
            </a:pPr>
            <a:r>
              <a:rPr kumimoji="1" lang="ja-JP" altLang="en-US" sz="2000" dirty="0"/>
              <a:t>　</a:t>
            </a:r>
            <a:r>
              <a:rPr kumimoji="1" lang="en-US" altLang="ja-JP" sz="2000" b="1" dirty="0">
                <a:solidFill>
                  <a:srgbClr val="FF0000"/>
                </a:solidFill>
              </a:rPr>
              <a:t>1</a:t>
            </a:r>
            <a:r>
              <a:rPr kumimoji="1" lang="ja-JP" altLang="en-US" sz="2000" b="1" dirty="0">
                <a:solidFill>
                  <a:srgbClr val="FF0000"/>
                </a:solidFill>
              </a:rPr>
              <a:t>　当事者として向き合う</a:t>
            </a:r>
            <a:endParaRPr kumimoji="1" lang="en-US" altLang="ja-JP" sz="2000" b="1" dirty="0">
              <a:solidFill>
                <a:srgbClr val="FF0000"/>
              </a:solidFill>
            </a:endParaRPr>
          </a:p>
          <a:p>
            <a:pPr marL="0" indent="0">
              <a:buNone/>
            </a:pPr>
            <a:r>
              <a:rPr lang="ja-JP" altLang="en-US" sz="2000" b="1" dirty="0">
                <a:solidFill>
                  <a:srgbClr val="FF0000"/>
                </a:solidFill>
              </a:rPr>
              <a:t>　</a:t>
            </a:r>
            <a:r>
              <a:rPr lang="en-US" altLang="ja-JP" sz="2000" b="1" dirty="0">
                <a:solidFill>
                  <a:srgbClr val="FF0000"/>
                </a:solidFill>
              </a:rPr>
              <a:t>2</a:t>
            </a:r>
            <a:r>
              <a:rPr lang="ja-JP" altLang="en-US" sz="2000" b="1" dirty="0">
                <a:solidFill>
                  <a:srgbClr val="FF0000"/>
                </a:solidFill>
              </a:rPr>
              <a:t>　絶対に逃げない</a:t>
            </a:r>
            <a:endParaRPr lang="en-US" altLang="ja-JP" sz="2000" b="1" dirty="0">
              <a:solidFill>
                <a:srgbClr val="FF0000"/>
              </a:solidFill>
            </a:endParaRPr>
          </a:p>
          <a:p>
            <a:pPr marL="0" indent="0">
              <a:buNone/>
            </a:pPr>
            <a:r>
              <a:rPr kumimoji="1" lang="ja-JP" altLang="en-US" sz="2000" b="1" dirty="0">
                <a:solidFill>
                  <a:srgbClr val="FF0000"/>
                </a:solidFill>
              </a:rPr>
              <a:t>　</a:t>
            </a:r>
            <a:r>
              <a:rPr kumimoji="1" lang="en-US" altLang="ja-JP" sz="2000" b="1" dirty="0">
                <a:solidFill>
                  <a:srgbClr val="FF0000"/>
                </a:solidFill>
              </a:rPr>
              <a:t>3</a:t>
            </a:r>
            <a:r>
              <a:rPr kumimoji="1" lang="ja-JP" altLang="en-US" sz="2000" b="1" dirty="0">
                <a:solidFill>
                  <a:srgbClr val="FF0000"/>
                </a:solidFill>
              </a:rPr>
              <a:t>　やり切る覚悟を持つ</a:t>
            </a:r>
            <a:endParaRPr kumimoji="1" lang="en-US" altLang="ja-JP" sz="2000" b="1" dirty="0">
              <a:solidFill>
                <a:srgbClr val="FF0000"/>
              </a:solidFill>
            </a:endParaRPr>
          </a:p>
          <a:p>
            <a:pPr marL="0" indent="0">
              <a:buNone/>
            </a:pPr>
            <a:endParaRPr lang="en-US" altLang="ja-JP" sz="2000" dirty="0"/>
          </a:p>
          <a:p>
            <a:pPr marL="0" indent="0">
              <a:buNone/>
            </a:pPr>
            <a:r>
              <a:rPr kumimoji="1" lang="ja-JP" altLang="en-US" sz="2000" dirty="0"/>
              <a:t>　これが大前提になければ、</a:t>
            </a:r>
            <a:r>
              <a:rPr lang="ja-JP" altLang="en-US" sz="2000" dirty="0"/>
              <a:t>組織を率いていくことはできません</a:t>
            </a:r>
            <a:endParaRPr lang="en-US" altLang="ja-JP" sz="2000" dirty="0"/>
          </a:p>
          <a:p>
            <a:pPr marL="0" indent="0">
              <a:buNone/>
            </a:pPr>
            <a:endParaRPr lang="en-US" altLang="ja-JP" sz="2000" dirty="0"/>
          </a:p>
          <a:p>
            <a:pPr marL="0" indent="0">
              <a:buNone/>
            </a:pPr>
            <a:r>
              <a:rPr lang="ja-JP" altLang="en-US" sz="2000" dirty="0"/>
              <a:t>　</a:t>
            </a:r>
            <a:r>
              <a:rPr lang="ja-JP" altLang="en-US" sz="2000" b="1" dirty="0"/>
              <a:t>ロータリーも一緒です　会長はじめクラブ・リーダーの基本的心得です</a:t>
            </a:r>
            <a:endParaRPr lang="en-US" altLang="ja-JP" sz="2000" b="1" dirty="0"/>
          </a:p>
          <a:p>
            <a:pPr marL="0" indent="0">
              <a:buNone/>
            </a:pPr>
            <a:endParaRPr kumimoji="1" lang="ja-JP" altLang="en-US" sz="2000" dirty="0"/>
          </a:p>
        </p:txBody>
      </p:sp>
    </p:spTree>
    <p:extLst>
      <p:ext uri="{BB962C8B-B14F-4D97-AF65-F5344CB8AC3E}">
        <p14:creationId xmlns:p14="http://schemas.microsoft.com/office/powerpoint/2010/main" val="4104330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1000"/>
                                        <p:tgtEl>
                                          <p:spTgt spid="3">
                                            <p:txEl>
                                              <p:pRg st="6" end="6"/>
                                            </p:txEl>
                                          </p:spTgt>
                                        </p:tgtEl>
                                      </p:cBhvr>
                                    </p:animEffect>
                                    <p:anim calcmode="lin" valueType="num">
                                      <p:cBhvr>
                                        <p:cTn id="3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1000"/>
                                        <p:tgtEl>
                                          <p:spTgt spid="3">
                                            <p:txEl>
                                              <p:pRg st="8" end="8"/>
                                            </p:txEl>
                                          </p:spTgt>
                                        </p:tgtEl>
                                      </p:cBhvr>
                                    </p:animEffect>
                                    <p:anim calcmode="lin" valueType="num">
                                      <p:cBhvr>
                                        <p:cTn id="3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1000"/>
                                        <p:tgtEl>
                                          <p:spTgt spid="3">
                                            <p:txEl>
                                              <p:pRg st="10" end="10"/>
                                            </p:txEl>
                                          </p:spTgt>
                                        </p:tgtEl>
                                      </p:cBhvr>
                                    </p:animEffect>
                                    <p:anim calcmode="lin" valueType="num">
                                      <p:cBhvr>
                                        <p:cTn id="4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49D3A5-169C-464C-FF33-14C0E6BD9E80}"/>
              </a:ext>
            </a:extLst>
          </p:cNvPr>
          <p:cNvSpPr>
            <a:spLocks noGrp="1"/>
          </p:cNvSpPr>
          <p:nvPr>
            <p:ph type="title"/>
          </p:nvPr>
        </p:nvSpPr>
        <p:spPr>
          <a:solidFill>
            <a:schemeClr val="accent6">
              <a:lumMod val="20000"/>
              <a:lumOff val="80000"/>
            </a:schemeClr>
          </a:solidFill>
        </p:spPr>
        <p:txBody>
          <a:bodyPr>
            <a:noAutofit/>
          </a:bodyPr>
          <a:lstStyle/>
          <a:p>
            <a:pPr marL="0" marR="0" lvl="0" indent="0" defTabSz="914400" rtl="0" eaLnBrk="1" fontAlgn="auto" latinLnBrk="0" hangingPunct="1">
              <a:lnSpc>
                <a:spcPct val="90000"/>
              </a:lnSpc>
              <a:spcBef>
                <a:spcPts val="1000"/>
              </a:spcBef>
              <a:spcAft>
                <a:spcPts val="0"/>
              </a:spcAft>
              <a:tabLst/>
              <a:defRPr/>
            </a:pPr>
            <a:br>
              <a:rPr lang="en-US" altLang="ja-JP" sz="3200" b="1" dirty="0">
                <a:latin typeface="+mj-ea"/>
                <a:cs typeface="+mn-cs"/>
              </a:rPr>
            </a:br>
            <a:r>
              <a:rPr lang="en-US" altLang="ja-JP" sz="3200" b="1" dirty="0">
                <a:latin typeface="+mj-ea"/>
                <a:cs typeface="+mn-cs"/>
              </a:rPr>
              <a:t> </a:t>
            </a:r>
            <a:r>
              <a:rPr kumimoji="1" lang="ja-JP" altLang="en-US" sz="2800" b="1" i="0" u="none" strike="noStrike" kern="1200" cap="none" spc="0" normalizeH="0" baseline="0" noProof="0" dirty="0">
                <a:ln>
                  <a:noFill/>
                </a:ln>
                <a:effectLst/>
                <a:uLnTx/>
                <a:uFillTx/>
                <a:latin typeface="+mj-ea"/>
                <a:cs typeface="+mn-cs"/>
              </a:rPr>
              <a:t>４　</a:t>
            </a:r>
            <a:r>
              <a:rPr kumimoji="1" lang="ja-JP" altLang="en-US" sz="2800" b="1" i="0" u="none" strike="noStrike" kern="1200" cap="none" spc="0" normalizeH="0" baseline="0" noProof="0" dirty="0">
                <a:ln>
                  <a:noFill/>
                </a:ln>
                <a:solidFill>
                  <a:srgbClr val="FF0000"/>
                </a:solidFill>
                <a:effectLst/>
                <a:uLnTx/>
                <a:uFillTx/>
                <a:latin typeface="+mj-ea"/>
                <a:cs typeface="+mn-cs"/>
              </a:rPr>
              <a:t>日本版 “</a:t>
            </a:r>
            <a:r>
              <a:rPr kumimoji="1" lang="en-US" altLang="ja-JP" sz="2800" b="1" i="0" u="none" strike="noStrike" kern="1200" cap="none" spc="0" normalizeH="0" baseline="0" noProof="0" dirty="0">
                <a:ln>
                  <a:noFill/>
                </a:ln>
                <a:solidFill>
                  <a:srgbClr val="FF0000"/>
                </a:solidFill>
                <a:effectLst/>
                <a:uLnTx/>
                <a:uFillTx/>
                <a:latin typeface="+mj-ea"/>
                <a:cs typeface="+mn-cs"/>
              </a:rPr>
              <a:t>DEI” </a:t>
            </a:r>
            <a:r>
              <a:rPr kumimoji="1" lang="ja-JP" altLang="en-US" sz="2800" b="1" i="0" u="none" strike="noStrike" kern="1200" cap="none" spc="0" normalizeH="0" baseline="0" noProof="0" dirty="0">
                <a:ln>
                  <a:noFill/>
                </a:ln>
                <a:solidFill>
                  <a:srgbClr val="FF0000"/>
                </a:solidFill>
                <a:effectLst/>
                <a:uLnTx/>
                <a:uFillTx/>
                <a:latin typeface="+mj-ea"/>
                <a:cs typeface="+mn-cs"/>
              </a:rPr>
              <a:t>の存在</a:t>
            </a:r>
            <a:br>
              <a:rPr kumimoji="1" lang="en-US" altLang="ja-JP" sz="3200" b="1" i="0" u="none" strike="noStrike" kern="1200" cap="none" spc="0" normalizeH="0" baseline="0" noProof="0" dirty="0">
                <a:ln>
                  <a:noFill/>
                </a:ln>
                <a:effectLst/>
                <a:uLnTx/>
                <a:uFillTx/>
                <a:latin typeface="+mj-ea"/>
                <a:cs typeface="+mn-cs"/>
              </a:rPr>
            </a:br>
            <a:r>
              <a:rPr kumimoji="1" lang="ja-JP" altLang="en-US" sz="3200" b="1" i="0" u="none" strike="noStrike" kern="1200" cap="none" spc="0" normalizeH="0" baseline="0" noProof="0" dirty="0">
                <a:ln>
                  <a:noFill/>
                </a:ln>
                <a:effectLst/>
                <a:uLnTx/>
                <a:uFillTx/>
                <a:latin typeface="+mj-ea"/>
                <a:cs typeface="+mn-cs"/>
              </a:rPr>
              <a:t>　　</a:t>
            </a:r>
            <a:r>
              <a:rPr kumimoji="1" lang="ja-JP" altLang="en-US" sz="2400" b="1" i="0" u="none" strike="noStrike" kern="1200" cap="none" spc="0" normalizeH="0" baseline="0" noProof="0" dirty="0">
                <a:ln>
                  <a:noFill/>
                </a:ln>
                <a:effectLst/>
                <a:uLnTx/>
                <a:uFillTx/>
                <a:latin typeface="+mj-ea"/>
                <a:cs typeface="+mn-cs"/>
              </a:rPr>
              <a:t>～女性・若手会員を入れられないこと</a:t>
            </a:r>
            <a:br>
              <a:rPr kumimoji="1" lang="en-US" altLang="ja-JP" sz="3200" b="1" i="0" u="none" strike="noStrike" kern="1200" cap="none" spc="0" normalizeH="0" baseline="0" noProof="0" dirty="0">
                <a:ln>
                  <a:noFill/>
                </a:ln>
                <a:solidFill>
                  <a:srgbClr val="0070C0"/>
                </a:solidFill>
                <a:effectLst/>
                <a:uLnTx/>
                <a:uFillTx/>
                <a:latin typeface="+mj-ea"/>
                <a:cs typeface="+mn-cs"/>
              </a:rPr>
            </a:br>
            <a:r>
              <a:rPr kumimoji="1" lang="ja-JP" altLang="en-US" sz="3200" b="0" i="0" u="none" strike="noStrike" kern="1200" cap="none" spc="0" normalizeH="0" baseline="0" noProof="0" dirty="0">
                <a:ln>
                  <a:noFill/>
                </a:ln>
                <a:solidFill>
                  <a:prstClr val="black"/>
                </a:solidFill>
                <a:effectLst/>
                <a:uLnTx/>
                <a:uFillTx/>
                <a:latin typeface="+mj-ea"/>
                <a:cs typeface="+mn-cs"/>
              </a:rPr>
              <a:t>　　</a:t>
            </a:r>
            <a:endParaRPr kumimoji="1" lang="ja-JP" altLang="en-US" sz="3200" dirty="0">
              <a:latin typeface="+mj-ea"/>
            </a:endParaRPr>
          </a:p>
        </p:txBody>
      </p:sp>
      <p:sp>
        <p:nvSpPr>
          <p:cNvPr id="3" name="コンテンツ プレースホルダー 2">
            <a:extLst>
              <a:ext uri="{FF2B5EF4-FFF2-40B4-BE49-F238E27FC236}">
                <a16:creationId xmlns:a16="http://schemas.microsoft.com/office/drawing/2014/main" id="{02AEA0CA-35E9-3A98-C8C3-5BB9BB028D4A}"/>
              </a:ext>
            </a:extLst>
          </p:cNvPr>
          <p:cNvSpPr>
            <a:spLocks noGrp="1"/>
          </p:cNvSpPr>
          <p:nvPr>
            <p:ph idx="1"/>
          </p:nvPr>
        </p:nvSpPr>
        <p:spPr>
          <a:xfrm>
            <a:off x="838200" y="2141537"/>
            <a:ext cx="10515600" cy="4351338"/>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ja-JP" altLang="en-US" sz="2000" b="0" i="0" u="none" strike="noStrike" kern="1200" cap="none" spc="0" normalizeH="0" baseline="0" noProof="0" dirty="0">
                <a:ln>
                  <a:noFill/>
                </a:ln>
                <a:solidFill>
                  <a:prstClr val="black"/>
                </a:solidFill>
                <a:effectLst/>
                <a:uLnTx/>
                <a:uFillTx/>
                <a:latin typeface="+mn-ea"/>
                <a:cs typeface="+mn-cs"/>
              </a:rPr>
              <a:t>・・</a:t>
            </a:r>
            <a:r>
              <a:rPr kumimoji="1" lang="ja-JP" altLang="en-US" sz="2000" b="1" i="0" u="none" strike="noStrike" kern="1200" cap="none" spc="0" normalizeH="0" baseline="0" noProof="0" dirty="0">
                <a:ln>
                  <a:noFill/>
                </a:ln>
                <a:solidFill>
                  <a:prstClr val="black"/>
                </a:solidFill>
                <a:effectLst/>
                <a:uLnTx/>
                <a:uFillTx/>
                <a:latin typeface="+mn-ea"/>
                <a:cs typeface="+mn-cs"/>
              </a:rPr>
              <a:t>クラブに魅力がない、新しい人を惹き付ける魅力に乏しい</a:t>
            </a:r>
            <a:endParaRPr kumimoji="1" lang="en-US" altLang="ja-JP" sz="2000" b="1"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mn-ea"/>
                <a:cs typeface="+mn-cs"/>
              </a:rPr>
              <a:t>　　・・</a:t>
            </a:r>
            <a:r>
              <a:rPr kumimoji="1" lang="ja-JP" altLang="en-US" sz="2000" b="1" i="0" u="none" strike="noStrike" kern="1200" cap="none" spc="0" normalizeH="0" baseline="0" noProof="0" dirty="0">
                <a:ln>
                  <a:noFill/>
                </a:ln>
                <a:solidFill>
                  <a:prstClr val="black"/>
                </a:solidFill>
                <a:effectLst/>
                <a:uLnTx/>
                <a:uFillTx/>
                <a:latin typeface="+mn-ea"/>
                <a:cs typeface="+mn-cs"/>
              </a:rPr>
              <a:t>「限界クラブ」（平均年齢</a:t>
            </a:r>
            <a:r>
              <a:rPr kumimoji="1" lang="en-US" altLang="ja-JP" sz="2000" b="1" i="0" u="none" strike="noStrike" kern="1200" cap="none" spc="0" normalizeH="0" baseline="0" noProof="0" dirty="0">
                <a:ln>
                  <a:noFill/>
                </a:ln>
                <a:solidFill>
                  <a:prstClr val="black"/>
                </a:solidFill>
                <a:effectLst/>
                <a:uLnTx/>
                <a:uFillTx/>
                <a:latin typeface="+mn-ea"/>
                <a:cs typeface="+mn-cs"/>
              </a:rPr>
              <a:t>60</a:t>
            </a:r>
            <a:r>
              <a:rPr kumimoji="1" lang="ja-JP" altLang="en-US" sz="2000" b="1" i="0" u="none" strike="noStrike" kern="1200" cap="none" spc="0" normalizeH="0" baseline="0" noProof="0" dirty="0">
                <a:ln>
                  <a:noFill/>
                </a:ln>
                <a:solidFill>
                  <a:prstClr val="black"/>
                </a:solidFill>
                <a:effectLst/>
                <a:uLnTx/>
                <a:uFillTx/>
                <a:latin typeface="+mn-ea"/>
                <a:cs typeface="+mn-cs"/>
              </a:rPr>
              <a:t>歳超・会員</a:t>
            </a:r>
            <a:r>
              <a:rPr kumimoji="1" lang="en-US" altLang="ja-JP" sz="2000" b="1" i="0" u="none" strike="noStrike" kern="1200" cap="none" spc="0" normalizeH="0" baseline="0" noProof="0" dirty="0">
                <a:ln>
                  <a:noFill/>
                </a:ln>
                <a:solidFill>
                  <a:prstClr val="black"/>
                </a:solidFill>
                <a:effectLst/>
                <a:uLnTx/>
                <a:uFillTx/>
                <a:latin typeface="+mn-ea"/>
                <a:cs typeface="+mn-cs"/>
              </a:rPr>
              <a:t>38</a:t>
            </a:r>
            <a:r>
              <a:rPr kumimoji="1" lang="ja-JP" altLang="en-US" sz="2000" b="1" i="0" u="none" strike="noStrike" kern="1200" cap="none" spc="0" normalizeH="0" baseline="0" noProof="0" dirty="0">
                <a:ln>
                  <a:noFill/>
                </a:ln>
                <a:solidFill>
                  <a:prstClr val="black"/>
                </a:solidFill>
                <a:effectLst/>
                <a:uLnTx/>
                <a:uFillTx/>
                <a:latin typeface="+mn-ea"/>
                <a:cs typeface="+mn-cs"/>
              </a:rPr>
              <a:t>人以下）</a:t>
            </a:r>
            <a:r>
              <a:rPr kumimoji="1" lang="ja-JP" altLang="en-US" sz="2000" b="0" i="0" u="none" strike="noStrike" kern="1200" cap="none" spc="0" normalizeH="0" baseline="0" noProof="0" dirty="0">
                <a:ln>
                  <a:noFill/>
                </a:ln>
                <a:solidFill>
                  <a:prstClr val="black"/>
                </a:solidFill>
                <a:effectLst/>
                <a:uLnTx/>
                <a:uFillTx/>
                <a:latin typeface="+mn-ea"/>
                <a:cs typeface="+mn-cs"/>
              </a:rPr>
              <a:t>の仲間入り</a:t>
            </a:r>
            <a:endParaRPr kumimoji="1" lang="en-US" altLang="ja-JP" sz="20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mn-ea"/>
                <a:cs typeface="+mn-cs"/>
              </a:rPr>
              <a:t>　　・・何故、うちのクラブには</a:t>
            </a:r>
            <a:r>
              <a:rPr kumimoji="1" lang="ja-JP" altLang="en-US" sz="2000" b="1" i="0" u="none" strike="noStrike" kern="1200" cap="none" spc="0" normalizeH="0" baseline="0" noProof="0" dirty="0">
                <a:ln>
                  <a:noFill/>
                </a:ln>
                <a:solidFill>
                  <a:srgbClr val="FF0000"/>
                </a:solidFill>
                <a:effectLst/>
                <a:uLnTx/>
                <a:uFillTx/>
                <a:latin typeface="+mn-ea"/>
                <a:cs typeface="+mn-cs"/>
              </a:rPr>
              <a:t>若手</a:t>
            </a:r>
            <a:r>
              <a:rPr kumimoji="1" lang="ja-JP" altLang="en-US" sz="2000" b="0" i="0" u="none" strike="noStrike" kern="1200" cap="none" spc="0" normalizeH="0" baseline="0" noProof="0" dirty="0">
                <a:ln>
                  <a:noFill/>
                </a:ln>
                <a:solidFill>
                  <a:prstClr val="black"/>
                </a:solidFill>
                <a:effectLst/>
                <a:uLnTx/>
                <a:uFillTx/>
                <a:latin typeface="+mn-ea"/>
                <a:cs typeface="+mn-cs"/>
              </a:rPr>
              <a:t>が入ってこないんだろう？</a:t>
            </a:r>
            <a:endParaRPr kumimoji="1" lang="en-US" altLang="ja-JP" sz="20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mn-ea"/>
                <a:cs typeface="+mn-cs"/>
              </a:rPr>
              <a:t>　　　    　→　その理由を考えたことがありますか？　解っているなら行動に！</a:t>
            </a:r>
            <a:endParaRPr kumimoji="1" lang="en-US" altLang="ja-JP" sz="20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mn-ea"/>
                <a:cs typeface="+mn-cs"/>
              </a:rPr>
              <a:t>　　・・何故、うちのクラブには</a:t>
            </a:r>
            <a:r>
              <a:rPr kumimoji="1" lang="ja-JP" altLang="en-US" sz="2000" b="1" i="0" u="none" strike="noStrike" kern="1200" cap="none" spc="0" normalizeH="0" baseline="0" noProof="0" dirty="0">
                <a:ln>
                  <a:noFill/>
                </a:ln>
                <a:solidFill>
                  <a:srgbClr val="FF0000"/>
                </a:solidFill>
                <a:effectLst/>
                <a:uLnTx/>
                <a:uFillTx/>
                <a:latin typeface="+mn-ea"/>
                <a:cs typeface="+mn-cs"/>
              </a:rPr>
              <a:t>女性</a:t>
            </a:r>
            <a:r>
              <a:rPr kumimoji="1" lang="ja-JP" altLang="en-US" sz="2000" b="0" i="0" u="none" strike="noStrike" kern="1200" cap="none" spc="0" normalizeH="0" baseline="0" noProof="0" dirty="0">
                <a:ln>
                  <a:noFill/>
                </a:ln>
                <a:solidFill>
                  <a:prstClr val="black"/>
                </a:solidFill>
                <a:effectLst/>
                <a:uLnTx/>
                <a:uFillTx/>
                <a:latin typeface="+mn-ea"/>
                <a:cs typeface="+mn-cs"/>
              </a:rPr>
              <a:t>が入ってこないんだろう？</a:t>
            </a:r>
            <a:endParaRPr kumimoji="1" lang="en-US" altLang="ja-JP" sz="20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mn-ea"/>
                <a:cs typeface="+mn-cs"/>
              </a:rPr>
              <a:t>　　　    　→　その理由を考えたことがありますか？　解っているなら行動に！</a:t>
            </a:r>
            <a:endParaRPr kumimoji="1" lang="en-US" altLang="ja-JP" sz="20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20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mn-ea"/>
                <a:cs typeface="+mn-cs"/>
              </a:rPr>
              <a:t>　⇒　</a:t>
            </a:r>
            <a:r>
              <a:rPr kumimoji="1" lang="ja-JP" altLang="en-US" sz="2000" b="1" i="0" u="none" strike="noStrike" kern="1200" cap="none" spc="0" normalizeH="0" baseline="0" noProof="0" dirty="0">
                <a:ln>
                  <a:noFill/>
                </a:ln>
                <a:solidFill>
                  <a:prstClr val="black"/>
                </a:solidFill>
                <a:effectLst/>
                <a:uLnTx/>
                <a:uFillTx/>
                <a:latin typeface="+mn-ea"/>
                <a:cs typeface="+mn-cs"/>
              </a:rPr>
              <a:t>答えは分かっているはずです。行動するのが恐いだけです</a:t>
            </a:r>
            <a:endParaRPr kumimoji="1" lang="en-US" altLang="ja-JP" sz="2000" b="1"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1" i="0" u="none" strike="noStrike" kern="1200" cap="none" spc="0" normalizeH="0" baseline="0" noProof="0" dirty="0">
                <a:ln>
                  <a:noFill/>
                </a:ln>
                <a:solidFill>
                  <a:prstClr val="black"/>
                </a:solidFill>
                <a:effectLst/>
                <a:uLnTx/>
                <a:uFillTx/>
                <a:latin typeface="+mn-ea"/>
                <a:cs typeface="+mn-cs"/>
              </a:rPr>
              <a:t>　　　誰に遠慮しているのですか？　邪魔モノは排除しないと発展できません</a:t>
            </a:r>
            <a:r>
              <a:rPr kumimoji="1" lang="en-US" altLang="ja-JP" sz="2000" b="1" i="0" u="none" strike="noStrike" kern="1200" cap="none" spc="0" normalizeH="0" baseline="0" noProof="0" dirty="0">
                <a:ln>
                  <a:noFill/>
                </a:ln>
                <a:solidFill>
                  <a:prstClr val="black"/>
                </a:solidFill>
                <a:effectLst/>
                <a:uLnTx/>
                <a:uFillTx/>
                <a:latin typeface="+mn-ea"/>
                <a:cs typeface="+mn-cs"/>
              </a:rPr>
              <a:t>…</a:t>
            </a:r>
          </a:p>
          <a:p>
            <a:pPr marL="0" indent="0">
              <a:buNone/>
            </a:pPr>
            <a:endParaRPr kumimoji="1" lang="ja-JP" altLang="en-US" dirty="0"/>
          </a:p>
        </p:txBody>
      </p:sp>
    </p:spTree>
    <p:extLst>
      <p:ext uri="{BB962C8B-B14F-4D97-AF65-F5344CB8AC3E}">
        <p14:creationId xmlns:p14="http://schemas.microsoft.com/office/powerpoint/2010/main" val="371471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1000"/>
                                        <p:tgtEl>
                                          <p:spTgt spid="3">
                                            <p:txEl>
                                              <p:pRg st="8" end="8"/>
                                            </p:txEl>
                                          </p:spTgt>
                                        </p:tgtEl>
                                      </p:cBhvr>
                                    </p:animEffect>
                                    <p:anim calcmode="lin" valueType="num">
                                      <p:cBhvr>
                                        <p:cTn id="4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1DA2BF-2BDE-33F4-79C6-F3029B255843}"/>
              </a:ext>
            </a:extLst>
          </p:cNvPr>
          <p:cNvSpPr>
            <a:spLocks noGrp="1"/>
          </p:cNvSpPr>
          <p:nvPr>
            <p:ph type="title"/>
          </p:nvPr>
        </p:nvSpPr>
        <p:spPr>
          <a:xfrm>
            <a:off x="838200" y="365125"/>
            <a:ext cx="10500359" cy="1325563"/>
          </a:xfrm>
          <a:solidFill>
            <a:schemeClr val="accent6">
              <a:lumMod val="20000"/>
              <a:lumOff val="80000"/>
            </a:schemeClr>
          </a:solidFill>
        </p:spPr>
        <p:txBody>
          <a:bodyPr>
            <a:normAutofit/>
          </a:bodyPr>
          <a:lstStyle/>
          <a:p>
            <a:r>
              <a:rPr kumimoji="1" lang="ja-JP" altLang="en-US" sz="3200" b="1" dirty="0">
                <a:solidFill>
                  <a:srgbClr val="FF0000"/>
                </a:solidFill>
              </a:rPr>
              <a:t> </a:t>
            </a:r>
            <a:r>
              <a:rPr kumimoji="1" lang="ja-JP" altLang="en-US" sz="2800" b="1" dirty="0">
                <a:solidFill>
                  <a:srgbClr val="FF0000"/>
                </a:solidFill>
              </a:rPr>
              <a:t>「ロータリー」の魅力</a:t>
            </a:r>
            <a:r>
              <a:rPr kumimoji="1" lang="ja-JP" altLang="en-US" sz="2800" b="1" dirty="0"/>
              <a:t>とは？ ⇒ </a:t>
            </a:r>
            <a:r>
              <a:rPr kumimoji="1" lang="ja-JP" altLang="en-US" sz="2800" b="1" dirty="0">
                <a:solidFill>
                  <a:srgbClr val="0070C0"/>
                </a:solidFill>
              </a:rPr>
              <a:t>ロータリー活動の基本 ＝ </a:t>
            </a:r>
            <a:r>
              <a:rPr kumimoji="1" lang="ja-JP" altLang="en-US" sz="2800" b="1" dirty="0">
                <a:solidFill>
                  <a:srgbClr val="7030A0"/>
                </a:solidFill>
              </a:rPr>
              <a:t>例会</a:t>
            </a:r>
          </a:p>
        </p:txBody>
      </p:sp>
      <p:sp>
        <p:nvSpPr>
          <p:cNvPr id="7" name="コンテンツ プレースホルダー 2">
            <a:extLst>
              <a:ext uri="{FF2B5EF4-FFF2-40B4-BE49-F238E27FC236}">
                <a16:creationId xmlns:a16="http://schemas.microsoft.com/office/drawing/2014/main" id="{5950DBAF-2FEC-6E20-2955-9E9A74953DF8}"/>
              </a:ext>
            </a:extLst>
          </p:cNvPr>
          <p:cNvSpPr>
            <a:spLocks noGrp="1"/>
          </p:cNvSpPr>
          <p:nvPr>
            <p:ph idx="1"/>
          </p:nvPr>
        </p:nvSpPr>
        <p:spPr>
          <a:xfrm>
            <a:off x="838200" y="2141537"/>
            <a:ext cx="11353799" cy="4351338"/>
          </a:xfrm>
        </p:spPr>
        <p:txBody>
          <a:bodyPr>
            <a:normAutofit lnSpcReduction="10000"/>
          </a:bodyPr>
          <a:lstStyle/>
          <a:p>
            <a:pPr marL="0" indent="0">
              <a:buNone/>
            </a:pPr>
            <a:r>
              <a:rPr lang="ja-JP" altLang="en-US" sz="2000" dirty="0"/>
              <a:t>　⇒　ロータリーでは、</a:t>
            </a:r>
            <a:r>
              <a:rPr lang="ja-JP" altLang="en-US" sz="2000" b="1" dirty="0">
                <a:solidFill>
                  <a:srgbClr val="FF0000"/>
                </a:solidFill>
              </a:rPr>
              <a:t>「人生の目的」</a:t>
            </a:r>
            <a:r>
              <a:rPr lang="ja-JP" altLang="en-US" sz="2000" dirty="0"/>
              <a:t>を知ることができるという人がいる</a:t>
            </a:r>
            <a:endParaRPr lang="en-US" altLang="ja-JP" sz="2000" dirty="0"/>
          </a:p>
          <a:p>
            <a:pPr marL="0" indent="0">
              <a:buNone/>
            </a:pPr>
            <a:r>
              <a:rPr kumimoji="1" lang="ja-JP" altLang="en-US" sz="2000" dirty="0"/>
              <a:t>　</a:t>
            </a:r>
            <a:endParaRPr kumimoji="1" lang="en-US" altLang="ja-JP" sz="2000" dirty="0"/>
          </a:p>
          <a:p>
            <a:pPr marL="0" indent="0">
              <a:buNone/>
            </a:pPr>
            <a:r>
              <a:rPr lang="ja-JP" altLang="en-US" sz="2000" dirty="0"/>
              <a:t>　</a:t>
            </a:r>
            <a:r>
              <a:rPr kumimoji="1" lang="ja-JP" altLang="en-US" sz="2000" dirty="0"/>
              <a:t>⇒　</a:t>
            </a:r>
            <a:r>
              <a:rPr kumimoji="1" lang="ja-JP" altLang="en-US" sz="2000" b="1" dirty="0">
                <a:solidFill>
                  <a:schemeClr val="accent1"/>
                </a:solidFill>
              </a:rPr>
              <a:t>「人生の目的」とは何か？　先覚者はどう言ってるか？</a:t>
            </a:r>
            <a:endParaRPr kumimoji="1" lang="en-US" altLang="ja-JP" sz="2000" b="1" dirty="0">
              <a:solidFill>
                <a:schemeClr val="accent1"/>
              </a:solidFill>
            </a:endParaRPr>
          </a:p>
          <a:p>
            <a:pPr marL="0" indent="0">
              <a:buNone/>
            </a:pPr>
            <a:r>
              <a:rPr lang="ja-JP" altLang="en-US" sz="2000" dirty="0"/>
              <a:t>　　　・新渡戸稲造・内村鑑三：　「品格の完成」（＝ 人生をエレガントに！）</a:t>
            </a:r>
            <a:endParaRPr lang="en-US" altLang="ja-JP" sz="2000" dirty="0"/>
          </a:p>
          <a:p>
            <a:pPr marL="0" indent="0">
              <a:buNone/>
            </a:pPr>
            <a:r>
              <a:rPr kumimoji="1" lang="ja-JP" altLang="en-US" sz="2000" dirty="0"/>
              <a:t>　　　・仏教（真言宗）の教え：　「心を磨くこと」</a:t>
            </a:r>
            <a:endParaRPr kumimoji="1" lang="en-US" altLang="ja-JP" sz="2000" dirty="0"/>
          </a:p>
          <a:p>
            <a:pPr marL="0" indent="0">
              <a:buNone/>
            </a:pPr>
            <a:r>
              <a:rPr lang="ja-JP" altLang="en-US" sz="2000" dirty="0"/>
              <a:t>　　　・京セラ・稲盛和夫氏　：　「心を磨き、魂を高めること」</a:t>
            </a:r>
            <a:endParaRPr lang="en-US" altLang="ja-JP" sz="2000" dirty="0"/>
          </a:p>
          <a:p>
            <a:pPr marL="0" indent="0">
              <a:buNone/>
            </a:pPr>
            <a:r>
              <a:rPr lang="ja-JP" altLang="en-US" sz="2000" dirty="0"/>
              <a:t>　　　　　　　　　　　　　　　　　　　　　　⇒「それは生きる意味、人生の意義そのもの」</a:t>
            </a:r>
            <a:endParaRPr lang="en-US" altLang="ja-JP" sz="2000" dirty="0"/>
          </a:p>
          <a:p>
            <a:pPr marL="0" indent="0">
              <a:buNone/>
            </a:pPr>
            <a:r>
              <a:rPr kumimoji="1" lang="ja-JP" altLang="en-US" sz="2000" dirty="0"/>
              <a:t>　</a:t>
            </a:r>
            <a:endParaRPr kumimoji="1" lang="en-US" altLang="ja-JP" sz="2000" dirty="0"/>
          </a:p>
          <a:p>
            <a:pPr marL="0" indent="0">
              <a:buNone/>
            </a:pPr>
            <a:r>
              <a:rPr lang="ja-JP" altLang="en-US" sz="2000" dirty="0"/>
              <a:t>　</a:t>
            </a:r>
            <a:r>
              <a:rPr kumimoji="1" lang="ja-JP" altLang="en-US" sz="2000" dirty="0"/>
              <a:t>⇒　ロータリーの魅力は</a:t>
            </a:r>
            <a:r>
              <a:rPr kumimoji="1" lang="ja-JP" altLang="en-US" sz="2000" b="1" dirty="0"/>
              <a:t>「自分磨きの旅」</a:t>
            </a:r>
            <a:r>
              <a:rPr kumimoji="1" lang="ja-JP" altLang="en-US" sz="2000" dirty="0"/>
              <a:t>を経験できること（＝</a:t>
            </a:r>
            <a:r>
              <a:rPr kumimoji="1" lang="ja-JP" altLang="en-US" sz="2000" b="1" dirty="0"/>
              <a:t>「人生の道場」</a:t>
            </a:r>
            <a:r>
              <a:rPr kumimoji="1" lang="ja-JP" altLang="en-US" sz="2000" dirty="0"/>
              <a:t>米山梅吉翁）</a:t>
            </a:r>
            <a:endParaRPr kumimoji="1" lang="en-US" altLang="ja-JP" sz="2000" dirty="0"/>
          </a:p>
          <a:p>
            <a:pPr marL="0" indent="0">
              <a:buNone/>
            </a:pPr>
            <a:r>
              <a:rPr lang="ja-JP" altLang="en-US" sz="2000" dirty="0"/>
              <a:t>　</a:t>
            </a:r>
            <a:endParaRPr lang="en-US" altLang="ja-JP" sz="2000" dirty="0"/>
          </a:p>
          <a:p>
            <a:pPr marL="0" indent="0">
              <a:buNone/>
            </a:pPr>
            <a:r>
              <a:rPr lang="ja-JP" altLang="en-US" sz="2000" dirty="0"/>
              <a:t>　⇒　それは</a:t>
            </a:r>
            <a:r>
              <a:rPr lang="ja-JP" altLang="en-US" sz="2000" b="1" dirty="0">
                <a:solidFill>
                  <a:srgbClr val="FF0000"/>
                </a:solidFill>
              </a:rPr>
              <a:t>「例会」</a:t>
            </a:r>
            <a:r>
              <a:rPr lang="ja-JP" altLang="en-US" sz="2000" dirty="0"/>
              <a:t>にある</a:t>
            </a:r>
            <a:endParaRPr kumimoji="1" lang="ja-JP" altLang="en-US" sz="2000" dirty="0"/>
          </a:p>
        </p:txBody>
      </p:sp>
    </p:spTree>
    <p:extLst>
      <p:ext uri="{BB962C8B-B14F-4D97-AF65-F5344CB8AC3E}">
        <p14:creationId xmlns:p14="http://schemas.microsoft.com/office/powerpoint/2010/main" val="6926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down)">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 calcmode="lin" valueType="num">
                                      <p:cBhvr additive="base">
                                        <p:cTn id="1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calcmode="lin" valueType="num">
                                      <p:cBhvr additive="base">
                                        <p:cTn id="2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anim calcmode="lin" valueType="num">
                                      <p:cBhvr additive="base">
                                        <p:cTn id="29"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
                                            <p:txEl>
                                              <p:pRg st="6" end="6"/>
                                            </p:txEl>
                                          </p:spTgt>
                                        </p:tgtEl>
                                        <p:attrNameLst>
                                          <p:attrName>style.visibility</p:attrName>
                                        </p:attrNameLst>
                                      </p:cBhvr>
                                      <p:to>
                                        <p:strVal val="visible"/>
                                      </p:to>
                                    </p:set>
                                    <p:anim calcmode="lin" valueType="num">
                                      <p:cBhvr additive="base">
                                        <p:cTn id="3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animEffect transition="in" filter="fade">
                                      <p:cBhvr>
                                        <p:cTn id="39" dur="1000"/>
                                        <p:tgtEl>
                                          <p:spTgt spid="7">
                                            <p:txEl>
                                              <p:pRg st="8" end="8"/>
                                            </p:txEl>
                                          </p:spTgt>
                                        </p:tgtEl>
                                      </p:cBhvr>
                                    </p:animEffect>
                                    <p:anim calcmode="lin" valueType="num">
                                      <p:cBhvr>
                                        <p:cTn id="40"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41"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7">
                                            <p:txEl>
                                              <p:pRg st="9" end="9"/>
                                            </p:txEl>
                                          </p:spTgt>
                                        </p:tgtEl>
                                        <p:attrNameLst>
                                          <p:attrName>style.visibility</p:attrName>
                                        </p:attrNameLst>
                                      </p:cBhvr>
                                      <p:to>
                                        <p:strVal val="visible"/>
                                      </p:to>
                                    </p:set>
                                    <p:animEffect transition="in" filter="fade">
                                      <p:cBhvr>
                                        <p:cTn id="46" dur="1000"/>
                                        <p:tgtEl>
                                          <p:spTgt spid="7">
                                            <p:txEl>
                                              <p:pRg st="9" end="9"/>
                                            </p:txEl>
                                          </p:spTgt>
                                        </p:tgtEl>
                                      </p:cBhvr>
                                    </p:animEffect>
                                    <p:anim calcmode="lin" valueType="num">
                                      <p:cBhvr>
                                        <p:cTn id="47"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48"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7">
                                            <p:txEl>
                                              <p:pRg st="10" end="10"/>
                                            </p:txEl>
                                          </p:spTgt>
                                        </p:tgtEl>
                                        <p:attrNameLst>
                                          <p:attrName>style.visibility</p:attrName>
                                        </p:attrNameLst>
                                      </p:cBhvr>
                                      <p:to>
                                        <p:strVal val="visible"/>
                                      </p:to>
                                    </p:set>
                                    <p:animEffect transition="in" filter="fade">
                                      <p:cBhvr>
                                        <p:cTn id="53" dur="1000"/>
                                        <p:tgtEl>
                                          <p:spTgt spid="7">
                                            <p:txEl>
                                              <p:pRg st="10" end="10"/>
                                            </p:txEl>
                                          </p:spTgt>
                                        </p:tgtEl>
                                      </p:cBhvr>
                                    </p:animEffect>
                                    <p:anim calcmode="lin" valueType="num">
                                      <p:cBhvr>
                                        <p:cTn id="54" dur="1000" fill="hold"/>
                                        <p:tgtEl>
                                          <p:spTgt spid="7">
                                            <p:txEl>
                                              <p:pRg st="10" end="10"/>
                                            </p:txEl>
                                          </p:spTgt>
                                        </p:tgtEl>
                                        <p:attrNameLst>
                                          <p:attrName>ppt_x</p:attrName>
                                        </p:attrNameLst>
                                      </p:cBhvr>
                                      <p:tavLst>
                                        <p:tav tm="0">
                                          <p:val>
                                            <p:strVal val="#ppt_x"/>
                                          </p:val>
                                        </p:tav>
                                        <p:tav tm="100000">
                                          <p:val>
                                            <p:strVal val="#ppt_x"/>
                                          </p:val>
                                        </p:tav>
                                      </p:tavLst>
                                    </p:anim>
                                    <p:anim calcmode="lin" valueType="num">
                                      <p:cBhvr>
                                        <p:cTn id="55" dur="1000" fill="hold"/>
                                        <p:tgtEl>
                                          <p:spTgt spid="7">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19DF71A4-8F54-7AB0-AFFA-DC8D19C87748}"/>
              </a:ext>
            </a:extLst>
          </p:cNvPr>
          <p:cNvSpPr>
            <a:spLocks noGrp="1"/>
          </p:cNvSpPr>
          <p:nvPr>
            <p:ph type="title"/>
          </p:nvPr>
        </p:nvSpPr>
        <p:spPr>
          <a:xfrm>
            <a:off x="838200" y="365125"/>
            <a:ext cx="10515600" cy="1325563"/>
          </a:xfrm>
          <a:solidFill>
            <a:schemeClr val="accent5">
              <a:lumMod val="20000"/>
              <a:lumOff val="80000"/>
            </a:schemeClr>
          </a:solidFill>
        </p:spPr>
        <p:txBody>
          <a:bodyPr/>
          <a:lstStyle/>
          <a:p>
            <a:r>
              <a:rPr kumimoji="1" lang="ja-JP" altLang="en-US" b="1" dirty="0">
                <a:solidFill>
                  <a:srgbClr val="FF0000"/>
                </a:solidFill>
                <a:effectLst>
                  <a:outerShdw blurRad="38100" dist="38100" dir="2700000" algn="tl">
                    <a:srgbClr val="000000">
                      <a:alpha val="43137"/>
                    </a:srgbClr>
                  </a:outerShdw>
                </a:effectLst>
              </a:rPr>
              <a:t> </a:t>
            </a:r>
            <a:r>
              <a:rPr kumimoji="1" lang="ja-JP" altLang="en-US" sz="3200" b="1" dirty="0">
                <a:solidFill>
                  <a:srgbClr val="FF0000"/>
                </a:solidFill>
                <a:effectLst>
                  <a:outerShdw blurRad="38100" dist="38100" dir="2700000" algn="tl">
                    <a:srgbClr val="000000">
                      <a:alpha val="43137"/>
                    </a:srgbClr>
                  </a:outerShdw>
                </a:effectLst>
              </a:rPr>
              <a:t>クラブとロータリアン成長までの４ステップ</a:t>
            </a:r>
          </a:p>
        </p:txBody>
      </p:sp>
      <p:graphicFrame>
        <p:nvGraphicFramePr>
          <p:cNvPr id="2" name="オブジェクト 1">
            <a:extLst>
              <a:ext uri="{FF2B5EF4-FFF2-40B4-BE49-F238E27FC236}">
                <a16:creationId xmlns:a16="http://schemas.microsoft.com/office/drawing/2014/main" id="{C9D93F67-3230-3E1B-797D-9820B36A3DCC}"/>
              </a:ext>
            </a:extLst>
          </p:cNvPr>
          <p:cNvGraphicFramePr>
            <a:graphicFrameLocks noChangeAspect="1"/>
          </p:cNvGraphicFramePr>
          <p:nvPr/>
        </p:nvGraphicFramePr>
        <p:xfrm>
          <a:off x="838200" y="1870075"/>
          <a:ext cx="10515600" cy="4622800"/>
        </p:xfrm>
        <a:graphic>
          <a:graphicData uri="http://schemas.openxmlformats.org/presentationml/2006/ole">
            <mc:AlternateContent xmlns:mc="http://schemas.openxmlformats.org/markup-compatibility/2006">
              <mc:Choice xmlns:v="urn:schemas-microsoft-com:vml" Requires="v">
                <p:oleObj name="Worksheet" r:id="rId2" imgW="6867393" imgH="3114504" progId="Excel.Sheet.12">
                  <p:embed/>
                </p:oleObj>
              </mc:Choice>
              <mc:Fallback>
                <p:oleObj name="Worksheet" r:id="rId2" imgW="6867393" imgH="3114504" progId="Excel.Sheet.12">
                  <p:embed/>
                  <p:pic>
                    <p:nvPicPr>
                      <p:cNvPr id="2" name="オブジェクト 1">
                        <a:extLst>
                          <a:ext uri="{FF2B5EF4-FFF2-40B4-BE49-F238E27FC236}">
                            <a16:creationId xmlns:a16="http://schemas.microsoft.com/office/drawing/2014/main" id="{C9D93F67-3230-3E1B-797D-9820B36A3DCC}"/>
                          </a:ext>
                        </a:extLst>
                      </p:cNvPr>
                      <p:cNvPicPr/>
                      <p:nvPr/>
                    </p:nvPicPr>
                    <p:blipFill>
                      <a:blip r:embed="rId3"/>
                      <a:stretch>
                        <a:fillRect/>
                      </a:stretch>
                    </p:blipFill>
                    <p:spPr>
                      <a:xfrm>
                        <a:off x="838200" y="1870075"/>
                        <a:ext cx="10515600" cy="4622800"/>
                      </a:xfrm>
                      <a:prstGeom prst="rect">
                        <a:avLst/>
                      </a:prstGeom>
                    </p:spPr>
                  </p:pic>
                </p:oleObj>
              </mc:Fallback>
            </mc:AlternateContent>
          </a:graphicData>
        </a:graphic>
      </p:graphicFrame>
      <p:sp>
        <p:nvSpPr>
          <p:cNvPr id="4" name="フレーム 3">
            <a:extLst>
              <a:ext uri="{FF2B5EF4-FFF2-40B4-BE49-F238E27FC236}">
                <a16:creationId xmlns:a16="http://schemas.microsoft.com/office/drawing/2014/main" id="{887A3F37-B0A2-4C6C-8B8E-C02BC6BACF11}"/>
              </a:ext>
            </a:extLst>
          </p:cNvPr>
          <p:cNvSpPr/>
          <p:nvPr/>
        </p:nvSpPr>
        <p:spPr>
          <a:xfrm>
            <a:off x="1959429" y="5268686"/>
            <a:ext cx="914400" cy="914400"/>
          </a:xfrm>
          <a:prstGeom prst="frame">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1794955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84F356-4CD9-6C21-024B-052C7B00BC14}"/>
              </a:ext>
            </a:extLst>
          </p:cNvPr>
          <p:cNvSpPr>
            <a:spLocks noGrp="1"/>
          </p:cNvSpPr>
          <p:nvPr>
            <p:ph type="title"/>
          </p:nvPr>
        </p:nvSpPr>
        <p:spPr>
          <a:solidFill>
            <a:schemeClr val="accent1">
              <a:lumMod val="20000"/>
              <a:lumOff val="80000"/>
            </a:schemeClr>
          </a:solidFill>
        </p:spPr>
        <p:txBody>
          <a:bodyPr>
            <a:normAutofit/>
          </a:bodyPr>
          <a:lstStyle/>
          <a:p>
            <a:r>
              <a:rPr kumimoji="1" lang="ja-JP" altLang="en-US" sz="3200" b="1" dirty="0">
                <a:solidFill>
                  <a:srgbClr val="FF0000"/>
                </a:solidFill>
              </a:rPr>
              <a:t> </a:t>
            </a:r>
            <a:r>
              <a:rPr kumimoji="1" lang="ja-JP" altLang="en-US" sz="2800" b="1" dirty="0">
                <a:solidFill>
                  <a:srgbClr val="FF0000"/>
                </a:solidFill>
              </a:rPr>
              <a:t>「例会」の効用</a:t>
            </a:r>
            <a:r>
              <a:rPr kumimoji="1" lang="ja-JP" altLang="en-US" sz="2800" b="1" dirty="0"/>
              <a:t>（もっとも大切なロータリー行事）</a:t>
            </a:r>
          </a:p>
        </p:txBody>
      </p:sp>
      <p:sp>
        <p:nvSpPr>
          <p:cNvPr id="3" name="コンテンツ プレースホルダー 2">
            <a:extLst>
              <a:ext uri="{FF2B5EF4-FFF2-40B4-BE49-F238E27FC236}">
                <a16:creationId xmlns:a16="http://schemas.microsoft.com/office/drawing/2014/main" id="{B7F3ACCF-DE37-B6F2-DF09-BB0EABC908F1}"/>
              </a:ext>
            </a:extLst>
          </p:cNvPr>
          <p:cNvSpPr>
            <a:spLocks noGrp="1"/>
          </p:cNvSpPr>
          <p:nvPr>
            <p:ph idx="1"/>
          </p:nvPr>
        </p:nvSpPr>
        <p:spPr>
          <a:xfrm>
            <a:off x="838200" y="2141537"/>
            <a:ext cx="10515600" cy="4351338"/>
          </a:xfrm>
        </p:spPr>
        <p:txBody>
          <a:bodyPr>
            <a:normAutofit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1" i="0" u="none" strike="noStrike" kern="1200" cap="none" spc="0" normalizeH="0" baseline="0" noProof="0" dirty="0">
                <a:ln>
                  <a:noFill/>
                </a:ln>
                <a:solidFill>
                  <a:srgbClr val="0070C0"/>
                </a:solidFill>
                <a:effectLst/>
                <a:uLnTx/>
                <a:uFillTx/>
                <a:latin typeface="+mn-ea"/>
                <a:cs typeface="+mn-cs"/>
              </a:rPr>
              <a:t>　</a:t>
            </a:r>
            <a:r>
              <a:rPr kumimoji="1" lang="en-US" altLang="ja-JP" sz="2000" b="1" i="0" u="none" strike="noStrike" kern="1200" cap="none" spc="0" normalizeH="0" baseline="0" noProof="0" dirty="0">
                <a:ln>
                  <a:noFill/>
                </a:ln>
                <a:solidFill>
                  <a:srgbClr val="0070C0"/>
                </a:solidFill>
                <a:effectLst/>
                <a:uLnTx/>
                <a:uFillTx/>
                <a:latin typeface="+mn-ea"/>
                <a:cs typeface="+mn-cs"/>
              </a:rPr>
              <a:t>ⅰ</a:t>
            </a:r>
            <a:r>
              <a:rPr kumimoji="1" lang="ja-JP" altLang="en-US" sz="2000" b="1" i="0" u="none" strike="noStrike" kern="1200" cap="none" spc="0" normalizeH="0" baseline="0" noProof="0" dirty="0">
                <a:ln>
                  <a:noFill/>
                </a:ln>
                <a:solidFill>
                  <a:srgbClr val="0070C0"/>
                </a:solidFill>
                <a:effectLst/>
                <a:uLnTx/>
                <a:uFillTx/>
                <a:latin typeface="+mn-ea"/>
                <a:cs typeface="+mn-cs"/>
              </a:rPr>
              <a:t>　シニア会員</a:t>
            </a:r>
            <a:r>
              <a:rPr kumimoji="1" lang="ja-JP" altLang="en-US" sz="2000" i="0" u="none" strike="noStrike" kern="1200" cap="none" spc="0" normalizeH="0" baseline="0" noProof="0" dirty="0">
                <a:ln>
                  <a:noFill/>
                </a:ln>
                <a:solidFill>
                  <a:srgbClr val="0070C0"/>
                </a:solidFill>
                <a:effectLst/>
                <a:uLnTx/>
                <a:uFillTx/>
                <a:latin typeface="+mn-ea"/>
                <a:cs typeface="+mn-cs"/>
              </a:rPr>
              <a:t>にとっての例会</a:t>
            </a:r>
            <a:endParaRPr kumimoji="1" lang="en-US" altLang="ja-JP" sz="2000" i="0" u="none" strike="noStrike" kern="1200" cap="none" spc="0" normalizeH="0" baseline="0" noProof="0" dirty="0">
              <a:ln>
                <a:noFill/>
              </a:ln>
              <a:solidFill>
                <a:srgbClr val="0070C0"/>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mn-ea"/>
                <a:cs typeface="+mn-cs"/>
              </a:rPr>
              <a:t>　　　⇒　シニア会員には</a:t>
            </a:r>
            <a:r>
              <a:rPr kumimoji="1" lang="ja-JP" altLang="en-US" sz="2000" b="1" i="0" u="none" strike="noStrike" kern="1200" cap="none" spc="0" normalizeH="0" baseline="0" noProof="0" dirty="0">
                <a:ln>
                  <a:noFill/>
                </a:ln>
                <a:solidFill>
                  <a:prstClr val="black"/>
                </a:solidFill>
                <a:effectLst/>
                <a:uLnTx/>
                <a:uFillTx/>
                <a:latin typeface="+mn-ea"/>
                <a:cs typeface="+mn-cs"/>
              </a:rPr>
              <a:t>「キョウヨウ」</a:t>
            </a:r>
            <a:r>
              <a:rPr kumimoji="1" lang="ja-JP" altLang="en-US" sz="2000" b="0" i="0" u="none" strike="noStrike" kern="1200" cap="none" spc="0" normalizeH="0" baseline="0" noProof="0" dirty="0">
                <a:ln>
                  <a:noFill/>
                </a:ln>
                <a:solidFill>
                  <a:prstClr val="black"/>
                </a:solidFill>
                <a:effectLst/>
                <a:uLnTx/>
                <a:uFillTx/>
                <a:latin typeface="+mn-ea"/>
                <a:cs typeface="+mn-cs"/>
              </a:rPr>
              <a:t>と</a:t>
            </a:r>
            <a:r>
              <a:rPr kumimoji="1" lang="ja-JP" altLang="en-US" sz="2000" b="1" i="0" u="none" strike="noStrike" kern="1200" cap="none" spc="0" normalizeH="0" baseline="0" noProof="0" dirty="0">
                <a:ln>
                  <a:noFill/>
                </a:ln>
                <a:solidFill>
                  <a:prstClr val="black"/>
                </a:solidFill>
                <a:effectLst/>
                <a:uLnTx/>
                <a:uFillTx/>
                <a:latin typeface="+mn-ea"/>
                <a:cs typeface="+mn-cs"/>
              </a:rPr>
              <a:t>「キョウイク」</a:t>
            </a:r>
            <a:r>
              <a:rPr kumimoji="1" lang="ja-JP" altLang="en-US" sz="2000" b="0" i="0" u="none" strike="noStrike" kern="1200" cap="none" spc="0" normalizeH="0" baseline="0" noProof="0" dirty="0">
                <a:ln>
                  <a:noFill/>
                </a:ln>
                <a:solidFill>
                  <a:prstClr val="black"/>
                </a:solidFill>
                <a:effectLst/>
                <a:uLnTx/>
                <a:uFillTx/>
                <a:latin typeface="+mn-ea"/>
                <a:cs typeface="+mn-cs"/>
              </a:rPr>
              <a:t>が必要だという古諺</a:t>
            </a:r>
            <a:endParaRPr kumimoji="1" lang="en-US" altLang="ja-JP" sz="20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mn-ea"/>
                <a:cs typeface="+mn-cs"/>
              </a:rPr>
              <a:t>　　　⇒　</a:t>
            </a:r>
            <a:r>
              <a:rPr kumimoji="1" lang="ja-JP" altLang="en-US" sz="2000" b="1" i="0" u="none" strike="noStrike" kern="1200" cap="none" spc="0" normalizeH="0" baseline="0" noProof="0" dirty="0">
                <a:ln>
                  <a:noFill/>
                </a:ln>
                <a:solidFill>
                  <a:srgbClr val="FF0000"/>
                </a:solidFill>
                <a:effectLst/>
                <a:uLnTx/>
                <a:uFillTx/>
                <a:latin typeface="+mn-ea"/>
                <a:cs typeface="+mn-cs"/>
              </a:rPr>
              <a:t>「キョウヨウ」：　今日、用</a:t>
            </a:r>
            <a:r>
              <a:rPr kumimoji="1" lang="ja-JP" altLang="en-US" sz="2000" i="0" u="none" strike="noStrike" kern="1200" cap="none" spc="0" normalizeH="0" baseline="0" noProof="0" dirty="0">
                <a:ln>
                  <a:noFill/>
                </a:ln>
                <a:solidFill>
                  <a:srgbClr val="FF0000"/>
                </a:solidFill>
                <a:effectLst/>
                <a:uLnTx/>
                <a:uFillTx/>
                <a:latin typeface="+mn-ea"/>
                <a:cs typeface="+mn-cs"/>
              </a:rPr>
              <a:t>がある</a:t>
            </a:r>
            <a:endParaRPr kumimoji="1" lang="en-US" altLang="ja-JP" sz="2000" i="0" u="none" strike="noStrike" kern="1200" cap="none" spc="0" normalizeH="0" baseline="0" noProof="0" dirty="0">
              <a:ln>
                <a:noFill/>
              </a:ln>
              <a:solidFill>
                <a:srgbClr val="FF0000"/>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1" i="0" u="none" strike="noStrike" kern="1200" cap="none" spc="0" normalizeH="0" baseline="0" noProof="0" dirty="0">
                <a:ln>
                  <a:noFill/>
                </a:ln>
                <a:solidFill>
                  <a:prstClr val="black"/>
                </a:solidFill>
                <a:effectLst/>
                <a:uLnTx/>
                <a:uFillTx/>
                <a:latin typeface="+mn-ea"/>
                <a:cs typeface="+mn-cs"/>
              </a:rPr>
              <a:t>　　　　　</a:t>
            </a:r>
            <a:r>
              <a:rPr kumimoji="1" lang="ja-JP" altLang="en-US" sz="2000" b="1" i="0" u="none" strike="noStrike" kern="1200" cap="none" spc="0" normalizeH="0" baseline="0" noProof="0" dirty="0">
                <a:ln>
                  <a:noFill/>
                </a:ln>
                <a:solidFill>
                  <a:srgbClr val="FF0000"/>
                </a:solidFill>
                <a:effectLst/>
                <a:uLnTx/>
                <a:uFillTx/>
                <a:latin typeface="+mn-ea"/>
                <a:cs typeface="+mn-cs"/>
              </a:rPr>
              <a:t>「キョウイク」：　今日、行く</a:t>
            </a:r>
            <a:r>
              <a:rPr kumimoji="1" lang="ja-JP" altLang="en-US" sz="2000" i="0" u="none" strike="noStrike" kern="1200" cap="none" spc="0" normalizeH="0" baseline="0" noProof="0" dirty="0">
                <a:ln>
                  <a:noFill/>
                </a:ln>
                <a:solidFill>
                  <a:srgbClr val="FF0000"/>
                </a:solidFill>
                <a:effectLst/>
                <a:uLnTx/>
                <a:uFillTx/>
                <a:latin typeface="+mn-ea"/>
                <a:cs typeface="+mn-cs"/>
              </a:rPr>
              <a:t>ところがある</a:t>
            </a:r>
            <a:endParaRPr kumimoji="1" lang="en-US" altLang="ja-JP" sz="2000" i="0" u="none" strike="noStrike" kern="1200" cap="none" spc="0" normalizeH="0" baseline="0" noProof="0" dirty="0">
              <a:ln>
                <a:noFill/>
              </a:ln>
              <a:solidFill>
                <a:srgbClr val="FF0000"/>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20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mn-ea"/>
                <a:cs typeface="+mn-cs"/>
              </a:rPr>
              <a:t>　</a:t>
            </a:r>
            <a:r>
              <a:rPr kumimoji="1" lang="en-US" altLang="ja-JP" sz="2000" b="1" i="0" u="none" strike="noStrike" kern="1200" cap="none" spc="0" normalizeH="0" baseline="0" noProof="0" dirty="0">
                <a:ln>
                  <a:noFill/>
                </a:ln>
                <a:solidFill>
                  <a:srgbClr val="0070C0"/>
                </a:solidFill>
                <a:effectLst/>
                <a:uLnTx/>
                <a:uFillTx/>
                <a:latin typeface="+mn-ea"/>
                <a:cs typeface="+mn-cs"/>
              </a:rPr>
              <a:t>ⅱ</a:t>
            </a:r>
            <a:r>
              <a:rPr kumimoji="1" lang="ja-JP" altLang="en-US" sz="2000" b="1" i="0" u="none" strike="noStrike" kern="1200" cap="none" spc="0" normalizeH="0" baseline="0" noProof="0" dirty="0">
                <a:ln>
                  <a:noFill/>
                </a:ln>
                <a:solidFill>
                  <a:srgbClr val="0070C0"/>
                </a:solidFill>
                <a:effectLst/>
                <a:uLnTx/>
                <a:uFillTx/>
                <a:latin typeface="+mn-ea"/>
                <a:cs typeface="+mn-cs"/>
              </a:rPr>
              <a:t>　中堅会員</a:t>
            </a:r>
            <a:r>
              <a:rPr kumimoji="1" lang="ja-JP" altLang="en-US" sz="2000" i="0" u="none" strike="noStrike" kern="1200" cap="none" spc="0" normalizeH="0" baseline="0" noProof="0" dirty="0">
                <a:ln>
                  <a:noFill/>
                </a:ln>
                <a:solidFill>
                  <a:srgbClr val="0070C0"/>
                </a:solidFill>
                <a:effectLst/>
                <a:uLnTx/>
                <a:uFillTx/>
                <a:latin typeface="+mn-ea"/>
                <a:cs typeface="+mn-cs"/>
              </a:rPr>
              <a:t>にとっての例会</a:t>
            </a:r>
            <a:endParaRPr kumimoji="1" lang="en-US" altLang="ja-JP" sz="2000" i="0" u="none" strike="noStrike" kern="1200" cap="none" spc="0" normalizeH="0" baseline="0" noProof="0" dirty="0">
              <a:ln>
                <a:noFill/>
              </a:ln>
              <a:solidFill>
                <a:srgbClr val="0070C0"/>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mn-ea"/>
                <a:cs typeface="+mn-cs"/>
              </a:rPr>
              <a:t>　　　⇒　仕事、家庭の充実のための</a:t>
            </a:r>
            <a:r>
              <a:rPr kumimoji="1" lang="ja-JP" altLang="en-US" sz="2000" b="1" i="0" u="none" strike="noStrike" kern="1200" cap="none" spc="0" normalizeH="0" baseline="0" noProof="0" dirty="0">
                <a:ln>
                  <a:noFill/>
                </a:ln>
                <a:solidFill>
                  <a:prstClr val="black"/>
                </a:solidFill>
                <a:effectLst/>
                <a:uLnTx/>
                <a:uFillTx/>
                <a:latin typeface="+mn-ea"/>
                <a:cs typeface="+mn-cs"/>
              </a:rPr>
              <a:t>人脈（エグゼクティブ・クラス）の活用</a:t>
            </a:r>
            <a:endParaRPr kumimoji="1" lang="en-US" altLang="ja-JP" sz="2000" b="1"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20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mn-ea"/>
                <a:cs typeface="+mn-cs"/>
              </a:rPr>
              <a:t>　</a:t>
            </a:r>
            <a:r>
              <a:rPr kumimoji="1" lang="en-US" altLang="ja-JP" sz="2000" b="1" i="0" u="none" strike="noStrike" kern="1200" cap="none" spc="0" normalizeH="0" baseline="0" noProof="0" dirty="0">
                <a:ln>
                  <a:noFill/>
                </a:ln>
                <a:solidFill>
                  <a:srgbClr val="0070C0"/>
                </a:solidFill>
                <a:effectLst/>
                <a:uLnTx/>
                <a:uFillTx/>
                <a:latin typeface="+mn-ea"/>
                <a:cs typeface="+mn-cs"/>
              </a:rPr>
              <a:t>ⅲ</a:t>
            </a:r>
            <a:r>
              <a:rPr kumimoji="1" lang="ja-JP" altLang="en-US" sz="2000" b="1" i="0" u="none" strike="noStrike" kern="1200" cap="none" spc="0" normalizeH="0" baseline="0" noProof="0" dirty="0">
                <a:ln>
                  <a:noFill/>
                </a:ln>
                <a:solidFill>
                  <a:srgbClr val="0070C0"/>
                </a:solidFill>
                <a:effectLst/>
                <a:uLnTx/>
                <a:uFillTx/>
                <a:latin typeface="+mn-ea"/>
                <a:cs typeface="+mn-cs"/>
              </a:rPr>
              <a:t>　若手会員・新会員</a:t>
            </a:r>
            <a:r>
              <a:rPr kumimoji="1" lang="ja-JP" altLang="en-US" sz="2000" i="0" u="none" strike="noStrike" kern="1200" cap="none" spc="0" normalizeH="0" baseline="0" noProof="0" dirty="0">
                <a:ln>
                  <a:noFill/>
                </a:ln>
                <a:solidFill>
                  <a:srgbClr val="0070C0"/>
                </a:solidFill>
                <a:effectLst/>
                <a:uLnTx/>
                <a:uFillTx/>
                <a:latin typeface="+mn-ea"/>
                <a:cs typeface="+mn-cs"/>
              </a:rPr>
              <a:t>にとっての例会</a:t>
            </a:r>
            <a:endParaRPr kumimoji="1" lang="en-US" altLang="ja-JP" sz="2000" i="0" u="none" strike="noStrike" kern="1200" cap="none" spc="0" normalizeH="0" baseline="0" noProof="0" dirty="0">
              <a:ln>
                <a:noFill/>
              </a:ln>
              <a:solidFill>
                <a:srgbClr val="0070C0"/>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mn-ea"/>
                <a:cs typeface="+mn-cs"/>
              </a:rPr>
              <a:t>　　　⇒　未知の業界における多数・多様な人脈を</a:t>
            </a:r>
            <a:r>
              <a:rPr kumimoji="1" lang="ja-JP" altLang="en-US" sz="2000" b="1" i="0" u="none" strike="noStrike" kern="1200" cap="none" spc="0" normalizeH="0" baseline="0" noProof="0" dirty="0">
                <a:ln>
                  <a:noFill/>
                </a:ln>
                <a:solidFill>
                  <a:prstClr val="black"/>
                </a:solidFill>
                <a:effectLst/>
                <a:uLnTx/>
                <a:uFillTx/>
                <a:latin typeface="+mn-ea"/>
                <a:cs typeface="+mn-cs"/>
              </a:rPr>
              <a:t>一遍に</a:t>
            </a:r>
            <a:r>
              <a:rPr kumimoji="1" lang="ja-JP" altLang="en-US" sz="2000" b="0" i="0" u="none" strike="noStrike" kern="1200" cap="none" spc="0" normalizeH="0" baseline="0" noProof="0" dirty="0">
                <a:ln>
                  <a:noFill/>
                </a:ln>
                <a:solidFill>
                  <a:prstClr val="black"/>
                </a:solidFill>
                <a:effectLst/>
                <a:uLnTx/>
                <a:uFillTx/>
                <a:latin typeface="+mn-ea"/>
                <a:cs typeface="+mn-cs"/>
              </a:rPr>
              <a:t>手に入れられること</a:t>
            </a:r>
            <a:endParaRPr kumimoji="1" lang="en-US" altLang="ja-JP" sz="20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mn-ea"/>
                <a:cs typeface="+mn-cs"/>
              </a:rPr>
              <a:t>　　　　　社交界へのスムースなデビューが果たせる</a:t>
            </a:r>
          </a:p>
          <a:p>
            <a:pPr marL="0" indent="0">
              <a:buNone/>
            </a:pPr>
            <a:endParaRPr kumimoji="1" lang="ja-JP" altLang="en-US" dirty="0"/>
          </a:p>
        </p:txBody>
      </p:sp>
    </p:spTree>
    <p:extLst>
      <p:ext uri="{BB962C8B-B14F-4D97-AF65-F5344CB8AC3E}">
        <p14:creationId xmlns:p14="http://schemas.microsoft.com/office/powerpoint/2010/main" val="429178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1000"/>
                                        <p:tgtEl>
                                          <p:spTgt spid="3">
                                            <p:txEl>
                                              <p:pRg st="6" end="6"/>
                                            </p:txEl>
                                          </p:spTgt>
                                        </p:tgtEl>
                                      </p:cBhvr>
                                    </p:animEffect>
                                    <p:anim calcmode="lin" valueType="num">
                                      <p:cBhvr>
                                        <p:cTn id="3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1000"/>
                                        <p:tgtEl>
                                          <p:spTgt spid="3">
                                            <p:txEl>
                                              <p:pRg st="8" end="8"/>
                                            </p:txEl>
                                          </p:spTgt>
                                        </p:tgtEl>
                                      </p:cBhvr>
                                    </p:animEffect>
                                    <p:anim calcmode="lin" valueType="num">
                                      <p:cBhvr>
                                        <p:cTn id="4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fade">
                                      <p:cBhvr>
                                        <p:cTn id="50" dur="1000"/>
                                        <p:tgtEl>
                                          <p:spTgt spid="3">
                                            <p:txEl>
                                              <p:pRg st="9" end="9"/>
                                            </p:txEl>
                                          </p:spTgt>
                                        </p:tgtEl>
                                      </p:cBhvr>
                                    </p:animEffect>
                                    <p:anim calcmode="lin" valueType="num">
                                      <p:cBhvr>
                                        <p:cTn id="5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Effect transition="in" filter="fade">
                                      <p:cBhvr>
                                        <p:cTn id="55" dur="1000"/>
                                        <p:tgtEl>
                                          <p:spTgt spid="3">
                                            <p:txEl>
                                              <p:pRg st="10" end="10"/>
                                            </p:txEl>
                                          </p:spTgt>
                                        </p:tgtEl>
                                      </p:cBhvr>
                                    </p:animEffect>
                                    <p:anim calcmode="lin" valueType="num">
                                      <p:cBhvr>
                                        <p:cTn id="56"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B2322E-05B1-5584-6DAD-883B99398E92}"/>
              </a:ext>
            </a:extLst>
          </p:cNvPr>
          <p:cNvSpPr>
            <a:spLocks noGrp="1"/>
          </p:cNvSpPr>
          <p:nvPr>
            <p:ph type="title"/>
          </p:nvPr>
        </p:nvSpPr>
        <p:spPr>
          <a:solidFill>
            <a:schemeClr val="accent1">
              <a:lumMod val="20000"/>
              <a:lumOff val="80000"/>
            </a:schemeClr>
          </a:solidFill>
        </p:spPr>
        <p:txBody>
          <a:bodyPr>
            <a:normAutofit fontScale="90000"/>
          </a:bodyPr>
          <a:lstStyle/>
          <a:p>
            <a:pPr marL="0" marR="0" lvl="0" indent="0" defTabSz="914400" rtl="0" eaLnBrk="1" fontAlgn="auto" latinLnBrk="0" hangingPunct="1">
              <a:lnSpc>
                <a:spcPct val="90000"/>
              </a:lnSpc>
              <a:spcBef>
                <a:spcPts val="1000"/>
              </a:spcBef>
              <a:spcAft>
                <a:spcPts val="0"/>
              </a:spcAft>
              <a:tabLst/>
              <a:defRPr/>
            </a:pPr>
            <a:r>
              <a:rPr lang="ja-JP" altLang="en-US" sz="3100" b="1" dirty="0">
                <a:latin typeface="+mj-ea"/>
                <a:cs typeface="+mn-cs"/>
              </a:rPr>
              <a:t> </a:t>
            </a:r>
            <a:br>
              <a:rPr lang="en-US" altLang="ja-JP" sz="3100" b="1" dirty="0">
                <a:latin typeface="+mj-ea"/>
                <a:cs typeface="+mn-cs"/>
              </a:rPr>
            </a:br>
            <a:r>
              <a:rPr lang="en-US" altLang="ja-JP" sz="3100" b="1" dirty="0">
                <a:latin typeface="+mj-ea"/>
                <a:cs typeface="+mn-cs"/>
              </a:rPr>
              <a:t> </a:t>
            </a:r>
            <a:r>
              <a:rPr kumimoji="1" lang="ja-JP" altLang="en-US" sz="3100" b="1" i="0" u="none" strike="noStrike" kern="1200" cap="none" spc="0" normalizeH="0" baseline="0" noProof="0" dirty="0">
                <a:ln>
                  <a:noFill/>
                </a:ln>
                <a:effectLst/>
                <a:uLnTx/>
                <a:uFillTx/>
                <a:latin typeface="+mj-ea"/>
                <a:cs typeface="+mn-cs"/>
              </a:rPr>
              <a:t>そのためには</a:t>
            </a:r>
            <a:r>
              <a:rPr kumimoji="1" lang="ja-JP" altLang="en-US" sz="3100" b="1" i="0" u="none" strike="noStrike" kern="1200" cap="none" spc="0" normalizeH="0" baseline="0" noProof="0" dirty="0">
                <a:ln>
                  <a:noFill/>
                </a:ln>
                <a:solidFill>
                  <a:srgbClr val="FF0000"/>
                </a:solidFill>
                <a:effectLst/>
                <a:uLnTx/>
                <a:uFillTx/>
                <a:latin typeface="+mj-ea"/>
                <a:cs typeface="+mn-cs"/>
              </a:rPr>
              <a:t>「例会」の充実</a:t>
            </a:r>
            <a:r>
              <a:rPr kumimoji="1" lang="ja-JP" altLang="en-US" sz="3100" b="1" i="0" u="none" strike="noStrike" kern="1200" cap="none" spc="0" normalizeH="0" baseline="0" noProof="0" dirty="0">
                <a:ln>
                  <a:noFill/>
                </a:ln>
                <a:effectLst/>
                <a:uLnTx/>
                <a:uFillTx/>
                <a:latin typeface="+mj-ea"/>
                <a:cs typeface="+mn-cs"/>
              </a:rPr>
              <a:t>が何にも増して重要だ</a:t>
            </a:r>
            <a:br>
              <a:rPr kumimoji="1" lang="en-US" altLang="ja-JP" sz="31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br>
            <a:endParaRPr kumimoji="1" lang="ja-JP" altLang="en-US" sz="3100" b="1" dirty="0"/>
          </a:p>
        </p:txBody>
      </p:sp>
      <p:sp>
        <p:nvSpPr>
          <p:cNvPr id="3" name="コンテンツ プレースホルダー 2">
            <a:extLst>
              <a:ext uri="{FF2B5EF4-FFF2-40B4-BE49-F238E27FC236}">
                <a16:creationId xmlns:a16="http://schemas.microsoft.com/office/drawing/2014/main" id="{5A350FD8-38CC-52BD-57D7-B35EF3A8334E}"/>
              </a:ext>
            </a:extLst>
          </p:cNvPr>
          <p:cNvSpPr>
            <a:spLocks noGrp="1"/>
          </p:cNvSpPr>
          <p:nvPr>
            <p:ph idx="1"/>
          </p:nvPr>
        </p:nvSpPr>
        <p:spPr>
          <a:xfrm>
            <a:off x="838200" y="2331653"/>
            <a:ext cx="10515600" cy="4351338"/>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en-US" altLang="ja-JP" sz="2000" b="0" i="0" u="none" strike="noStrike" kern="1200" cap="none" spc="0" normalizeH="0" baseline="0" noProof="0" dirty="0">
                <a:ln>
                  <a:noFill/>
                </a:ln>
                <a:solidFill>
                  <a:prstClr val="black"/>
                </a:solidFill>
                <a:effectLst/>
                <a:uLnTx/>
                <a:uFillTx/>
                <a:latin typeface="+mn-ea"/>
                <a:cs typeface="+mn-cs"/>
              </a:rPr>
              <a:t>ⅰ</a:t>
            </a:r>
            <a:r>
              <a:rPr kumimoji="1" lang="ja-JP" altLang="en-US" sz="2000" b="0" i="0" u="none" strike="noStrike" kern="1200" cap="none" spc="0" normalizeH="0" baseline="0" noProof="0" dirty="0">
                <a:ln>
                  <a:noFill/>
                </a:ln>
                <a:solidFill>
                  <a:prstClr val="black"/>
                </a:solidFill>
                <a:effectLst/>
                <a:uLnTx/>
                <a:uFillTx/>
                <a:latin typeface="+mn-ea"/>
                <a:cs typeface="+mn-cs"/>
              </a:rPr>
              <a:t>　</a:t>
            </a:r>
            <a:r>
              <a:rPr kumimoji="1" lang="ja-JP" altLang="en-US" sz="2000" b="1" i="0" u="none" strike="noStrike" kern="1200" cap="none" spc="0" normalizeH="0" baseline="0" noProof="0" dirty="0">
                <a:ln>
                  <a:noFill/>
                </a:ln>
                <a:solidFill>
                  <a:srgbClr val="0070C0"/>
                </a:solidFill>
                <a:effectLst/>
                <a:uLnTx/>
                <a:uFillTx/>
                <a:latin typeface="+mn-ea"/>
                <a:cs typeface="+mn-cs"/>
              </a:rPr>
              <a:t>「例会」</a:t>
            </a:r>
            <a:r>
              <a:rPr kumimoji="1" lang="ja-JP" altLang="en-US" sz="2000" b="0" i="0" u="none" strike="noStrike" kern="1200" cap="none" spc="0" normalizeH="0" baseline="0" noProof="0" dirty="0">
                <a:ln>
                  <a:noFill/>
                </a:ln>
                <a:solidFill>
                  <a:prstClr val="black"/>
                </a:solidFill>
                <a:effectLst/>
                <a:uLnTx/>
                <a:uFillTx/>
                <a:latin typeface="+mn-ea"/>
                <a:cs typeface="+mn-cs"/>
              </a:rPr>
              <a:t>＝</a:t>
            </a:r>
            <a:r>
              <a:rPr kumimoji="1" lang="ja-JP" altLang="en-US" sz="2000" b="1" i="0" u="none" strike="noStrike" kern="1200" cap="none" spc="0" normalizeH="0" baseline="0" noProof="0" dirty="0">
                <a:ln>
                  <a:noFill/>
                </a:ln>
                <a:solidFill>
                  <a:prstClr val="black"/>
                </a:solidFill>
                <a:effectLst/>
                <a:uLnTx/>
                <a:uFillTx/>
                <a:latin typeface="+mn-ea"/>
                <a:cs typeface="+mn-cs"/>
              </a:rPr>
              <a:t>「人生の道場」</a:t>
            </a:r>
            <a:r>
              <a:rPr kumimoji="1" lang="ja-JP" altLang="en-US" sz="2000" b="0" i="0" u="none" strike="noStrike" kern="1200" cap="none" spc="0" normalizeH="0" baseline="0" noProof="0" dirty="0">
                <a:ln>
                  <a:noFill/>
                </a:ln>
                <a:solidFill>
                  <a:prstClr val="black"/>
                </a:solidFill>
                <a:effectLst/>
                <a:uLnTx/>
                <a:uFillTx/>
                <a:latin typeface="+mn-ea"/>
                <a:cs typeface="+mn-cs"/>
              </a:rPr>
              <a:t>（自分の</a:t>
            </a:r>
            <a:r>
              <a:rPr kumimoji="1" lang="ja-JP" altLang="en-US" sz="2000" b="1" i="0" u="none" strike="noStrike" kern="1200" cap="none" spc="0" normalizeH="0" baseline="0" noProof="0" dirty="0">
                <a:ln>
                  <a:noFill/>
                </a:ln>
                <a:solidFill>
                  <a:prstClr val="black"/>
                </a:solidFill>
                <a:effectLst/>
                <a:uLnTx/>
                <a:uFillTx/>
                <a:latin typeface="+mn-ea"/>
                <a:cs typeface="+mn-cs"/>
              </a:rPr>
              <a:t>「人生の目的（意義）」</a:t>
            </a:r>
            <a:r>
              <a:rPr kumimoji="1" lang="ja-JP" altLang="en-US" sz="2000" b="0" i="0" u="none" strike="noStrike" kern="1200" cap="none" spc="0" normalizeH="0" baseline="0" noProof="0" dirty="0">
                <a:ln>
                  <a:noFill/>
                </a:ln>
                <a:solidFill>
                  <a:prstClr val="black"/>
                </a:solidFill>
                <a:effectLst/>
                <a:uLnTx/>
                <a:uFillTx/>
                <a:latin typeface="+mn-ea"/>
                <a:cs typeface="+mn-cs"/>
              </a:rPr>
              <a:t>を知るところ）</a:t>
            </a:r>
            <a:endParaRPr kumimoji="1" lang="en-US" altLang="ja-JP" sz="20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mn-ea"/>
                <a:cs typeface="+mn-cs"/>
              </a:rPr>
              <a:t>　　　　　　　　・充実した</a:t>
            </a:r>
            <a:r>
              <a:rPr kumimoji="1" lang="ja-JP" altLang="en-US" sz="2000" b="1" i="0" u="none" strike="noStrike" kern="1200" cap="none" spc="0" normalizeH="0" baseline="0" noProof="0" dirty="0">
                <a:ln>
                  <a:noFill/>
                </a:ln>
                <a:solidFill>
                  <a:prstClr val="black"/>
                </a:solidFill>
                <a:effectLst/>
                <a:uLnTx/>
                <a:uFillTx/>
                <a:latin typeface="+mn-ea"/>
                <a:cs typeface="+mn-cs"/>
              </a:rPr>
              <a:t>会長卓話</a:t>
            </a:r>
            <a:endParaRPr kumimoji="1" lang="en-US" altLang="ja-JP" sz="20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mn-ea"/>
                <a:cs typeface="+mn-cs"/>
              </a:rPr>
              <a:t>　　　　　　　　・会員相互の情報交換の場になるように</a:t>
            </a:r>
            <a:endParaRPr kumimoji="1" lang="en-US" altLang="ja-JP" sz="20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20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mn-ea"/>
                <a:cs typeface="+mn-cs"/>
              </a:rPr>
              <a:t>　</a:t>
            </a:r>
            <a:r>
              <a:rPr kumimoji="1" lang="en-US" altLang="ja-JP" sz="2000" b="0" i="0" u="none" strike="noStrike" kern="1200" cap="none" spc="0" normalizeH="0" baseline="0" noProof="0" dirty="0">
                <a:ln>
                  <a:noFill/>
                </a:ln>
                <a:solidFill>
                  <a:prstClr val="black"/>
                </a:solidFill>
                <a:effectLst/>
                <a:uLnTx/>
                <a:uFillTx/>
                <a:latin typeface="+mn-ea"/>
                <a:cs typeface="+mn-cs"/>
              </a:rPr>
              <a:t>ⅱ</a:t>
            </a:r>
            <a:r>
              <a:rPr kumimoji="1" lang="ja-JP" altLang="en-US" sz="2000" b="0" i="0" u="none" strike="noStrike" kern="1200" cap="none" spc="0" normalizeH="0" baseline="0" noProof="0" dirty="0">
                <a:ln>
                  <a:noFill/>
                </a:ln>
                <a:solidFill>
                  <a:prstClr val="black"/>
                </a:solidFill>
                <a:effectLst/>
                <a:uLnTx/>
                <a:uFillTx/>
                <a:latin typeface="+mn-ea"/>
                <a:cs typeface="+mn-cs"/>
              </a:rPr>
              <a:t>　</a:t>
            </a:r>
            <a:r>
              <a:rPr kumimoji="1" lang="ja-JP" altLang="en-US" sz="2000" b="1" i="0" u="none" strike="noStrike" kern="1200" cap="none" spc="0" normalizeH="0" baseline="0" noProof="0" dirty="0">
                <a:ln>
                  <a:noFill/>
                </a:ln>
                <a:solidFill>
                  <a:srgbClr val="0070C0"/>
                </a:solidFill>
                <a:effectLst/>
                <a:uLnTx/>
                <a:uFillTx/>
                <a:latin typeface="+mn-ea"/>
                <a:cs typeface="+mn-cs"/>
              </a:rPr>
              <a:t>「例会」</a:t>
            </a:r>
            <a:r>
              <a:rPr kumimoji="1" lang="ja-JP" altLang="en-US" sz="2000" b="0" i="0" u="none" strike="noStrike" kern="1200" cap="none" spc="0" normalizeH="0" baseline="0" noProof="0" dirty="0">
                <a:ln>
                  <a:noFill/>
                </a:ln>
                <a:solidFill>
                  <a:prstClr val="black"/>
                </a:solidFill>
                <a:effectLst/>
                <a:uLnTx/>
                <a:uFillTx/>
                <a:latin typeface="+mn-ea"/>
                <a:cs typeface="+mn-cs"/>
              </a:rPr>
              <a:t>＝</a:t>
            </a:r>
            <a:r>
              <a:rPr kumimoji="1" lang="ja-JP" altLang="en-US" sz="2000" b="1" i="0" u="none" strike="noStrike" kern="1200" cap="none" spc="0" normalizeH="0" baseline="0" noProof="0" dirty="0">
                <a:ln>
                  <a:noFill/>
                </a:ln>
                <a:solidFill>
                  <a:prstClr val="black"/>
                </a:solidFill>
                <a:effectLst/>
                <a:uLnTx/>
                <a:uFillTx/>
                <a:latin typeface="+mn-ea"/>
                <a:cs typeface="+mn-cs"/>
              </a:rPr>
              <a:t>「人生最後の友人」</a:t>
            </a:r>
            <a:r>
              <a:rPr kumimoji="1" lang="ja-JP" altLang="en-US" sz="2000" b="0" i="0" u="none" strike="noStrike" kern="1200" cap="none" spc="0" normalizeH="0" baseline="0" noProof="0" dirty="0">
                <a:ln>
                  <a:noFill/>
                </a:ln>
                <a:solidFill>
                  <a:prstClr val="black"/>
                </a:solidFill>
                <a:effectLst/>
                <a:uLnTx/>
                <a:uFillTx/>
                <a:latin typeface="+mn-ea"/>
                <a:cs typeface="+mn-cs"/>
              </a:rPr>
              <a:t>を作るところ（＝</a:t>
            </a:r>
            <a:r>
              <a:rPr kumimoji="1" lang="ja-JP" altLang="en-US" sz="2000" b="1" i="0" u="none" strike="noStrike" kern="1200" cap="none" spc="0" normalizeH="0" baseline="0" noProof="0" dirty="0">
                <a:ln>
                  <a:noFill/>
                </a:ln>
                <a:solidFill>
                  <a:prstClr val="black"/>
                </a:solidFill>
                <a:effectLst/>
                <a:uLnTx/>
                <a:uFillTx/>
                <a:latin typeface="+mn-ea"/>
                <a:cs typeface="+mn-cs"/>
              </a:rPr>
              <a:t>「大人の学園」</a:t>
            </a:r>
            <a:r>
              <a:rPr kumimoji="1" lang="ja-JP" altLang="en-US" sz="2000" b="0" i="0" u="none" strike="noStrike" kern="1200" cap="none" spc="0" normalizeH="0" baseline="0" noProof="0" dirty="0">
                <a:ln>
                  <a:noFill/>
                </a:ln>
                <a:solidFill>
                  <a:prstClr val="black"/>
                </a:solidFill>
                <a:effectLst/>
                <a:uLnTx/>
                <a:uFillTx/>
                <a:latin typeface="+mn-ea"/>
                <a:cs typeface="+mn-cs"/>
              </a:rPr>
              <a:t>）</a:t>
            </a:r>
            <a:endParaRPr kumimoji="1" lang="en-US" altLang="ja-JP" sz="20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mn-ea"/>
                <a:cs typeface="+mn-cs"/>
              </a:rPr>
              <a:t>　　　　　　　　・「心の慰安の場所」（</a:t>
            </a:r>
            <a:r>
              <a:rPr kumimoji="1" lang="en-US" altLang="ja-JP" sz="2000" b="0" i="0" u="none" strike="noStrike" kern="1200" cap="none" spc="0" normalizeH="0" baseline="0" noProof="0" dirty="0">
                <a:ln>
                  <a:noFill/>
                </a:ln>
                <a:solidFill>
                  <a:prstClr val="black"/>
                </a:solidFill>
                <a:effectLst/>
                <a:uLnTx/>
                <a:uFillTx/>
                <a:latin typeface="+mn-ea"/>
                <a:cs typeface="+mn-cs"/>
              </a:rPr>
              <a:t>PDG</a:t>
            </a:r>
            <a:r>
              <a:rPr kumimoji="1" lang="ja-JP" altLang="en-US" sz="2000" b="0" i="0" u="none" strike="noStrike" kern="1200" cap="none" spc="0" normalizeH="0" baseline="0" noProof="0" dirty="0">
                <a:ln>
                  <a:noFill/>
                </a:ln>
                <a:solidFill>
                  <a:prstClr val="black"/>
                </a:solidFill>
                <a:effectLst/>
                <a:uLnTx/>
                <a:uFillTx/>
                <a:latin typeface="+mn-ea"/>
                <a:cs typeface="+mn-cs"/>
              </a:rPr>
              <a:t>前原勝樹）</a:t>
            </a:r>
            <a:endParaRPr kumimoji="1" lang="en-US" altLang="ja-JP" sz="20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mn-ea"/>
                <a:cs typeface="+mn-cs"/>
              </a:rPr>
              <a:t>　　　　　　　　・ロータリアン同士（真実かつ安心な）の交流の場所</a:t>
            </a:r>
            <a:endParaRPr kumimoji="1" lang="en-US" altLang="ja-JP" sz="20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mn-ea"/>
                <a:cs typeface="+mn-cs"/>
              </a:rPr>
              <a:t>　　　　　　　　・好意と友情を深める場所</a:t>
            </a:r>
            <a:endParaRPr kumimoji="1" lang="en-US" altLang="ja-JP" sz="2000" b="0" i="0" u="none" strike="noStrike" kern="1200" cap="none" spc="0" normalizeH="0" baseline="0" noProof="0" dirty="0">
              <a:ln>
                <a:noFill/>
              </a:ln>
              <a:solidFill>
                <a:prstClr val="black"/>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2000" dirty="0">
                <a:solidFill>
                  <a:prstClr val="black"/>
                </a:solidFill>
                <a:latin typeface="+mn-ea"/>
              </a:rPr>
              <a:t>　　　　　　　</a:t>
            </a:r>
            <a:endParaRPr lang="en-US" altLang="ja-JP" sz="2000" dirty="0">
              <a:solidFill>
                <a:prstClr val="black"/>
              </a:solidFill>
              <a:latin typeface="+mn-ea"/>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2000" dirty="0">
                <a:solidFill>
                  <a:prstClr val="black"/>
                </a:solidFill>
                <a:latin typeface="+mn-ea"/>
              </a:rPr>
              <a:t>　　　　　　　＝ </a:t>
            </a:r>
            <a:r>
              <a:rPr lang="ja-JP" altLang="en-US" sz="2000" b="1" dirty="0">
                <a:solidFill>
                  <a:srgbClr val="FF0000"/>
                </a:solidFill>
                <a:latin typeface="+mn-ea"/>
              </a:rPr>
              <a:t>「楽しいところ</a:t>
            </a:r>
            <a:r>
              <a:rPr lang="ja-JP" altLang="en-US" sz="2000" dirty="0">
                <a:solidFill>
                  <a:srgbClr val="FF0000"/>
                </a:solidFill>
                <a:latin typeface="+mn-ea"/>
              </a:rPr>
              <a:t>に </a:t>
            </a:r>
            <a:r>
              <a:rPr lang="ja-JP" altLang="en-US" sz="2000" b="1" dirty="0">
                <a:solidFill>
                  <a:srgbClr val="FF0000"/>
                </a:solidFill>
                <a:latin typeface="+mn-ea"/>
              </a:rPr>
              <a:t>人は集まる」</a:t>
            </a:r>
            <a:r>
              <a:rPr lang="ja-JP" altLang="en-US" sz="2000" dirty="0">
                <a:solidFill>
                  <a:srgbClr val="FF0000"/>
                </a:solidFill>
                <a:latin typeface="+mn-ea"/>
              </a:rPr>
              <a:t>の理屈</a:t>
            </a:r>
            <a:endParaRPr kumimoji="1" lang="en-US" altLang="ja-JP" sz="2000" b="0" i="0" u="none" strike="noStrike" kern="1200" cap="none" spc="0" normalizeH="0" baseline="0" noProof="0" dirty="0">
              <a:ln>
                <a:noFill/>
              </a:ln>
              <a:solidFill>
                <a:srgbClr val="FF0000"/>
              </a:solidFill>
              <a:effectLst/>
              <a:uLnTx/>
              <a:uFillTx/>
              <a:latin typeface="+mn-ea"/>
            </a:endParaRPr>
          </a:p>
          <a:p>
            <a:pPr marL="0" indent="0">
              <a:buNone/>
            </a:pPr>
            <a:endParaRPr kumimoji="1" lang="ja-JP" altLang="en-US" dirty="0"/>
          </a:p>
        </p:txBody>
      </p:sp>
    </p:spTree>
    <p:extLst>
      <p:ext uri="{BB962C8B-B14F-4D97-AF65-F5344CB8AC3E}">
        <p14:creationId xmlns:p14="http://schemas.microsoft.com/office/powerpoint/2010/main" val="368837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1000"/>
                                        <p:tgtEl>
                                          <p:spTgt spid="3">
                                            <p:txEl>
                                              <p:pRg st="8" end="8"/>
                                            </p:txEl>
                                          </p:spTgt>
                                        </p:tgtEl>
                                      </p:cBhvr>
                                    </p:animEffect>
                                    <p:anim calcmode="lin" valueType="num">
                                      <p:cBhvr>
                                        <p:cTn id="4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fade">
                                      <p:cBhvr>
                                        <p:cTn id="51" dur="1000"/>
                                        <p:tgtEl>
                                          <p:spTgt spid="3">
                                            <p:txEl>
                                              <p:pRg st="9" end="9"/>
                                            </p:txEl>
                                          </p:spTgt>
                                        </p:tgtEl>
                                      </p:cBhvr>
                                    </p:animEffect>
                                    <p:anim calcmode="lin" valueType="num">
                                      <p:cBhvr>
                                        <p:cTn id="5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19DF71A4-8F54-7AB0-AFFA-DC8D19C87748}"/>
              </a:ext>
            </a:extLst>
          </p:cNvPr>
          <p:cNvSpPr>
            <a:spLocks noGrp="1"/>
          </p:cNvSpPr>
          <p:nvPr>
            <p:ph type="title"/>
          </p:nvPr>
        </p:nvSpPr>
        <p:spPr>
          <a:xfrm>
            <a:off x="838200" y="365125"/>
            <a:ext cx="10515600" cy="1325563"/>
          </a:xfrm>
          <a:solidFill>
            <a:schemeClr val="accent5">
              <a:lumMod val="20000"/>
              <a:lumOff val="80000"/>
            </a:schemeClr>
          </a:solidFill>
        </p:spPr>
        <p:txBody>
          <a:bodyPr/>
          <a:lstStyle/>
          <a:p>
            <a:r>
              <a:rPr kumimoji="1" lang="ja-JP" altLang="en-US" b="1" dirty="0">
                <a:solidFill>
                  <a:srgbClr val="FF0000"/>
                </a:solidFill>
                <a:effectLst>
                  <a:outerShdw blurRad="38100" dist="38100" dir="2700000" algn="tl">
                    <a:srgbClr val="000000">
                      <a:alpha val="43137"/>
                    </a:srgbClr>
                  </a:outerShdw>
                </a:effectLst>
              </a:rPr>
              <a:t> </a:t>
            </a:r>
            <a:r>
              <a:rPr kumimoji="1" lang="ja-JP" altLang="en-US" sz="3200" b="1" dirty="0">
                <a:solidFill>
                  <a:srgbClr val="FF0000"/>
                </a:solidFill>
                <a:effectLst>
                  <a:outerShdw blurRad="38100" dist="38100" dir="2700000" algn="tl">
                    <a:srgbClr val="000000">
                      <a:alpha val="43137"/>
                    </a:srgbClr>
                  </a:outerShdw>
                </a:effectLst>
              </a:rPr>
              <a:t>クラブとロータリアン成長までの４ステップ</a:t>
            </a:r>
          </a:p>
        </p:txBody>
      </p:sp>
      <p:graphicFrame>
        <p:nvGraphicFramePr>
          <p:cNvPr id="2" name="オブジェクト 1">
            <a:extLst>
              <a:ext uri="{FF2B5EF4-FFF2-40B4-BE49-F238E27FC236}">
                <a16:creationId xmlns:a16="http://schemas.microsoft.com/office/drawing/2014/main" id="{C9D93F67-3230-3E1B-797D-9820B36A3DCC}"/>
              </a:ext>
            </a:extLst>
          </p:cNvPr>
          <p:cNvGraphicFramePr>
            <a:graphicFrameLocks noChangeAspect="1"/>
          </p:cNvGraphicFramePr>
          <p:nvPr/>
        </p:nvGraphicFramePr>
        <p:xfrm>
          <a:off x="838200" y="1870075"/>
          <a:ext cx="10515600" cy="4622800"/>
        </p:xfrm>
        <a:graphic>
          <a:graphicData uri="http://schemas.openxmlformats.org/presentationml/2006/ole">
            <mc:AlternateContent xmlns:mc="http://schemas.openxmlformats.org/markup-compatibility/2006">
              <mc:Choice xmlns:v="urn:schemas-microsoft-com:vml" Requires="v">
                <p:oleObj name="Worksheet" r:id="rId2" imgW="6867393" imgH="3114504" progId="Excel.Sheet.12">
                  <p:embed/>
                </p:oleObj>
              </mc:Choice>
              <mc:Fallback>
                <p:oleObj name="Worksheet" r:id="rId2" imgW="6867393" imgH="3114504" progId="Excel.Sheet.12">
                  <p:embed/>
                  <p:pic>
                    <p:nvPicPr>
                      <p:cNvPr id="2" name="オブジェクト 1">
                        <a:extLst>
                          <a:ext uri="{FF2B5EF4-FFF2-40B4-BE49-F238E27FC236}">
                            <a16:creationId xmlns:a16="http://schemas.microsoft.com/office/drawing/2014/main" id="{C9D93F67-3230-3E1B-797D-9820B36A3DCC}"/>
                          </a:ext>
                        </a:extLst>
                      </p:cNvPr>
                      <p:cNvPicPr/>
                      <p:nvPr/>
                    </p:nvPicPr>
                    <p:blipFill>
                      <a:blip r:embed="rId3"/>
                      <a:stretch>
                        <a:fillRect/>
                      </a:stretch>
                    </p:blipFill>
                    <p:spPr>
                      <a:xfrm>
                        <a:off x="838200" y="1870075"/>
                        <a:ext cx="10515600" cy="4622800"/>
                      </a:xfrm>
                      <a:prstGeom prst="rect">
                        <a:avLst/>
                      </a:prstGeom>
                    </p:spPr>
                  </p:pic>
                </p:oleObj>
              </mc:Fallback>
            </mc:AlternateContent>
          </a:graphicData>
        </a:graphic>
      </p:graphicFrame>
      <p:sp>
        <p:nvSpPr>
          <p:cNvPr id="3" name="フレーム 2">
            <a:extLst>
              <a:ext uri="{FF2B5EF4-FFF2-40B4-BE49-F238E27FC236}">
                <a16:creationId xmlns:a16="http://schemas.microsoft.com/office/drawing/2014/main" id="{AC08C0F7-ED24-C18F-6855-9A5062B60A29}"/>
              </a:ext>
            </a:extLst>
          </p:cNvPr>
          <p:cNvSpPr/>
          <p:nvPr/>
        </p:nvSpPr>
        <p:spPr>
          <a:xfrm>
            <a:off x="1942012" y="3429000"/>
            <a:ext cx="914400" cy="914400"/>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37497782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E2074C-60CA-9FD8-D58E-86DD3AF76E0C}"/>
              </a:ext>
            </a:extLst>
          </p:cNvPr>
          <p:cNvSpPr>
            <a:spLocks noGrp="1"/>
          </p:cNvSpPr>
          <p:nvPr>
            <p:ph type="title"/>
          </p:nvPr>
        </p:nvSpPr>
        <p:spPr>
          <a:solidFill>
            <a:schemeClr val="accent6">
              <a:lumMod val="20000"/>
              <a:lumOff val="80000"/>
            </a:schemeClr>
          </a:solidFill>
        </p:spPr>
        <p:txBody>
          <a:bodyPr>
            <a:normAutofit/>
          </a:bodyPr>
          <a:lstStyle/>
          <a:p>
            <a:r>
              <a:rPr kumimoji="1" lang="en-US" altLang="ja-JP" sz="3200" dirty="0"/>
              <a:t> </a:t>
            </a:r>
            <a:r>
              <a:rPr kumimoji="1" lang="ja-JP" altLang="en-US" sz="3200" b="1" dirty="0"/>
              <a:t>人間の究極の幸せは</a:t>
            </a:r>
            <a:r>
              <a:rPr kumimoji="1" lang="ja-JP" altLang="en-US" sz="3200" b="1" dirty="0">
                <a:solidFill>
                  <a:srgbClr val="FF0000"/>
                </a:solidFill>
              </a:rPr>
              <a:t>４つ</a:t>
            </a:r>
            <a:r>
              <a:rPr kumimoji="1" lang="ja-JP" altLang="en-US" sz="3200" b="1" dirty="0"/>
              <a:t>ある</a:t>
            </a:r>
            <a:r>
              <a:rPr kumimoji="1" lang="en-US" altLang="ja-JP" sz="3200" b="1" dirty="0"/>
              <a:t>…</a:t>
            </a:r>
            <a:endParaRPr kumimoji="1" lang="ja-JP" altLang="en-US" sz="3200" b="1" dirty="0"/>
          </a:p>
        </p:txBody>
      </p:sp>
      <p:sp>
        <p:nvSpPr>
          <p:cNvPr id="3" name="コンテンツ プレースホルダー 2">
            <a:extLst>
              <a:ext uri="{FF2B5EF4-FFF2-40B4-BE49-F238E27FC236}">
                <a16:creationId xmlns:a16="http://schemas.microsoft.com/office/drawing/2014/main" id="{8B9D338A-6AE2-1248-3778-F8B7CAFDB95E}"/>
              </a:ext>
            </a:extLst>
          </p:cNvPr>
          <p:cNvSpPr>
            <a:spLocks noGrp="1"/>
          </p:cNvSpPr>
          <p:nvPr>
            <p:ph idx="1"/>
          </p:nvPr>
        </p:nvSpPr>
        <p:spPr/>
        <p:txBody>
          <a:bodyPr/>
          <a:lstStyle/>
          <a:p>
            <a:pPr marL="0" indent="0">
              <a:buNone/>
            </a:pPr>
            <a:endParaRPr kumimoji="1" lang="en-US" altLang="ja-JP" dirty="0"/>
          </a:p>
          <a:p>
            <a:pPr marL="0" indent="0">
              <a:buNone/>
            </a:pPr>
            <a:r>
              <a:rPr lang="ja-JP" altLang="en-US" sz="2000" dirty="0"/>
              <a:t>大山泰弘氏（日本理化学工業会長）が言うには、</a:t>
            </a:r>
            <a:endParaRPr lang="en-US" altLang="ja-JP" sz="2000"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（日本理化学工業 ＝ チョークメーカー・全社員の</a:t>
            </a:r>
            <a:r>
              <a:rPr kumimoji="1" lang="en-US" altLang="ja-JP"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7</a:t>
            </a:r>
            <a:r>
              <a:rPr kumimoji="1" lang="ja-JP" altLang="en-US" sz="2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割は知的障碍者）</a:t>
            </a:r>
          </a:p>
          <a:p>
            <a:pPr marL="0" indent="0">
              <a:buNone/>
            </a:pPr>
            <a:endParaRPr lang="en-US" altLang="ja-JP" sz="2000" dirty="0"/>
          </a:p>
          <a:p>
            <a:pPr marL="0" indent="0">
              <a:buNone/>
            </a:pPr>
            <a:r>
              <a:rPr lang="ja-JP" altLang="en-US" sz="2400" b="1" dirty="0">
                <a:solidFill>
                  <a:srgbClr val="FF0000"/>
                </a:solidFill>
              </a:rPr>
              <a:t>　</a:t>
            </a:r>
            <a:r>
              <a:rPr lang="en-US" altLang="ja-JP" sz="2400" b="1" dirty="0">
                <a:solidFill>
                  <a:srgbClr val="FF0000"/>
                </a:solidFill>
              </a:rPr>
              <a:t>1</a:t>
            </a:r>
            <a:r>
              <a:rPr lang="ja-JP" altLang="en-US" sz="2400" b="1" dirty="0">
                <a:solidFill>
                  <a:srgbClr val="FF0000"/>
                </a:solidFill>
              </a:rPr>
              <a:t>　愛されること</a:t>
            </a:r>
            <a:endParaRPr lang="en-US" altLang="ja-JP" sz="2400" b="1" dirty="0">
              <a:solidFill>
                <a:srgbClr val="FF0000"/>
              </a:solidFill>
            </a:endParaRPr>
          </a:p>
          <a:p>
            <a:pPr marL="0" indent="0">
              <a:buNone/>
            </a:pPr>
            <a:r>
              <a:rPr kumimoji="1" lang="ja-JP" altLang="en-US" sz="2400" b="1" dirty="0">
                <a:solidFill>
                  <a:srgbClr val="FF0000"/>
                </a:solidFill>
              </a:rPr>
              <a:t>　</a:t>
            </a:r>
            <a:r>
              <a:rPr kumimoji="1" lang="en-US" altLang="ja-JP" sz="2400" b="1" dirty="0">
                <a:solidFill>
                  <a:srgbClr val="FF0000"/>
                </a:solidFill>
              </a:rPr>
              <a:t>2</a:t>
            </a:r>
            <a:r>
              <a:rPr kumimoji="1" lang="ja-JP" altLang="en-US" sz="2400" b="1" dirty="0">
                <a:solidFill>
                  <a:srgbClr val="FF0000"/>
                </a:solidFill>
              </a:rPr>
              <a:t>　人に褒められること</a:t>
            </a:r>
            <a:endParaRPr kumimoji="1" lang="en-US" altLang="ja-JP" sz="2400" b="1" dirty="0">
              <a:solidFill>
                <a:srgbClr val="FF0000"/>
              </a:solidFill>
            </a:endParaRPr>
          </a:p>
          <a:p>
            <a:pPr marL="0" indent="0">
              <a:buNone/>
            </a:pPr>
            <a:r>
              <a:rPr lang="ja-JP" altLang="en-US" sz="2400" b="1" dirty="0">
                <a:solidFill>
                  <a:srgbClr val="FF0000"/>
                </a:solidFill>
              </a:rPr>
              <a:t>　</a:t>
            </a:r>
            <a:r>
              <a:rPr lang="en-US" altLang="ja-JP" sz="2400" b="1" dirty="0">
                <a:solidFill>
                  <a:srgbClr val="FF0000"/>
                </a:solidFill>
              </a:rPr>
              <a:t>3</a:t>
            </a:r>
            <a:r>
              <a:rPr lang="ja-JP" altLang="en-US" sz="2400" b="1" dirty="0">
                <a:solidFill>
                  <a:srgbClr val="FF0000"/>
                </a:solidFill>
              </a:rPr>
              <a:t>　人の役に立つこと</a:t>
            </a:r>
            <a:endParaRPr lang="en-US" altLang="ja-JP" sz="2400" b="1" dirty="0">
              <a:solidFill>
                <a:srgbClr val="FF0000"/>
              </a:solidFill>
            </a:endParaRPr>
          </a:p>
          <a:p>
            <a:pPr marL="0" indent="0">
              <a:buNone/>
            </a:pPr>
            <a:r>
              <a:rPr kumimoji="1" lang="ja-JP" altLang="en-US" sz="2400" b="1" dirty="0">
                <a:solidFill>
                  <a:srgbClr val="FF0000"/>
                </a:solidFill>
              </a:rPr>
              <a:t>　</a:t>
            </a:r>
            <a:r>
              <a:rPr kumimoji="1" lang="en-US" altLang="ja-JP" sz="2400" b="1" dirty="0">
                <a:solidFill>
                  <a:srgbClr val="FF0000"/>
                </a:solidFill>
              </a:rPr>
              <a:t>4</a:t>
            </a:r>
            <a:r>
              <a:rPr kumimoji="1" lang="ja-JP" altLang="en-US" sz="2400" b="1" dirty="0">
                <a:solidFill>
                  <a:srgbClr val="FF0000"/>
                </a:solidFill>
              </a:rPr>
              <a:t>　人に必要とされること</a:t>
            </a:r>
            <a:endParaRPr kumimoji="1" lang="en-US" altLang="ja-JP" sz="2400" b="1" dirty="0">
              <a:solidFill>
                <a:srgbClr val="FF0000"/>
              </a:solidFill>
            </a:endParaRPr>
          </a:p>
          <a:p>
            <a:pPr marL="0" indent="0">
              <a:buNone/>
            </a:pPr>
            <a:endParaRPr lang="en-US" altLang="ja-JP" sz="2000" dirty="0"/>
          </a:p>
        </p:txBody>
      </p:sp>
    </p:spTree>
    <p:extLst>
      <p:ext uri="{BB962C8B-B14F-4D97-AF65-F5344CB8AC3E}">
        <p14:creationId xmlns:p14="http://schemas.microsoft.com/office/powerpoint/2010/main" val="2059760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427E33-83F8-BDF9-50D9-F89DE3249AA6}"/>
              </a:ext>
            </a:extLst>
          </p:cNvPr>
          <p:cNvSpPr>
            <a:spLocks noGrp="1"/>
          </p:cNvSpPr>
          <p:nvPr>
            <p:ph type="title"/>
          </p:nvPr>
        </p:nvSpPr>
        <p:spPr>
          <a:solidFill>
            <a:schemeClr val="accent6">
              <a:lumMod val="20000"/>
              <a:lumOff val="80000"/>
            </a:schemeClr>
          </a:solidFill>
        </p:spPr>
        <p:txBody>
          <a:bodyPr>
            <a:normAutofit/>
          </a:bodyPr>
          <a:lstStyle/>
          <a:p>
            <a:r>
              <a:rPr kumimoji="1" lang="en-US" altLang="ja-JP"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Light" panose="020F0302020204030204"/>
                <a:ea typeface="游ゴシック Light" panose="020B0300000000000000" pitchFamily="50" charset="-128"/>
                <a:cs typeface="+mj-cs"/>
              </a:rPr>
              <a:t> Ⅲ</a:t>
            </a:r>
            <a:r>
              <a:rPr kumimoji="1" lang="ja-JP" alt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Light" panose="020F0302020204030204"/>
                <a:ea typeface="游ゴシック Light" panose="020B0300000000000000" pitchFamily="50" charset="-128"/>
                <a:cs typeface="+mj-cs"/>
              </a:rPr>
              <a:t>　“クラブの居心地”　</a:t>
            </a:r>
            <a:r>
              <a:rPr kumimoji="1" lang="en-US" altLang="ja-JP"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Light" panose="020F0302020204030204"/>
                <a:ea typeface="游ゴシック Light" panose="020B0300000000000000" pitchFamily="50" charset="-128"/>
                <a:cs typeface="+mj-cs"/>
              </a:rPr>
              <a:t>‥ </a:t>
            </a:r>
            <a:r>
              <a:rPr kumimoji="1" lang="ja-JP" alt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Light" panose="020F0302020204030204"/>
                <a:ea typeface="游ゴシック Light" panose="020B0300000000000000" pitchFamily="50" charset="-128"/>
                <a:cs typeface="+mj-cs"/>
              </a:rPr>
              <a:t>会員増強・維持の絶対法則</a:t>
            </a:r>
            <a:endParaRPr kumimoji="1" lang="ja-JP" altLang="en-US" sz="3200" b="1" dirty="0">
              <a:effectLst>
                <a:outerShdw blurRad="38100" dist="38100" dir="2700000" algn="tl">
                  <a:srgbClr val="000000">
                    <a:alpha val="43137"/>
                  </a:srgbClr>
                </a:outerShdw>
              </a:effectLst>
            </a:endParaRPr>
          </a:p>
        </p:txBody>
      </p:sp>
      <p:sp>
        <p:nvSpPr>
          <p:cNvPr id="4" name="コンテンツ プレースホルダー 3">
            <a:extLst>
              <a:ext uri="{FF2B5EF4-FFF2-40B4-BE49-F238E27FC236}">
                <a16:creationId xmlns:a16="http://schemas.microsoft.com/office/drawing/2014/main" id="{687B1C5E-DD92-6F38-51A7-59B24E6D4225}"/>
              </a:ext>
            </a:extLst>
          </p:cNvPr>
          <p:cNvSpPr>
            <a:spLocks noGrp="1"/>
          </p:cNvSpPr>
          <p:nvPr>
            <p:ph idx="1"/>
          </p:nvPr>
        </p:nvSpPr>
        <p:spPr/>
        <p:txBody>
          <a:bodyPr>
            <a:normAutofit/>
          </a:bodyPr>
          <a:lstStyle/>
          <a:p>
            <a:endParaRPr lang="en-US" altLang="ja-JP" dirty="0"/>
          </a:p>
          <a:p>
            <a:endParaRPr lang="en-US" altLang="ja-JP" dirty="0"/>
          </a:p>
          <a:p>
            <a:pPr marL="0" indent="0">
              <a:buNone/>
            </a:pPr>
            <a:r>
              <a:rPr lang="ja-JP" altLang="en-US" dirty="0"/>
              <a:t>　　　　　　</a:t>
            </a:r>
            <a:endParaRPr lang="en-US" altLang="ja-JP" b="1" dirty="0">
              <a:solidFill>
                <a:srgbClr val="FF0000"/>
              </a:solidFill>
            </a:endParaRPr>
          </a:p>
          <a:p>
            <a:pPr marL="0" indent="0">
              <a:buNone/>
            </a:pPr>
            <a:endParaRPr lang="en-US" altLang="ja-JP" b="1" dirty="0"/>
          </a:p>
          <a:p>
            <a:pPr marL="0" indent="0">
              <a:buNone/>
            </a:pPr>
            <a:r>
              <a:rPr lang="ja-JP" altLang="en-US" b="1" dirty="0"/>
              <a:t>　　　</a:t>
            </a:r>
            <a:endParaRPr lang="en-US" altLang="ja-JP" dirty="0"/>
          </a:p>
          <a:p>
            <a:pPr marL="0" indent="0">
              <a:buNone/>
            </a:pPr>
            <a:r>
              <a:rPr lang="ja-JP" altLang="en-US" dirty="0"/>
              <a:t>　　　</a:t>
            </a:r>
          </a:p>
        </p:txBody>
      </p:sp>
    </p:spTree>
    <p:extLst>
      <p:ext uri="{BB962C8B-B14F-4D97-AF65-F5344CB8AC3E}">
        <p14:creationId xmlns:p14="http://schemas.microsoft.com/office/powerpoint/2010/main" val="33516126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427E33-83F8-BDF9-50D9-F89DE3249AA6}"/>
              </a:ext>
            </a:extLst>
          </p:cNvPr>
          <p:cNvSpPr>
            <a:spLocks noGrp="1"/>
          </p:cNvSpPr>
          <p:nvPr>
            <p:ph type="title"/>
          </p:nvPr>
        </p:nvSpPr>
        <p:spPr>
          <a:solidFill>
            <a:schemeClr val="accent6">
              <a:lumMod val="20000"/>
              <a:lumOff val="80000"/>
            </a:schemeClr>
          </a:solidFill>
        </p:spPr>
        <p:txBody>
          <a:bodyPr>
            <a:normAutofit/>
          </a:bodyPr>
          <a:lstStyle/>
          <a:p>
            <a:r>
              <a:rPr kumimoji="1" lang="en-US" altLang="ja-JP"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Light" panose="020F0302020204030204"/>
                <a:ea typeface="游ゴシック Light" panose="020B0300000000000000" pitchFamily="50" charset="-128"/>
                <a:cs typeface="+mj-cs"/>
              </a:rPr>
              <a:t> Ⅲ</a:t>
            </a:r>
            <a:r>
              <a:rPr kumimoji="1" lang="ja-JP" alt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Light" panose="020F0302020204030204"/>
                <a:ea typeface="游ゴシック Light" panose="020B0300000000000000" pitchFamily="50" charset="-128"/>
                <a:cs typeface="+mj-cs"/>
              </a:rPr>
              <a:t>　“クラブの居心地”　</a:t>
            </a:r>
            <a:r>
              <a:rPr kumimoji="1" lang="en-US" altLang="ja-JP"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Light" panose="020F0302020204030204"/>
                <a:ea typeface="游ゴシック Light" panose="020B0300000000000000" pitchFamily="50" charset="-128"/>
                <a:cs typeface="+mj-cs"/>
              </a:rPr>
              <a:t>‥ </a:t>
            </a:r>
            <a:r>
              <a:rPr kumimoji="1" lang="ja-JP" alt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Light" panose="020F0302020204030204"/>
                <a:ea typeface="游ゴシック Light" panose="020B0300000000000000" pitchFamily="50" charset="-128"/>
                <a:cs typeface="+mj-cs"/>
              </a:rPr>
              <a:t>会員増強・維持の絶対法則</a:t>
            </a:r>
            <a:endParaRPr kumimoji="1" lang="ja-JP" altLang="en-US" sz="3200" b="1" dirty="0">
              <a:effectLst>
                <a:outerShdw blurRad="38100" dist="38100" dir="2700000" algn="tl">
                  <a:srgbClr val="000000">
                    <a:alpha val="43137"/>
                  </a:srgbClr>
                </a:outerShdw>
              </a:effectLst>
            </a:endParaRPr>
          </a:p>
        </p:txBody>
      </p:sp>
      <p:sp>
        <p:nvSpPr>
          <p:cNvPr id="4" name="コンテンツ プレースホルダー 3">
            <a:extLst>
              <a:ext uri="{FF2B5EF4-FFF2-40B4-BE49-F238E27FC236}">
                <a16:creationId xmlns:a16="http://schemas.microsoft.com/office/drawing/2014/main" id="{687B1C5E-DD92-6F38-51A7-59B24E6D4225}"/>
              </a:ext>
            </a:extLst>
          </p:cNvPr>
          <p:cNvSpPr>
            <a:spLocks noGrp="1"/>
          </p:cNvSpPr>
          <p:nvPr>
            <p:ph idx="1"/>
          </p:nvPr>
        </p:nvSpPr>
        <p:spPr>
          <a:xfrm>
            <a:off x="838200" y="1690688"/>
            <a:ext cx="10515600" cy="4351338"/>
          </a:xfrm>
        </p:spPr>
        <p:txBody>
          <a:bodyPr>
            <a:normAutofit/>
          </a:bodyPr>
          <a:lstStyle/>
          <a:p>
            <a:endParaRPr lang="en-US" altLang="ja-JP" dirty="0"/>
          </a:p>
          <a:p>
            <a:endParaRPr lang="en-US" altLang="ja-JP" dirty="0"/>
          </a:p>
          <a:p>
            <a:pPr marL="0" indent="0">
              <a:buNone/>
            </a:pPr>
            <a:r>
              <a:rPr lang="ja-JP" altLang="en-US" dirty="0"/>
              <a:t>　　　　　　</a:t>
            </a:r>
            <a:r>
              <a:rPr lang="ja-JP" altLang="en-US" b="1" dirty="0">
                <a:solidFill>
                  <a:srgbClr val="FF0000"/>
                </a:solidFill>
              </a:rPr>
              <a:t>クラブ内の居心地　</a:t>
            </a:r>
            <a:r>
              <a:rPr lang="ja-JP" altLang="en-US" b="1" dirty="0"/>
              <a:t>の計算式とは？</a:t>
            </a:r>
            <a:endParaRPr lang="en-US" altLang="ja-JP" b="1" dirty="0"/>
          </a:p>
          <a:p>
            <a:pPr marL="0" indent="0">
              <a:buNone/>
            </a:pPr>
            <a:endParaRPr lang="en-US" altLang="ja-JP" b="1" dirty="0"/>
          </a:p>
          <a:p>
            <a:pPr marL="0" indent="0">
              <a:buNone/>
            </a:pPr>
            <a:r>
              <a:rPr lang="ja-JP" altLang="en-US" b="1" dirty="0"/>
              <a:t>　　　</a:t>
            </a:r>
            <a:endParaRPr lang="en-US" altLang="ja-JP" dirty="0"/>
          </a:p>
          <a:p>
            <a:pPr marL="0" indent="0">
              <a:buNone/>
            </a:pPr>
            <a:r>
              <a:rPr lang="ja-JP" altLang="en-US" dirty="0"/>
              <a:t>　　　</a:t>
            </a:r>
          </a:p>
        </p:txBody>
      </p:sp>
    </p:spTree>
    <p:extLst>
      <p:ext uri="{BB962C8B-B14F-4D97-AF65-F5344CB8AC3E}">
        <p14:creationId xmlns:p14="http://schemas.microsoft.com/office/powerpoint/2010/main" val="1565458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427E33-83F8-BDF9-50D9-F89DE3249AA6}"/>
              </a:ext>
            </a:extLst>
          </p:cNvPr>
          <p:cNvSpPr>
            <a:spLocks noGrp="1"/>
          </p:cNvSpPr>
          <p:nvPr>
            <p:ph type="title"/>
          </p:nvPr>
        </p:nvSpPr>
        <p:spPr>
          <a:solidFill>
            <a:schemeClr val="accent6">
              <a:lumMod val="20000"/>
              <a:lumOff val="80000"/>
            </a:schemeClr>
          </a:solidFill>
        </p:spPr>
        <p:txBody>
          <a:bodyPr>
            <a:normAutofit/>
          </a:bodyPr>
          <a:lstStyle/>
          <a:p>
            <a:r>
              <a:rPr kumimoji="1" lang="en-US" altLang="ja-JP"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Light" panose="020F0302020204030204"/>
                <a:ea typeface="游ゴシック Light" panose="020B0300000000000000" pitchFamily="50" charset="-128"/>
                <a:cs typeface="+mj-cs"/>
              </a:rPr>
              <a:t> Ⅲ</a:t>
            </a:r>
            <a:r>
              <a:rPr kumimoji="1" lang="ja-JP" alt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Light" panose="020F0302020204030204"/>
                <a:ea typeface="游ゴシック Light" panose="020B0300000000000000" pitchFamily="50" charset="-128"/>
                <a:cs typeface="+mj-cs"/>
              </a:rPr>
              <a:t>　“クラブの居心地”　</a:t>
            </a:r>
            <a:r>
              <a:rPr kumimoji="1" lang="en-US" altLang="ja-JP"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Light" panose="020F0302020204030204"/>
                <a:ea typeface="游ゴシック Light" panose="020B0300000000000000" pitchFamily="50" charset="-128"/>
                <a:cs typeface="+mj-cs"/>
              </a:rPr>
              <a:t>‥ </a:t>
            </a:r>
            <a:r>
              <a:rPr kumimoji="1" lang="ja-JP" alt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Light" panose="020F0302020204030204"/>
                <a:ea typeface="游ゴシック Light" panose="020B0300000000000000" pitchFamily="50" charset="-128"/>
                <a:cs typeface="+mj-cs"/>
              </a:rPr>
              <a:t>会員増強・維持の絶対法則</a:t>
            </a:r>
            <a:endParaRPr kumimoji="1" lang="ja-JP" altLang="en-US" sz="3200" b="1" dirty="0">
              <a:effectLst>
                <a:outerShdw blurRad="38100" dist="38100" dir="2700000" algn="tl">
                  <a:srgbClr val="000000">
                    <a:alpha val="43137"/>
                  </a:srgbClr>
                </a:outerShdw>
              </a:effectLst>
            </a:endParaRPr>
          </a:p>
        </p:txBody>
      </p:sp>
      <p:sp>
        <p:nvSpPr>
          <p:cNvPr id="4" name="コンテンツ プレースホルダー 3">
            <a:extLst>
              <a:ext uri="{FF2B5EF4-FFF2-40B4-BE49-F238E27FC236}">
                <a16:creationId xmlns:a16="http://schemas.microsoft.com/office/drawing/2014/main" id="{687B1C5E-DD92-6F38-51A7-59B24E6D4225}"/>
              </a:ext>
            </a:extLst>
          </p:cNvPr>
          <p:cNvSpPr>
            <a:spLocks noGrp="1"/>
          </p:cNvSpPr>
          <p:nvPr>
            <p:ph idx="1"/>
          </p:nvPr>
        </p:nvSpPr>
        <p:spPr>
          <a:xfrm>
            <a:off x="838200" y="1690688"/>
            <a:ext cx="10515600" cy="4351338"/>
          </a:xfrm>
        </p:spPr>
        <p:txBody>
          <a:bodyPr>
            <a:normAutofit/>
          </a:bodyPr>
          <a:lstStyle/>
          <a:p>
            <a:endParaRPr lang="en-US" altLang="ja-JP" dirty="0"/>
          </a:p>
          <a:p>
            <a:endParaRPr lang="en-US" altLang="ja-JP" dirty="0"/>
          </a:p>
          <a:p>
            <a:pPr marL="0" indent="0">
              <a:buNone/>
            </a:pPr>
            <a:r>
              <a:rPr lang="ja-JP" altLang="en-US" dirty="0"/>
              <a:t>　　　　　　</a:t>
            </a:r>
            <a:r>
              <a:rPr lang="ja-JP" altLang="en-US" b="1" dirty="0">
                <a:solidFill>
                  <a:srgbClr val="FF0000"/>
                </a:solidFill>
              </a:rPr>
              <a:t>クラブ内の居心地</a:t>
            </a:r>
            <a:endParaRPr lang="en-US" altLang="ja-JP" b="1" dirty="0">
              <a:solidFill>
                <a:srgbClr val="FF0000"/>
              </a:solidFill>
            </a:endParaRPr>
          </a:p>
          <a:p>
            <a:pPr marL="0" indent="0">
              <a:buNone/>
            </a:pPr>
            <a:endParaRPr lang="en-US" altLang="ja-JP" b="1" dirty="0"/>
          </a:p>
          <a:p>
            <a:pPr marL="0" indent="0">
              <a:buNone/>
            </a:pPr>
            <a:r>
              <a:rPr lang="ja-JP" altLang="en-US" b="1" dirty="0"/>
              <a:t>　　　</a:t>
            </a:r>
            <a:r>
              <a:rPr lang="ja-JP" altLang="en-US" b="1" dirty="0">
                <a:solidFill>
                  <a:srgbClr val="00B0F0"/>
                </a:solidFill>
              </a:rPr>
              <a:t>心地よさ</a:t>
            </a:r>
            <a:r>
              <a:rPr lang="ja-JP" altLang="en-US" b="1" dirty="0"/>
              <a:t>　　</a:t>
            </a:r>
            <a:endParaRPr lang="en-US" altLang="ja-JP" b="1" dirty="0"/>
          </a:p>
          <a:p>
            <a:pPr marL="0" indent="0">
              <a:buNone/>
            </a:pPr>
            <a:r>
              <a:rPr lang="ja-JP" altLang="en-US" b="1" dirty="0"/>
              <a:t>　　 </a:t>
            </a:r>
            <a:r>
              <a:rPr lang="ja-JP" altLang="en-US" sz="2400" b="1" dirty="0"/>
              <a:t>（承認欲求）　　　  　</a:t>
            </a:r>
            <a:endParaRPr lang="en-US" altLang="ja-JP" sz="2400" b="1" dirty="0"/>
          </a:p>
          <a:p>
            <a:pPr marL="0" indent="0">
              <a:buNone/>
            </a:pPr>
            <a:r>
              <a:rPr lang="ja-JP" altLang="en-US" sz="2400" b="1" dirty="0"/>
              <a:t>　 　 （皆からの認知）　　</a:t>
            </a:r>
            <a:endParaRPr lang="en-US" altLang="ja-JP" dirty="0"/>
          </a:p>
          <a:p>
            <a:pPr marL="0" indent="0">
              <a:buNone/>
            </a:pPr>
            <a:r>
              <a:rPr lang="ja-JP" altLang="en-US" dirty="0"/>
              <a:t>　　　</a:t>
            </a:r>
          </a:p>
        </p:txBody>
      </p:sp>
    </p:spTree>
    <p:extLst>
      <p:ext uri="{BB962C8B-B14F-4D97-AF65-F5344CB8AC3E}">
        <p14:creationId xmlns:p14="http://schemas.microsoft.com/office/powerpoint/2010/main" val="10764290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427E33-83F8-BDF9-50D9-F89DE3249AA6}"/>
              </a:ext>
            </a:extLst>
          </p:cNvPr>
          <p:cNvSpPr>
            <a:spLocks noGrp="1"/>
          </p:cNvSpPr>
          <p:nvPr>
            <p:ph type="title"/>
          </p:nvPr>
        </p:nvSpPr>
        <p:spPr>
          <a:solidFill>
            <a:schemeClr val="accent6">
              <a:lumMod val="20000"/>
              <a:lumOff val="80000"/>
            </a:schemeClr>
          </a:solidFill>
        </p:spPr>
        <p:txBody>
          <a:bodyPr>
            <a:normAutofit/>
          </a:bodyPr>
          <a:lstStyle/>
          <a:p>
            <a:r>
              <a:rPr kumimoji="1" lang="en-US" altLang="ja-JP"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Light" panose="020F0302020204030204"/>
                <a:ea typeface="游ゴシック Light" panose="020B0300000000000000" pitchFamily="50" charset="-128"/>
                <a:cs typeface="+mj-cs"/>
              </a:rPr>
              <a:t> Ⅲ</a:t>
            </a:r>
            <a:r>
              <a:rPr kumimoji="1" lang="ja-JP" alt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Light" panose="020F0302020204030204"/>
                <a:ea typeface="游ゴシック Light" panose="020B0300000000000000" pitchFamily="50" charset="-128"/>
                <a:cs typeface="+mj-cs"/>
              </a:rPr>
              <a:t>　“クラブの居心地”　</a:t>
            </a:r>
            <a:r>
              <a:rPr kumimoji="1" lang="en-US" altLang="ja-JP" sz="32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游ゴシック Light" panose="020F0302020204030204"/>
                <a:ea typeface="游ゴシック Light" panose="020B0300000000000000" pitchFamily="50" charset="-128"/>
                <a:cs typeface="+mj-cs"/>
              </a:rPr>
              <a:t>‥ </a:t>
            </a:r>
            <a:r>
              <a:rPr kumimoji="1" lang="ja-JP" altLang="en-US" sz="32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游ゴシック Light" panose="020F0302020204030204"/>
                <a:ea typeface="游ゴシック Light" panose="020B0300000000000000" pitchFamily="50" charset="-128"/>
                <a:cs typeface="+mj-cs"/>
              </a:rPr>
              <a:t>会員</a:t>
            </a:r>
            <a:r>
              <a:rPr kumimoji="1" lang="ja-JP" alt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Light" panose="020F0302020204030204"/>
                <a:ea typeface="游ゴシック Light" panose="020B0300000000000000" pitchFamily="50" charset="-128"/>
                <a:cs typeface="+mj-cs"/>
              </a:rPr>
              <a:t>増強・維持の</a:t>
            </a:r>
            <a:r>
              <a:rPr kumimoji="1" lang="ja-JP" altLang="en-US" sz="32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游ゴシック Light" panose="020F0302020204030204"/>
                <a:ea typeface="游ゴシック Light" panose="020B0300000000000000" pitchFamily="50" charset="-128"/>
                <a:cs typeface="+mj-cs"/>
              </a:rPr>
              <a:t>絶対法則</a:t>
            </a:r>
            <a:endParaRPr kumimoji="1" lang="ja-JP" altLang="en-US" sz="3200" b="1" dirty="0">
              <a:effectLst>
                <a:outerShdw blurRad="38100" dist="38100" dir="2700000" algn="tl">
                  <a:srgbClr val="000000">
                    <a:alpha val="43137"/>
                  </a:srgbClr>
                </a:outerShdw>
              </a:effectLst>
            </a:endParaRPr>
          </a:p>
        </p:txBody>
      </p:sp>
      <p:sp>
        <p:nvSpPr>
          <p:cNvPr id="4" name="コンテンツ プレースホルダー 3">
            <a:extLst>
              <a:ext uri="{FF2B5EF4-FFF2-40B4-BE49-F238E27FC236}">
                <a16:creationId xmlns:a16="http://schemas.microsoft.com/office/drawing/2014/main" id="{687B1C5E-DD92-6F38-51A7-59B24E6D4225}"/>
              </a:ext>
            </a:extLst>
          </p:cNvPr>
          <p:cNvSpPr>
            <a:spLocks noGrp="1"/>
          </p:cNvSpPr>
          <p:nvPr>
            <p:ph idx="1"/>
          </p:nvPr>
        </p:nvSpPr>
        <p:spPr/>
        <p:txBody>
          <a:bodyPr>
            <a:normAutofit lnSpcReduction="10000"/>
          </a:bodyPr>
          <a:lstStyle/>
          <a:p>
            <a:endParaRPr lang="en-US" altLang="ja-JP" dirty="0"/>
          </a:p>
          <a:p>
            <a:endParaRPr lang="en-US" altLang="ja-JP" dirty="0"/>
          </a:p>
          <a:p>
            <a:pPr marL="0" indent="0">
              <a:buNone/>
            </a:pPr>
            <a:r>
              <a:rPr lang="ja-JP" altLang="en-US" dirty="0"/>
              <a:t>　　　　　　</a:t>
            </a:r>
            <a:r>
              <a:rPr lang="ja-JP" altLang="en-US" b="1" dirty="0">
                <a:solidFill>
                  <a:srgbClr val="FF0000"/>
                </a:solidFill>
              </a:rPr>
              <a:t>クラブ内の居心地</a:t>
            </a:r>
            <a:endParaRPr lang="en-US" altLang="ja-JP" b="1" dirty="0">
              <a:solidFill>
                <a:srgbClr val="FF0000"/>
              </a:solidFill>
            </a:endParaRPr>
          </a:p>
          <a:p>
            <a:pPr marL="0" indent="0">
              <a:buNone/>
            </a:pPr>
            <a:endParaRPr lang="en-US" altLang="ja-JP" b="1" dirty="0"/>
          </a:p>
          <a:p>
            <a:pPr marL="0" indent="0">
              <a:buNone/>
            </a:pPr>
            <a:r>
              <a:rPr lang="ja-JP" altLang="en-US" b="1" dirty="0"/>
              <a:t>　　　</a:t>
            </a:r>
            <a:r>
              <a:rPr lang="ja-JP" altLang="en-US" b="1" dirty="0">
                <a:solidFill>
                  <a:srgbClr val="00B0F0"/>
                </a:solidFill>
              </a:rPr>
              <a:t>心地よさ</a:t>
            </a:r>
            <a:r>
              <a:rPr lang="ja-JP" altLang="en-US" b="1" dirty="0"/>
              <a:t>　　</a:t>
            </a:r>
            <a:r>
              <a:rPr lang="en-US" altLang="ja-JP" b="1" dirty="0"/>
              <a:t>×</a:t>
            </a:r>
            <a:r>
              <a:rPr lang="ja-JP" altLang="en-US" b="1" dirty="0"/>
              <a:t>　　</a:t>
            </a:r>
            <a:r>
              <a:rPr lang="ja-JP" altLang="en-US" b="1" dirty="0">
                <a:solidFill>
                  <a:srgbClr val="00B050"/>
                </a:solidFill>
              </a:rPr>
              <a:t>温かい配慮</a:t>
            </a:r>
            <a:endParaRPr lang="en-US" altLang="ja-JP" b="1" dirty="0">
              <a:solidFill>
                <a:srgbClr val="FF0000"/>
              </a:solidFill>
            </a:endParaRPr>
          </a:p>
          <a:p>
            <a:pPr marL="0" indent="0">
              <a:buNone/>
            </a:pPr>
            <a:r>
              <a:rPr lang="ja-JP" altLang="en-US" b="1" dirty="0"/>
              <a:t>　　 </a:t>
            </a:r>
            <a:r>
              <a:rPr lang="ja-JP" altLang="en-US" sz="2400" b="1" dirty="0"/>
              <a:t>（承認欲求）　　　  　（社会的欲求）</a:t>
            </a:r>
            <a:endParaRPr lang="en-US" altLang="ja-JP" sz="2400" b="1" dirty="0"/>
          </a:p>
          <a:p>
            <a:pPr marL="0" indent="0">
              <a:buNone/>
            </a:pPr>
            <a:r>
              <a:rPr lang="ja-JP" altLang="en-US" sz="2400" b="1" dirty="0"/>
              <a:t>　 　 （皆からの認知）　　  （寛容さ）</a:t>
            </a:r>
            <a:endParaRPr lang="en-US" altLang="ja-JP" sz="2400" b="1" dirty="0"/>
          </a:p>
          <a:p>
            <a:pPr marL="0" indent="0">
              <a:buNone/>
            </a:pPr>
            <a:endParaRPr lang="en-US" altLang="ja-JP" dirty="0"/>
          </a:p>
          <a:p>
            <a:pPr marL="0" indent="0">
              <a:buNone/>
            </a:pPr>
            <a:r>
              <a:rPr lang="ja-JP" altLang="en-US" dirty="0"/>
              <a:t>　　　</a:t>
            </a:r>
          </a:p>
        </p:txBody>
      </p:sp>
    </p:spTree>
    <p:extLst>
      <p:ext uri="{BB962C8B-B14F-4D97-AF65-F5344CB8AC3E}">
        <p14:creationId xmlns:p14="http://schemas.microsoft.com/office/powerpoint/2010/main" val="29382856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427E33-83F8-BDF9-50D9-F89DE3249AA6}"/>
              </a:ext>
            </a:extLst>
          </p:cNvPr>
          <p:cNvSpPr>
            <a:spLocks noGrp="1"/>
          </p:cNvSpPr>
          <p:nvPr>
            <p:ph type="title"/>
          </p:nvPr>
        </p:nvSpPr>
        <p:spPr>
          <a:solidFill>
            <a:schemeClr val="accent6">
              <a:lumMod val="20000"/>
              <a:lumOff val="80000"/>
            </a:schemeClr>
          </a:solidFill>
        </p:spPr>
        <p:txBody>
          <a:bodyPr>
            <a:normAutofit/>
          </a:bodyPr>
          <a:lstStyle/>
          <a:p>
            <a:r>
              <a:rPr kumimoji="1" lang="en-US" altLang="ja-JP"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Light" panose="020F0302020204030204"/>
                <a:ea typeface="游ゴシック Light" panose="020B0300000000000000" pitchFamily="50" charset="-128"/>
                <a:cs typeface="+mj-cs"/>
              </a:rPr>
              <a:t> Ⅲ</a:t>
            </a:r>
            <a:r>
              <a:rPr kumimoji="1" lang="ja-JP" alt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Light" panose="020F0302020204030204"/>
                <a:ea typeface="游ゴシック Light" panose="020B0300000000000000" pitchFamily="50" charset="-128"/>
                <a:cs typeface="+mj-cs"/>
              </a:rPr>
              <a:t>　“クラブの居心地”　</a:t>
            </a:r>
            <a:r>
              <a:rPr kumimoji="1" lang="en-US" altLang="ja-JP"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Light" panose="020F0302020204030204"/>
                <a:ea typeface="游ゴシック Light" panose="020B0300000000000000" pitchFamily="50" charset="-128"/>
                <a:cs typeface="+mj-cs"/>
              </a:rPr>
              <a:t>‥ </a:t>
            </a:r>
            <a:r>
              <a:rPr kumimoji="1" lang="ja-JP" alt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Light" panose="020F0302020204030204"/>
                <a:ea typeface="游ゴシック Light" panose="020B0300000000000000" pitchFamily="50" charset="-128"/>
                <a:cs typeface="+mj-cs"/>
              </a:rPr>
              <a:t>会員増強・維持の絶対法則</a:t>
            </a:r>
            <a:endParaRPr kumimoji="1" lang="ja-JP" altLang="en-US" sz="3200" b="1" dirty="0">
              <a:effectLst>
                <a:outerShdw blurRad="38100" dist="38100" dir="2700000" algn="tl">
                  <a:srgbClr val="000000">
                    <a:alpha val="43137"/>
                  </a:srgbClr>
                </a:outerShdw>
              </a:effectLst>
            </a:endParaRPr>
          </a:p>
        </p:txBody>
      </p:sp>
      <p:sp>
        <p:nvSpPr>
          <p:cNvPr id="4" name="コンテンツ プレースホルダー 3">
            <a:extLst>
              <a:ext uri="{FF2B5EF4-FFF2-40B4-BE49-F238E27FC236}">
                <a16:creationId xmlns:a16="http://schemas.microsoft.com/office/drawing/2014/main" id="{687B1C5E-DD92-6F38-51A7-59B24E6D4225}"/>
              </a:ext>
            </a:extLst>
          </p:cNvPr>
          <p:cNvSpPr>
            <a:spLocks noGrp="1"/>
          </p:cNvSpPr>
          <p:nvPr>
            <p:ph idx="1"/>
          </p:nvPr>
        </p:nvSpPr>
        <p:spPr/>
        <p:txBody>
          <a:bodyPr>
            <a:normAutofit lnSpcReduction="10000"/>
          </a:bodyPr>
          <a:lstStyle/>
          <a:p>
            <a:endParaRPr lang="en-US" altLang="ja-JP" dirty="0"/>
          </a:p>
          <a:p>
            <a:endParaRPr lang="en-US" altLang="ja-JP" dirty="0"/>
          </a:p>
          <a:p>
            <a:pPr marL="0" indent="0">
              <a:buNone/>
            </a:pPr>
            <a:r>
              <a:rPr lang="ja-JP" altLang="en-US" dirty="0"/>
              <a:t>　　　　　　</a:t>
            </a:r>
            <a:r>
              <a:rPr lang="ja-JP" altLang="en-US" b="1" dirty="0">
                <a:solidFill>
                  <a:srgbClr val="FF0000"/>
                </a:solidFill>
              </a:rPr>
              <a:t>クラブ内の居心地</a:t>
            </a:r>
            <a:endParaRPr lang="en-US" altLang="ja-JP" b="1" dirty="0">
              <a:solidFill>
                <a:srgbClr val="FF0000"/>
              </a:solidFill>
            </a:endParaRPr>
          </a:p>
          <a:p>
            <a:pPr marL="0" indent="0">
              <a:buNone/>
            </a:pPr>
            <a:endParaRPr lang="en-US" altLang="ja-JP" b="1" dirty="0"/>
          </a:p>
          <a:p>
            <a:pPr marL="0" indent="0">
              <a:buNone/>
            </a:pPr>
            <a:r>
              <a:rPr lang="ja-JP" altLang="en-US" b="1" dirty="0"/>
              <a:t>　　　</a:t>
            </a:r>
            <a:r>
              <a:rPr lang="ja-JP" altLang="en-US" b="1" dirty="0">
                <a:solidFill>
                  <a:srgbClr val="00B0F0"/>
                </a:solidFill>
              </a:rPr>
              <a:t>心地よさ</a:t>
            </a:r>
            <a:r>
              <a:rPr lang="ja-JP" altLang="en-US" b="1" dirty="0"/>
              <a:t>　　</a:t>
            </a:r>
            <a:r>
              <a:rPr lang="en-US" altLang="ja-JP" b="1" dirty="0"/>
              <a:t>×</a:t>
            </a:r>
            <a:r>
              <a:rPr lang="ja-JP" altLang="en-US" b="1" dirty="0"/>
              <a:t>　　</a:t>
            </a:r>
            <a:r>
              <a:rPr lang="ja-JP" altLang="en-US" b="1" dirty="0">
                <a:solidFill>
                  <a:srgbClr val="00B050"/>
                </a:solidFill>
              </a:rPr>
              <a:t>温かい配慮</a:t>
            </a:r>
            <a:r>
              <a:rPr lang="ja-JP" altLang="en-US" b="1" dirty="0"/>
              <a:t>　　＝　</a:t>
            </a:r>
            <a:r>
              <a:rPr lang="ja-JP" altLang="en-US" b="1" dirty="0">
                <a:solidFill>
                  <a:srgbClr val="FF0000"/>
                </a:solidFill>
              </a:rPr>
              <a:t>会員増強・維持</a:t>
            </a:r>
            <a:endParaRPr lang="en-US" altLang="ja-JP" b="1" dirty="0">
              <a:solidFill>
                <a:srgbClr val="FF0000"/>
              </a:solidFill>
            </a:endParaRPr>
          </a:p>
          <a:p>
            <a:pPr marL="0" indent="0">
              <a:buNone/>
            </a:pPr>
            <a:r>
              <a:rPr lang="ja-JP" altLang="en-US" b="1" dirty="0"/>
              <a:t>　　 </a:t>
            </a:r>
            <a:r>
              <a:rPr lang="ja-JP" altLang="en-US" sz="2400" b="1" dirty="0"/>
              <a:t>（承認欲求）　　　  　（社会的欲求）</a:t>
            </a:r>
            <a:endParaRPr lang="en-US" altLang="ja-JP" sz="2400" b="1" dirty="0"/>
          </a:p>
          <a:p>
            <a:pPr marL="0" indent="0">
              <a:buNone/>
            </a:pPr>
            <a:r>
              <a:rPr lang="ja-JP" altLang="en-US" sz="2400" b="1" dirty="0"/>
              <a:t>　 　 （皆からの認知）　　  （寛容さ）</a:t>
            </a:r>
            <a:endParaRPr lang="en-US" altLang="ja-JP" sz="2400" b="1" dirty="0"/>
          </a:p>
          <a:p>
            <a:pPr marL="0" indent="0">
              <a:buNone/>
            </a:pPr>
            <a:endParaRPr lang="en-US" altLang="ja-JP" dirty="0"/>
          </a:p>
          <a:p>
            <a:pPr marL="0" indent="0">
              <a:buNone/>
            </a:pPr>
            <a:r>
              <a:rPr lang="ja-JP" altLang="en-US" dirty="0"/>
              <a:t>　　　</a:t>
            </a:r>
          </a:p>
        </p:txBody>
      </p:sp>
    </p:spTree>
    <p:extLst>
      <p:ext uri="{BB962C8B-B14F-4D97-AF65-F5344CB8AC3E}">
        <p14:creationId xmlns:p14="http://schemas.microsoft.com/office/powerpoint/2010/main" val="3533770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14E6FB-F4F2-C3C5-3686-179402E3BD35}"/>
              </a:ext>
            </a:extLst>
          </p:cNvPr>
          <p:cNvSpPr>
            <a:spLocks noGrp="1"/>
          </p:cNvSpPr>
          <p:nvPr>
            <p:ph type="title"/>
          </p:nvPr>
        </p:nvSpPr>
        <p:spPr>
          <a:solidFill>
            <a:schemeClr val="tx2">
              <a:lumMod val="20000"/>
              <a:lumOff val="80000"/>
            </a:schemeClr>
          </a:solidFill>
        </p:spPr>
        <p:txBody>
          <a:bodyPr>
            <a:normAutofit/>
          </a:bodyPr>
          <a:lstStyle/>
          <a:p>
            <a:r>
              <a:rPr lang="ja-JP" altLang="en-US" sz="3200" b="1" dirty="0"/>
              <a:t>  </a:t>
            </a:r>
            <a:r>
              <a:rPr lang="ja-JP" altLang="en-US" sz="2800" b="1" dirty="0"/>
              <a:t>クラブが </a:t>
            </a:r>
            <a:r>
              <a:rPr lang="en-US" altLang="ja-JP" sz="2800" b="1" dirty="0"/>
              <a:t>INCLUSIVE </a:t>
            </a:r>
            <a:r>
              <a:rPr lang="ja-JP" altLang="en-US" sz="2800" b="1" dirty="0"/>
              <a:t>であることの重要性</a:t>
            </a:r>
            <a:endParaRPr kumimoji="1" lang="ja-JP" altLang="en-US" sz="2800" b="1" dirty="0"/>
          </a:p>
        </p:txBody>
      </p:sp>
      <p:sp>
        <p:nvSpPr>
          <p:cNvPr id="3" name="コンテンツ プレースホルダー 2">
            <a:extLst>
              <a:ext uri="{FF2B5EF4-FFF2-40B4-BE49-F238E27FC236}">
                <a16:creationId xmlns:a16="http://schemas.microsoft.com/office/drawing/2014/main" id="{9D7CA04F-83A6-485A-F0AF-B8B0A889A050}"/>
              </a:ext>
            </a:extLst>
          </p:cNvPr>
          <p:cNvSpPr>
            <a:spLocks noGrp="1"/>
          </p:cNvSpPr>
          <p:nvPr>
            <p:ph idx="1"/>
          </p:nvPr>
        </p:nvSpPr>
        <p:spPr>
          <a:xfrm>
            <a:off x="838199" y="2141537"/>
            <a:ext cx="11275423" cy="4351338"/>
          </a:xfrm>
        </p:spPr>
        <p:txBody>
          <a:bodyPr>
            <a:normAutofit/>
          </a:bodyPr>
          <a:lstStyle/>
          <a:p>
            <a:pPr marL="0" indent="0">
              <a:buNone/>
            </a:pPr>
            <a:r>
              <a:rPr kumimoji="1" lang="ja-JP" altLang="en-US" sz="2000" b="1" dirty="0">
                <a:solidFill>
                  <a:srgbClr val="FF0000"/>
                </a:solidFill>
              </a:rPr>
              <a:t>「みんなを温かく受け入れるクラブ」とは</a:t>
            </a:r>
            <a:r>
              <a:rPr kumimoji="1" lang="en-US" altLang="ja-JP" sz="2000" b="1" dirty="0">
                <a:solidFill>
                  <a:srgbClr val="FF0000"/>
                </a:solidFill>
              </a:rPr>
              <a:t>…</a:t>
            </a:r>
          </a:p>
          <a:p>
            <a:pPr marL="0" indent="0">
              <a:buNone/>
            </a:pPr>
            <a:r>
              <a:rPr lang="ja-JP" altLang="en-US" sz="2000" dirty="0"/>
              <a:t>　会員にとっての</a:t>
            </a:r>
            <a:r>
              <a:rPr lang="ja-JP" altLang="en-US" sz="2000" b="1" dirty="0"/>
              <a:t>居心地（「心地よさ」と「温かい配慮」）</a:t>
            </a:r>
            <a:r>
              <a:rPr lang="ja-JP" altLang="en-US" sz="2000" dirty="0"/>
              <a:t>が、会員の満足度を高める</a:t>
            </a:r>
            <a:endParaRPr lang="en-US" altLang="ja-JP" sz="2000" dirty="0"/>
          </a:p>
          <a:p>
            <a:pPr marL="0" indent="0">
              <a:buNone/>
            </a:pPr>
            <a:r>
              <a:rPr lang="ja-JP" altLang="en-US" sz="2000" dirty="0"/>
              <a:t>　唯一かつ最大の要因であり、会員を維持するための最大の手段です（</a:t>
            </a:r>
            <a:r>
              <a:rPr lang="en-US" altLang="ja-JP" sz="2000" dirty="0"/>
              <a:t>J.</a:t>
            </a:r>
            <a:r>
              <a:rPr lang="ja-JP" altLang="en-US" sz="2000" dirty="0"/>
              <a:t>ジョーンズ</a:t>
            </a:r>
            <a:r>
              <a:rPr lang="en-US" altLang="ja-JP" sz="2000" dirty="0"/>
              <a:t>RI</a:t>
            </a:r>
            <a:r>
              <a:rPr lang="ja-JP" altLang="en-US" sz="2000" dirty="0"/>
              <a:t>会長）</a:t>
            </a:r>
            <a:endParaRPr lang="en-US" altLang="ja-JP" sz="2000" dirty="0"/>
          </a:p>
          <a:p>
            <a:pPr marL="0" indent="0">
              <a:buNone/>
            </a:pPr>
            <a:endParaRPr kumimoji="1" lang="en-US" altLang="ja-JP" sz="2000" dirty="0"/>
          </a:p>
          <a:p>
            <a:pPr marL="0" indent="0">
              <a:buNone/>
            </a:pPr>
            <a:r>
              <a:rPr lang="ja-JP" altLang="en-US" sz="2000" dirty="0"/>
              <a:t>　　</a:t>
            </a:r>
            <a:r>
              <a:rPr lang="ja-JP" altLang="en-US" sz="2000" b="1" dirty="0">
                <a:solidFill>
                  <a:srgbClr val="0070C0"/>
                </a:solidFill>
              </a:rPr>
              <a:t>●　</a:t>
            </a:r>
            <a:r>
              <a:rPr lang="en-US" altLang="ja-JP" sz="2000" b="1" dirty="0">
                <a:solidFill>
                  <a:srgbClr val="0070C0"/>
                </a:solidFill>
              </a:rPr>
              <a:t>INCLUSIVE</a:t>
            </a:r>
            <a:r>
              <a:rPr lang="ja-JP" altLang="en-US" sz="2000" b="1" dirty="0">
                <a:solidFill>
                  <a:srgbClr val="0070C0"/>
                </a:solidFill>
              </a:rPr>
              <a:t>　　　　　インクリューシブ</a:t>
            </a:r>
            <a:endParaRPr lang="en-US" altLang="ja-JP" sz="2000" b="1" dirty="0">
              <a:solidFill>
                <a:srgbClr val="0070C0"/>
              </a:solidFill>
            </a:endParaRPr>
          </a:p>
          <a:p>
            <a:pPr marL="0" indent="0">
              <a:buNone/>
            </a:pPr>
            <a:r>
              <a:rPr kumimoji="1" lang="ja-JP" altLang="en-US" sz="2000" b="1" dirty="0">
                <a:solidFill>
                  <a:srgbClr val="0070C0"/>
                </a:solidFill>
              </a:rPr>
              <a:t>　　●　</a:t>
            </a:r>
            <a:r>
              <a:rPr kumimoji="1" lang="en-US" altLang="ja-JP" sz="2000" b="1" dirty="0">
                <a:solidFill>
                  <a:srgbClr val="0070C0"/>
                </a:solidFill>
              </a:rPr>
              <a:t>WELCOMING</a:t>
            </a:r>
            <a:r>
              <a:rPr kumimoji="1" lang="ja-JP" altLang="en-US" sz="2000" b="1" dirty="0">
                <a:solidFill>
                  <a:srgbClr val="0070C0"/>
                </a:solidFill>
              </a:rPr>
              <a:t>　　　　温かく迎え入れる</a:t>
            </a:r>
            <a:endParaRPr kumimoji="1" lang="en-US" altLang="ja-JP" sz="2000" b="1" dirty="0">
              <a:solidFill>
                <a:srgbClr val="0070C0"/>
              </a:solidFill>
            </a:endParaRPr>
          </a:p>
          <a:p>
            <a:pPr marL="0" indent="0">
              <a:buNone/>
            </a:pPr>
            <a:r>
              <a:rPr lang="ja-JP" altLang="en-US" sz="2000" b="1" dirty="0">
                <a:solidFill>
                  <a:srgbClr val="0070C0"/>
                </a:solidFill>
              </a:rPr>
              <a:t>　　●　</a:t>
            </a:r>
            <a:r>
              <a:rPr lang="en-US" altLang="ja-JP" sz="2000" b="1" dirty="0">
                <a:solidFill>
                  <a:srgbClr val="0070C0"/>
                </a:solidFill>
              </a:rPr>
              <a:t>BELONGING</a:t>
            </a:r>
            <a:r>
              <a:rPr lang="ja-JP" altLang="en-US" sz="2000" b="1" dirty="0">
                <a:solidFill>
                  <a:srgbClr val="0070C0"/>
                </a:solidFill>
              </a:rPr>
              <a:t>　            帰属意識（社会的欲求）　</a:t>
            </a:r>
            <a:endParaRPr kumimoji="1" lang="ja-JP" altLang="en-US" sz="2000" b="1" dirty="0">
              <a:solidFill>
                <a:srgbClr val="0070C0"/>
              </a:solidFill>
            </a:endParaRPr>
          </a:p>
        </p:txBody>
      </p:sp>
    </p:spTree>
    <p:extLst>
      <p:ext uri="{BB962C8B-B14F-4D97-AF65-F5344CB8AC3E}">
        <p14:creationId xmlns:p14="http://schemas.microsoft.com/office/powerpoint/2010/main" val="210907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427E33-83F8-BDF9-50D9-F89DE3249AA6}"/>
              </a:ext>
            </a:extLst>
          </p:cNvPr>
          <p:cNvSpPr>
            <a:spLocks noGrp="1"/>
          </p:cNvSpPr>
          <p:nvPr>
            <p:ph type="title"/>
          </p:nvPr>
        </p:nvSpPr>
        <p:spPr>
          <a:solidFill>
            <a:schemeClr val="accent6">
              <a:lumMod val="20000"/>
              <a:lumOff val="80000"/>
            </a:schemeClr>
          </a:solidFill>
        </p:spPr>
        <p:txBody>
          <a:bodyPr>
            <a:normAutofit/>
          </a:bodyPr>
          <a:lstStyle/>
          <a:p>
            <a:r>
              <a:rPr kumimoji="1" lang="en-US" altLang="ja-JP"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Light" panose="020F0302020204030204"/>
                <a:ea typeface="游ゴシック Light" panose="020B0300000000000000" pitchFamily="50" charset="-128"/>
                <a:cs typeface="+mj-cs"/>
              </a:rPr>
              <a:t> Ⅰ</a:t>
            </a:r>
            <a:r>
              <a:rPr kumimoji="1" lang="ja-JP" alt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Light" panose="020F0302020204030204"/>
                <a:ea typeface="游ゴシック Light" panose="020B0300000000000000" pitchFamily="50" charset="-128"/>
                <a:cs typeface="+mj-cs"/>
              </a:rPr>
              <a:t>　“クラブの将来像”　を構想する　</a:t>
            </a:r>
            <a:endParaRPr kumimoji="1" lang="ja-JP" altLang="en-US" sz="3200" b="1" dirty="0">
              <a:effectLst>
                <a:outerShdw blurRad="38100" dist="38100" dir="2700000" algn="tl">
                  <a:srgbClr val="000000">
                    <a:alpha val="43137"/>
                  </a:srgbClr>
                </a:outerShdw>
              </a:effectLst>
            </a:endParaRPr>
          </a:p>
        </p:txBody>
      </p:sp>
      <p:sp>
        <p:nvSpPr>
          <p:cNvPr id="4" name="コンテンツ プレースホルダー 3">
            <a:extLst>
              <a:ext uri="{FF2B5EF4-FFF2-40B4-BE49-F238E27FC236}">
                <a16:creationId xmlns:a16="http://schemas.microsoft.com/office/drawing/2014/main" id="{DCE71675-8D02-20E5-7B22-CFDAF7300959}"/>
              </a:ext>
            </a:extLst>
          </p:cNvPr>
          <p:cNvSpPr>
            <a:spLocks noGrp="1"/>
          </p:cNvSpPr>
          <p:nvPr>
            <p:ph idx="1"/>
          </p:nvPr>
        </p:nvSpPr>
        <p:spPr>
          <a:xfrm>
            <a:off x="838200" y="2056444"/>
            <a:ext cx="10773792" cy="4683990"/>
          </a:xfrm>
        </p:spPr>
        <p:txBody>
          <a:bodyPr>
            <a:normAutofit/>
          </a:bodyPr>
          <a:lstStyle/>
          <a:p>
            <a:pPr marL="0" indent="0">
              <a:buNone/>
            </a:pPr>
            <a:r>
              <a:rPr lang="ja-JP" altLang="en-US" sz="2000" b="1" dirty="0">
                <a:solidFill>
                  <a:srgbClr val="FF0000"/>
                </a:solidFill>
              </a:rPr>
              <a:t>目標設定：</a:t>
            </a:r>
            <a:r>
              <a:rPr lang="ja-JP" altLang="en-US" sz="2000" dirty="0"/>
              <a:t>　“</a:t>
            </a:r>
            <a:r>
              <a:rPr lang="ja-JP" altLang="en-US" sz="2000" b="1" dirty="0"/>
              <a:t>〇年後、どんなクラブになっていたいか” の目標を作る</a:t>
            </a:r>
            <a:endParaRPr lang="en-US" altLang="ja-JP" sz="2000" b="1" dirty="0"/>
          </a:p>
          <a:p>
            <a:pPr marL="0" indent="0">
              <a:buNone/>
            </a:pPr>
            <a:endParaRPr lang="en-US" altLang="ja-JP" sz="2000" dirty="0"/>
          </a:p>
          <a:p>
            <a:pPr marL="0" indent="0">
              <a:buNone/>
            </a:pPr>
            <a:r>
              <a:rPr lang="en-US" altLang="ja-JP" sz="2000" dirty="0"/>
              <a:t>1</a:t>
            </a:r>
            <a:r>
              <a:rPr lang="ja-JP" altLang="en-US" sz="2000" dirty="0"/>
              <a:t>　</a:t>
            </a:r>
            <a:r>
              <a:rPr lang="ja-JP" altLang="en-US" sz="2000" b="1" dirty="0">
                <a:solidFill>
                  <a:srgbClr val="00B050"/>
                </a:solidFill>
              </a:rPr>
              <a:t>理論面：</a:t>
            </a:r>
            <a:r>
              <a:rPr lang="ja-JP" altLang="en-US" sz="2000" dirty="0"/>
              <a:t>　ロータリーの目的やモットーを重視したクラブ</a:t>
            </a:r>
            <a:endParaRPr lang="en-US" altLang="ja-JP" sz="2000" dirty="0"/>
          </a:p>
          <a:p>
            <a:pPr marL="0" indent="0">
              <a:buNone/>
            </a:pPr>
            <a:r>
              <a:rPr lang="ja-JP" altLang="en-US" sz="2000" dirty="0"/>
              <a:t>　　</a:t>
            </a:r>
            <a:endParaRPr lang="en-US" altLang="ja-JP" sz="2000" dirty="0"/>
          </a:p>
          <a:p>
            <a:pPr marL="0" indent="0">
              <a:buNone/>
            </a:pPr>
            <a:r>
              <a:rPr lang="en-US" altLang="ja-JP" sz="2000" dirty="0"/>
              <a:t>2</a:t>
            </a:r>
            <a:r>
              <a:rPr lang="ja-JP" altLang="en-US" sz="2000" dirty="0"/>
              <a:t>　</a:t>
            </a:r>
            <a:r>
              <a:rPr lang="ja-JP" altLang="en-US" sz="2000" b="1" dirty="0">
                <a:solidFill>
                  <a:srgbClr val="00B050"/>
                </a:solidFill>
              </a:rPr>
              <a:t>形式面：</a:t>
            </a:r>
            <a:r>
              <a:rPr lang="ja-JP" altLang="en-US" sz="2000" dirty="0">
                <a:solidFill>
                  <a:srgbClr val="00B050"/>
                </a:solidFill>
              </a:rPr>
              <a:t>　</a:t>
            </a:r>
            <a:r>
              <a:rPr lang="ja-JP" altLang="en-US" sz="2000" dirty="0"/>
              <a:t>① 会員数、② 平均年齢、③ 女性比率、④ 各種寄付・ニコニコ</a:t>
            </a:r>
            <a:r>
              <a:rPr lang="en-US" altLang="ja-JP" sz="2000" dirty="0"/>
              <a:t>BOX</a:t>
            </a:r>
            <a:r>
              <a:rPr lang="ja-JP" altLang="en-US" sz="2000" dirty="0"/>
              <a:t>目標　</a:t>
            </a:r>
            <a:r>
              <a:rPr lang="en-US" altLang="ja-JP" sz="2000" dirty="0"/>
              <a:t>etc.</a:t>
            </a:r>
          </a:p>
          <a:p>
            <a:pPr marL="0" indent="0">
              <a:buNone/>
            </a:pPr>
            <a:r>
              <a:rPr lang="ja-JP" altLang="en-US" sz="2000" dirty="0"/>
              <a:t>　　</a:t>
            </a:r>
            <a:endParaRPr lang="en-US" altLang="ja-JP" sz="2000" dirty="0"/>
          </a:p>
          <a:p>
            <a:pPr marL="0" indent="0">
              <a:buNone/>
            </a:pPr>
            <a:r>
              <a:rPr lang="en-US" altLang="ja-JP" sz="2000" dirty="0"/>
              <a:t>3</a:t>
            </a:r>
            <a:r>
              <a:rPr lang="ja-JP" altLang="en-US" sz="2000" dirty="0"/>
              <a:t>　</a:t>
            </a:r>
            <a:r>
              <a:rPr lang="ja-JP" altLang="en-US" sz="2000" b="1" dirty="0"/>
              <a:t>具体的行動</a:t>
            </a:r>
            <a:endParaRPr lang="en-US" altLang="ja-JP" sz="2000" b="1" dirty="0"/>
          </a:p>
          <a:p>
            <a:pPr marL="0" indent="0">
              <a:buNone/>
            </a:pPr>
            <a:r>
              <a:rPr lang="ja-JP" altLang="en-US" sz="2000" dirty="0"/>
              <a:t>　　</a:t>
            </a:r>
            <a:r>
              <a:rPr lang="en-US" altLang="ja-JP" sz="2000" dirty="0"/>
              <a:t>1</a:t>
            </a:r>
            <a:r>
              <a:rPr lang="ja-JP" altLang="en-US" sz="2000" dirty="0"/>
              <a:t>　現在ある</a:t>
            </a:r>
            <a:r>
              <a:rPr lang="ja-JP" altLang="en-US" sz="2000" b="1" dirty="0"/>
              <a:t>特定の「理想のクラブ」</a:t>
            </a:r>
            <a:r>
              <a:rPr lang="ja-JP" altLang="en-US" sz="2000" dirty="0"/>
              <a:t>を研究する</a:t>
            </a:r>
            <a:endParaRPr lang="en-US" altLang="ja-JP" sz="2000" dirty="0"/>
          </a:p>
          <a:p>
            <a:pPr marL="0" indent="0">
              <a:buNone/>
            </a:pPr>
            <a:r>
              <a:rPr lang="ja-JP" altLang="en-US" sz="2000" dirty="0"/>
              <a:t>　　</a:t>
            </a:r>
            <a:r>
              <a:rPr lang="en-US" altLang="ja-JP" sz="2000" dirty="0"/>
              <a:t>2</a:t>
            </a:r>
            <a:r>
              <a:rPr lang="ja-JP" altLang="en-US" sz="2000" dirty="0"/>
              <a:t>　そのクラブと比較して、</a:t>
            </a:r>
            <a:r>
              <a:rPr lang="ja-JP" altLang="en-US" sz="2000" b="1" dirty="0"/>
              <a:t>自クラブの問題点（弊害・障壁）</a:t>
            </a:r>
            <a:r>
              <a:rPr lang="ja-JP" altLang="en-US" sz="2000" dirty="0"/>
              <a:t>を探し出す</a:t>
            </a:r>
            <a:endParaRPr lang="en-US" altLang="ja-JP" sz="2000" dirty="0"/>
          </a:p>
          <a:p>
            <a:pPr marL="0" indent="0">
              <a:buNone/>
            </a:pPr>
            <a:r>
              <a:rPr lang="ja-JP" altLang="en-US" sz="2000" dirty="0"/>
              <a:t>　　</a:t>
            </a:r>
            <a:r>
              <a:rPr lang="en-US" altLang="ja-JP" sz="2000" dirty="0"/>
              <a:t>3</a:t>
            </a:r>
            <a:r>
              <a:rPr lang="ja-JP" altLang="en-US" sz="2000" dirty="0"/>
              <a:t>　他クラブの研究のため、</a:t>
            </a:r>
            <a:r>
              <a:rPr lang="ja-JP" altLang="en-US" sz="2000" b="1" dirty="0"/>
              <a:t>他クラブへメーク</a:t>
            </a:r>
            <a:r>
              <a:rPr lang="ja-JP" altLang="en-US" sz="2000" dirty="0"/>
              <a:t>したり、</a:t>
            </a:r>
            <a:r>
              <a:rPr lang="ja-JP" altLang="en-US" sz="2000" b="1" dirty="0"/>
              <a:t>地区に人材を派遣</a:t>
            </a:r>
            <a:r>
              <a:rPr lang="ja-JP" altLang="en-US" sz="2000" dirty="0"/>
              <a:t>する</a:t>
            </a:r>
            <a:endParaRPr lang="en-US" altLang="ja-JP" sz="2000" dirty="0"/>
          </a:p>
          <a:p>
            <a:pPr marL="0" indent="0">
              <a:buNone/>
            </a:pPr>
            <a:r>
              <a:rPr lang="ja-JP" altLang="en-US" sz="2000" dirty="0"/>
              <a:t>　　</a:t>
            </a:r>
            <a:r>
              <a:rPr lang="en-US" altLang="ja-JP" sz="2000" dirty="0"/>
              <a:t>4</a:t>
            </a:r>
            <a:r>
              <a:rPr lang="ja-JP" altLang="en-US" sz="2000" dirty="0"/>
              <a:t>　皆が参加する</a:t>
            </a:r>
            <a:r>
              <a:rPr lang="ja-JP" altLang="en-US" sz="2000" b="1" dirty="0"/>
              <a:t>イベント</a:t>
            </a:r>
            <a:r>
              <a:rPr lang="ja-JP" altLang="en-US" sz="2000" dirty="0"/>
              <a:t>をたくさん企画・実行する　　　</a:t>
            </a:r>
            <a:r>
              <a:rPr lang="en-US" altLang="ja-JP" sz="2000" dirty="0"/>
              <a:t>etc.</a:t>
            </a:r>
            <a:endParaRPr lang="ja-JP" altLang="en-US" sz="2000" dirty="0"/>
          </a:p>
        </p:txBody>
      </p:sp>
    </p:spTree>
    <p:extLst>
      <p:ext uri="{BB962C8B-B14F-4D97-AF65-F5344CB8AC3E}">
        <p14:creationId xmlns:p14="http://schemas.microsoft.com/office/powerpoint/2010/main" val="3074375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1000"/>
                                        <p:tgtEl>
                                          <p:spTgt spid="4">
                                            <p:txEl>
                                              <p:pRg st="3" end="3"/>
                                            </p:txEl>
                                          </p:spTgt>
                                        </p:tgtEl>
                                      </p:cBhvr>
                                    </p:animEffect>
                                    <p:anim calcmode="lin" valueType="num">
                                      <p:cBhvr>
                                        <p:cTn id="2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fade">
                                      <p:cBhvr>
                                        <p:cTn id="26" dur="1000"/>
                                        <p:tgtEl>
                                          <p:spTgt spid="4">
                                            <p:txEl>
                                              <p:pRg st="4" end="4"/>
                                            </p:txEl>
                                          </p:spTgt>
                                        </p:tgtEl>
                                      </p:cBhvr>
                                    </p:animEffect>
                                    <p:anim calcmode="lin" valueType="num">
                                      <p:cBhvr>
                                        <p:cTn id="27"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1000"/>
                                        <p:tgtEl>
                                          <p:spTgt spid="4">
                                            <p:txEl>
                                              <p:pRg st="5" end="5"/>
                                            </p:txEl>
                                          </p:spTgt>
                                        </p:tgtEl>
                                      </p:cBhvr>
                                    </p:animEffect>
                                    <p:anim calcmode="lin" valueType="num">
                                      <p:cBhvr>
                                        <p:cTn id="3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
                                            <p:txEl>
                                              <p:pRg st="6" end="6"/>
                                            </p:txEl>
                                          </p:spTgt>
                                        </p:tgtEl>
                                        <p:attrNameLst>
                                          <p:attrName>style.visibility</p:attrName>
                                        </p:attrNameLst>
                                      </p:cBhvr>
                                      <p:to>
                                        <p:strVal val="visible"/>
                                      </p:to>
                                    </p:set>
                                    <p:animEffect transition="in" filter="fade">
                                      <p:cBhvr>
                                        <p:cTn id="38" dur="1000"/>
                                        <p:tgtEl>
                                          <p:spTgt spid="4">
                                            <p:txEl>
                                              <p:pRg st="6" end="6"/>
                                            </p:txEl>
                                          </p:spTgt>
                                        </p:tgtEl>
                                      </p:cBhvr>
                                    </p:animEffect>
                                    <p:anim calcmode="lin" valueType="num">
                                      <p:cBhvr>
                                        <p:cTn id="3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4">
                                            <p:txEl>
                                              <p:pRg st="6" end="6"/>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Effect transition="in" filter="fade">
                                      <p:cBhvr>
                                        <p:cTn id="43" dur="1000"/>
                                        <p:tgtEl>
                                          <p:spTgt spid="4">
                                            <p:txEl>
                                              <p:pRg st="7" end="7"/>
                                            </p:txEl>
                                          </p:spTgt>
                                        </p:tgtEl>
                                      </p:cBhvr>
                                    </p:animEffect>
                                    <p:anim calcmode="lin" valueType="num">
                                      <p:cBhvr>
                                        <p:cTn id="44"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7" end="7"/>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4">
                                            <p:txEl>
                                              <p:pRg st="8" end="8"/>
                                            </p:txEl>
                                          </p:spTgt>
                                        </p:tgtEl>
                                        <p:attrNameLst>
                                          <p:attrName>style.visibility</p:attrName>
                                        </p:attrNameLst>
                                      </p:cBhvr>
                                      <p:to>
                                        <p:strVal val="visible"/>
                                      </p:to>
                                    </p:set>
                                    <p:animEffect transition="in" filter="fade">
                                      <p:cBhvr>
                                        <p:cTn id="48" dur="1000"/>
                                        <p:tgtEl>
                                          <p:spTgt spid="4">
                                            <p:txEl>
                                              <p:pRg st="8" end="8"/>
                                            </p:txEl>
                                          </p:spTgt>
                                        </p:tgtEl>
                                      </p:cBhvr>
                                    </p:animEffect>
                                    <p:anim calcmode="lin" valueType="num">
                                      <p:cBhvr>
                                        <p:cTn id="49"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8" end="8"/>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
                                            <p:txEl>
                                              <p:pRg st="9" end="9"/>
                                            </p:txEl>
                                          </p:spTgt>
                                        </p:tgtEl>
                                        <p:attrNameLst>
                                          <p:attrName>style.visibility</p:attrName>
                                        </p:attrNameLst>
                                      </p:cBhvr>
                                      <p:to>
                                        <p:strVal val="visible"/>
                                      </p:to>
                                    </p:set>
                                    <p:animEffect transition="in" filter="fade">
                                      <p:cBhvr>
                                        <p:cTn id="53" dur="1000"/>
                                        <p:tgtEl>
                                          <p:spTgt spid="4">
                                            <p:txEl>
                                              <p:pRg st="9" end="9"/>
                                            </p:txEl>
                                          </p:spTgt>
                                        </p:tgtEl>
                                      </p:cBhvr>
                                    </p:animEffect>
                                    <p:anim calcmode="lin" valueType="num">
                                      <p:cBhvr>
                                        <p:cTn id="54"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55" dur="1000" fill="hold"/>
                                        <p:tgtEl>
                                          <p:spTgt spid="4">
                                            <p:txEl>
                                              <p:pRg st="9" end="9"/>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4">
                                            <p:txEl>
                                              <p:pRg st="10" end="10"/>
                                            </p:txEl>
                                          </p:spTgt>
                                        </p:tgtEl>
                                        <p:attrNameLst>
                                          <p:attrName>style.visibility</p:attrName>
                                        </p:attrNameLst>
                                      </p:cBhvr>
                                      <p:to>
                                        <p:strVal val="visible"/>
                                      </p:to>
                                    </p:set>
                                    <p:animEffect transition="in" filter="fade">
                                      <p:cBhvr>
                                        <p:cTn id="58" dur="1000"/>
                                        <p:tgtEl>
                                          <p:spTgt spid="4">
                                            <p:txEl>
                                              <p:pRg st="10" end="10"/>
                                            </p:txEl>
                                          </p:spTgt>
                                        </p:tgtEl>
                                      </p:cBhvr>
                                    </p:animEffect>
                                    <p:anim calcmode="lin" valueType="num">
                                      <p:cBhvr>
                                        <p:cTn id="59"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60"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0B00FB-379F-5B8B-7972-0CBF90D7F63A}"/>
              </a:ext>
            </a:extLst>
          </p:cNvPr>
          <p:cNvSpPr>
            <a:spLocks noGrp="1"/>
          </p:cNvSpPr>
          <p:nvPr>
            <p:ph type="title"/>
          </p:nvPr>
        </p:nvSpPr>
        <p:spPr>
          <a:solidFill>
            <a:schemeClr val="tx2">
              <a:lumMod val="20000"/>
              <a:lumOff val="80000"/>
            </a:schemeClr>
          </a:solidFill>
        </p:spPr>
        <p:txBody>
          <a:bodyPr>
            <a:normAutofit/>
          </a:bodyPr>
          <a:lstStyle/>
          <a:p>
            <a:r>
              <a:rPr kumimoji="1" lang="en-US" altLang="ja-JP" sz="3200" b="1" dirty="0"/>
              <a:t>  </a:t>
            </a:r>
            <a:r>
              <a:rPr kumimoji="1" lang="en-US" altLang="ja-JP" sz="2800" b="1" dirty="0"/>
              <a:t>INCLUSIVE</a:t>
            </a:r>
            <a:r>
              <a:rPr lang="ja-JP" altLang="en-US" sz="2800" b="1" dirty="0"/>
              <a:t> ⇒ 「クラブの活性化」に繋がる</a:t>
            </a:r>
            <a:endParaRPr kumimoji="1" lang="ja-JP" altLang="en-US" sz="2800" b="1" dirty="0"/>
          </a:p>
        </p:txBody>
      </p:sp>
      <p:pic>
        <p:nvPicPr>
          <p:cNvPr id="16" name="コンテンツ プレースホルダー 15">
            <a:extLst>
              <a:ext uri="{FF2B5EF4-FFF2-40B4-BE49-F238E27FC236}">
                <a16:creationId xmlns:a16="http://schemas.microsoft.com/office/drawing/2014/main" id="{C76184B4-7953-CBFD-B47E-0104797CACD2}"/>
              </a:ext>
            </a:extLst>
          </p:cNvPr>
          <p:cNvPicPr>
            <a:picLocks noGrp="1" noChangeAspect="1"/>
          </p:cNvPicPr>
          <p:nvPr>
            <p:ph idx="1"/>
          </p:nvPr>
        </p:nvPicPr>
        <p:blipFill>
          <a:blip r:embed="rId2"/>
          <a:stretch>
            <a:fillRect/>
          </a:stretch>
        </p:blipFill>
        <p:spPr>
          <a:xfrm>
            <a:off x="1667698" y="2805545"/>
            <a:ext cx="8856604" cy="2898302"/>
          </a:xfrm>
          <a:prstGeom prst="rect">
            <a:avLst/>
          </a:prstGeom>
        </p:spPr>
      </p:pic>
      <p:sp>
        <p:nvSpPr>
          <p:cNvPr id="18" name="テキスト ボックス 17">
            <a:extLst>
              <a:ext uri="{FF2B5EF4-FFF2-40B4-BE49-F238E27FC236}">
                <a16:creationId xmlns:a16="http://schemas.microsoft.com/office/drawing/2014/main" id="{8383E1D2-898B-A96E-6CDD-D94AAE4B1A3A}"/>
              </a:ext>
            </a:extLst>
          </p:cNvPr>
          <p:cNvSpPr txBox="1"/>
          <p:nvPr/>
        </p:nvSpPr>
        <p:spPr>
          <a:xfrm>
            <a:off x="1527065" y="2161606"/>
            <a:ext cx="4098672" cy="400110"/>
          </a:xfrm>
          <a:prstGeom prst="rect">
            <a:avLst/>
          </a:prstGeom>
          <a:noFill/>
        </p:spPr>
        <p:txBody>
          <a:bodyPr wrap="square">
            <a:spAutoFit/>
          </a:bodyPr>
          <a:lstStyle/>
          <a:p>
            <a:r>
              <a:rPr kumimoji="1" lang="ja-JP" altLang="en-US"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「心地よさ」と「温かい配慮」</a:t>
            </a:r>
            <a:endParaRPr lang="ja-JP" altLang="en-US" b="1" dirty="0">
              <a:solidFill>
                <a:srgbClr val="FF0000"/>
              </a:solidFill>
            </a:endParaRPr>
          </a:p>
        </p:txBody>
      </p:sp>
      <p:sp>
        <p:nvSpPr>
          <p:cNvPr id="20" name="テキスト ボックス 19">
            <a:extLst>
              <a:ext uri="{FF2B5EF4-FFF2-40B4-BE49-F238E27FC236}">
                <a16:creationId xmlns:a16="http://schemas.microsoft.com/office/drawing/2014/main" id="{E89CAA00-35F8-693D-0F39-28B712E0D51F}"/>
              </a:ext>
            </a:extLst>
          </p:cNvPr>
          <p:cNvSpPr txBox="1"/>
          <p:nvPr/>
        </p:nvSpPr>
        <p:spPr>
          <a:xfrm>
            <a:off x="2159493" y="5947676"/>
            <a:ext cx="2501284" cy="400110"/>
          </a:xfrm>
          <a:prstGeom prst="rect">
            <a:avLst/>
          </a:prstGeom>
          <a:noFill/>
        </p:spPr>
        <p:txBody>
          <a:bodyPr wrap="square">
            <a:spAutoFit/>
          </a:bodyPr>
          <a:lstStyle/>
          <a:p>
            <a:r>
              <a:rPr kumimoji="1" lang="ja-JP" altLang="en-US" sz="2000" b="1" i="0" u="none" strike="noStrike" kern="1200" cap="none" spc="0" normalizeH="0" baseline="0" noProof="0" dirty="0">
                <a:ln>
                  <a:noFill/>
                </a:ln>
                <a:solidFill>
                  <a:srgbClr val="7030A0"/>
                </a:solidFill>
                <a:effectLst/>
                <a:uLnTx/>
                <a:uFillTx/>
                <a:latin typeface="游ゴシック" panose="020B0400000000000000" pitchFamily="50" charset="-128"/>
                <a:ea typeface="游ゴシック" panose="020B0400000000000000" pitchFamily="50" charset="-128"/>
                <a:cs typeface="+mj-cs"/>
              </a:rPr>
              <a:t>「クラブの活性化」</a:t>
            </a:r>
            <a:endParaRPr lang="ja-JP" altLang="en-US" sz="2000" b="1" dirty="0">
              <a:solidFill>
                <a:srgbClr val="7030A0"/>
              </a:solidFill>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3C0DA451-E207-B806-E4AF-23BB083D22AB}"/>
              </a:ext>
            </a:extLst>
          </p:cNvPr>
          <p:cNvSpPr txBox="1"/>
          <p:nvPr/>
        </p:nvSpPr>
        <p:spPr>
          <a:xfrm>
            <a:off x="6985247" y="5947676"/>
            <a:ext cx="3250706" cy="400110"/>
          </a:xfrm>
          <a:prstGeom prst="rect">
            <a:avLst/>
          </a:prstGeom>
          <a:noFill/>
        </p:spPr>
        <p:txBody>
          <a:bodyPr wrap="square">
            <a:spAutoFit/>
          </a:bodyPr>
          <a:lstStyle/>
          <a:p>
            <a:r>
              <a:rPr kumimoji="1" lang="ja-JP" altLang="en-US" sz="2000" b="1" i="0" u="none" strike="noStrike" kern="1200" cap="none" spc="0" normalizeH="0" baseline="0" noProof="0" dirty="0">
                <a:ln>
                  <a:noFill/>
                </a:ln>
                <a:solidFill>
                  <a:srgbClr val="00B050"/>
                </a:solidFill>
                <a:effectLst/>
                <a:uLnTx/>
                <a:uFillTx/>
                <a:latin typeface="游ゴシック" panose="020F0502020204030204"/>
                <a:ea typeface="游ゴシック" panose="020B0400000000000000" pitchFamily="50" charset="-128"/>
                <a:cs typeface="+mn-cs"/>
              </a:rPr>
              <a:t>「公共イメージ向上」</a:t>
            </a:r>
            <a:endParaRPr lang="ja-JP" altLang="en-US" dirty="0">
              <a:solidFill>
                <a:srgbClr val="00B050"/>
              </a:solidFill>
            </a:endParaRPr>
          </a:p>
        </p:txBody>
      </p:sp>
      <p:sp>
        <p:nvSpPr>
          <p:cNvPr id="9" name="テキスト ボックス 8">
            <a:extLst>
              <a:ext uri="{FF2B5EF4-FFF2-40B4-BE49-F238E27FC236}">
                <a16:creationId xmlns:a16="http://schemas.microsoft.com/office/drawing/2014/main" id="{A55E055F-01E8-D311-4CB3-7392D0EB764A}"/>
              </a:ext>
            </a:extLst>
          </p:cNvPr>
          <p:cNvSpPr txBox="1"/>
          <p:nvPr/>
        </p:nvSpPr>
        <p:spPr>
          <a:xfrm>
            <a:off x="6985247" y="2161606"/>
            <a:ext cx="2886722" cy="400110"/>
          </a:xfrm>
          <a:prstGeom prst="rect">
            <a:avLst/>
          </a:prstGeom>
          <a:noFill/>
        </p:spPr>
        <p:txBody>
          <a:bodyPr wrap="square">
            <a:spAutoFit/>
          </a:bodyPr>
          <a:lstStyle/>
          <a:p>
            <a:r>
              <a:rPr kumimoji="1" lang="ja-JP" altLang="en-US" sz="2000" b="1" i="0" u="none" strike="noStrike" kern="1200" cap="none" spc="0" normalizeH="0" baseline="0" noProof="0" dirty="0">
                <a:ln>
                  <a:noFill/>
                </a:ln>
                <a:solidFill>
                  <a:srgbClr val="00B0F0"/>
                </a:solidFill>
                <a:effectLst/>
                <a:uLnTx/>
                <a:uFillTx/>
                <a:latin typeface="游ゴシック" panose="020F0502020204030204"/>
                <a:ea typeface="游ゴシック" panose="020B0400000000000000" pitchFamily="50" charset="-128"/>
                <a:cs typeface="+mn-cs"/>
              </a:rPr>
              <a:t>「奉仕活動の評判」</a:t>
            </a:r>
            <a:endParaRPr lang="ja-JP" altLang="en-US" dirty="0">
              <a:solidFill>
                <a:srgbClr val="00B0F0"/>
              </a:solidFill>
            </a:endParaRPr>
          </a:p>
        </p:txBody>
      </p:sp>
    </p:spTree>
    <p:extLst>
      <p:ext uri="{BB962C8B-B14F-4D97-AF65-F5344CB8AC3E}">
        <p14:creationId xmlns:p14="http://schemas.microsoft.com/office/powerpoint/2010/main" val="35422632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5F1FB6-6528-E54F-74C2-2198CE8DDE15}"/>
              </a:ext>
            </a:extLst>
          </p:cNvPr>
          <p:cNvSpPr>
            <a:spLocks noGrp="1"/>
          </p:cNvSpPr>
          <p:nvPr>
            <p:ph type="title"/>
          </p:nvPr>
        </p:nvSpPr>
        <p:spPr>
          <a:solidFill>
            <a:schemeClr val="tx2">
              <a:lumMod val="20000"/>
              <a:lumOff val="80000"/>
            </a:schemeClr>
          </a:solidFill>
        </p:spPr>
        <p:txBody>
          <a:bodyPr>
            <a:normAutofit/>
          </a:bodyPr>
          <a:lstStyle/>
          <a:p>
            <a:r>
              <a:rPr kumimoji="1" lang="en-US" altLang="ja-JP" sz="2800" b="1" dirty="0"/>
              <a:t>  INCLUSION </a:t>
            </a:r>
            <a:r>
              <a:rPr kumimoji="1" lang="ja-JP" altLang="en-US" sz="2800" b="1" dirty="0"/>
              <a:t>のキーワード＝</a:t>
            </a:r>
            <a:r>
              <a:rPr kumimoji="1" lang="ja-JP" altLang="en-US" sz="2800" b="1" dirty="0">
                <a:solidFill>
                  <a:srgbClr val="7030A0"/>
                </a:solidFill>
              </a:rPr>
              <a:t>「クラブの文化」</a:t>
            </a:r>
          </a:p>
        </p:txBody>
      </p:sp>
      <p:sp>
        <p:nvSpPr>
          <p:cNvPr id="3" name="コンテンツ プレースホルダー 2">
            <a:extLst>
              <a:ext uri="{FF2B5EF4-FFF2-40B4-BE49-F238E27FC236}">
                <a16:creationId xmlns:a16="http://schemas.microsoft.com/office/drawing/2014/main" id="{6902448B-B71B-A83F-1BD6-F664819AA930}"/>
              </a:ext>
            </a:extLst>
          </p:cNvPr>
          <p:cNvSpPr>
            <a:spLocks noGrp="1"/>
          </p:cNvSpPr>
          <p:nvPr>
            <p:ph idx="1"/>
          </p:nvPr>
        </p:nvSpPr>
        <p:spPr>
          <a:xfrm>
            <a:off x="838200" y="2148395"/>
            <a:ext cx="10738282" cy="4344480"/>
          </a:xfrm>
        </p:spPr>
        <p:txBody>
          <a:bodyPr>
            <a:normAutofit lnSpcReduction="10000"/>
          </a:bodyPr>
          <a:lstStyle/>
          <a:p>
            <a:pPr marL="0" indent="0">
              <a:buNone/>
            </a:pPr>
            <a:r>
              <a:rPr kumimoji="1" lang="en-US" altLang="ja-JP" sz="2000" b="1" dirty="0">
                <a:solidFill>
                  <a:srgbClr val="0070C0"/>
                </a:solidFill>
              </a:rPr>
              <a:t>1</a:t>
            </a:r>
            <a:r>
              <a:rPr kumimoji="1" lang="ja-JP" altLang="en-US" sz="2000" dirty="0">
                <a:solidFill>
                  <a:srgbClr val="0070C0"/>
                </a:solidFill>
              </a:rPr>
              <a:t>　クラブの持つ</a:t>
            </a:r>
            <a:r>
              <a:rPr kumimoji="1" lang="ja-JP" altLang="en-US" sz="2000" b="1" dirty="0">
                <a:solidFill>
                  <a:srgbClr val="7030A0"/>
                </a:solidFill>
              </a:rPr>
              <a:t>「文化」</a:t>
            </a:r>
            <a:r>
              <a:rPr kumimoji="1" lang="ja-JP" altLang="en-US" sz="2000" dirty="0">
                <a:solidFill>
                  <a:srgbClr val="0070C0"/>
                </a:solidFill>
              </a:rPr>
              <a:t>が新たな入会者を温かく迎え入れているか？</a:t>
            </a:r>
            <a:endParaRPr kumimoji="1" lang="en-US" altLang="ja-JP" sz="2000" dirty="0">
              <a:solidFill>
                <a:srgbClr val="0070C0"/>
              </a:solidFill>
            </a:endParaRPr>
          </a:p>
          <a:p>
            <a:pPr marL="0" indent="0">
              <a:buNone/>
            </a:pPr>
            <a:r>
              <a:rPr lang="ja-JP" altLang="en-US" sz="2000" dirty="0">
                <a:solidFill>
                  <a:srgbClr val="0070C0"/>
                </a:solidFill>
              </a:rPr>
              <a:t>　</a:t>
            </a:r>
            <a:r>
              <a:rPr lang="ja-JP" altLang="en-US" sz="2000" b="1" dirty="0"/>
              <a:t>⇒ </a:t>
            </a:r>
            <a:r>
              <a:rPr lang="ja-JP" altLang="en-US" sz="2000" dirty="0"/>
              <a:t>新会員に対して</a:t>
            </a:r>
            <a:r>
              <a:rPr lang="ja-JP" altLang="en-US" sz="2000" b="1" dirty="0">
                <a:solidFill>
                  <a:srgbClr val="FF0000"/>
                </a:solidFill>
              </a:rPr>
              <a:t>無関心</a:t>
            </a:r>
            <a:r>
              <a:rPr lang="ja-JP" altLang="en-US" sz="2000" dirty="0"/>
              <a:t>ではないか？</a:t>
            </a:r>
            <a:endParaRPr lang="en-US" altLang="ja-JP" sz="2000" dirty="0"/>
          </a:p>
          <a:p>
            <a:pPr marL="0" indent="0">
              <a:buNone/>
            </a:pPr>
            <a:r>
              <a:rPr kumimoji="1" lang="en-US" altLang="ja-JP" sz="2000" b="1" dirty="0">
                <a:solidFill>
                  <a:srgbClr val="0070C0"/>
                </a:solidFill>
              </a:rPr>
              <a:t>2</a:t>
            </a:r>
            <a:r>
              <a:rPr kumimoji="1" lang="ja-JP" altLang="en-US" sz="2000" dirty="0">
                <a:solidFill>
                  <a:srgbClr val="0070C0"/>
                </a:solidFill>
              </a:rPr>
              <a:t>　会員が</a:t>
            </a:r>
            <a:r>
              <a:rPr kumimoji="1" lang="ja-JP" altLang="en-US" sz="2000" b="1" dirty="0">
                <a:solidFill>
                  <a:srgbClr val="0070C0"/>
                </a:solidFill>
              </a:rPr>
              <a:t>自分のペースで自分らしく</a:t>
            </a:r>
            <a:r>
              <a:rPr kumimoji="1" lang="ja-JP" altLang="en-US" sz="2000" dirty="0">
                <a:solidFill>
                  <a:srgbClr val="0070C0"/>
                </a:solidFill>
              </a:rPr>
              <a:t>参加できるクラブか？</a:t>
            </a:r>
            <a:endParaRPr kumimoji="1" lang="en-US" altLang="ja-JP" sz="2000" dirty="0">
              <a:solidFill>
                <a:srgbClr val="0070C0"/>
              </a:solidFill>
            </a:endParaRPr>
          </a:p>
          <a:p>
            <a:pPr marL="0" indent="0">
              <a:buNone/>
            </a:pPr>
            <a:r>
              <a:rPr lang="ja-JP" altLang="en-US" sz="2000" dirty="0">
                <a:solidFill>
                  <a:srgbClr val="0070C0"/>
                </a:solidFill>
              </a:rPr>
              <a:t>　</a:t>
            </a:r>
            <a:r>
              <a:rPr lang="ja-JP" altLang="en-US" sz="2000" b="1" dirty="0"/>
              <a:t>⇒ </a:t>
            </a:r>
            <a:r>
              <a:rPr lang="ja-JP" altLang="en-US" sz="2000" dirty="0"/>
              <a:t>会員が</a:t>
            </a:r>
            <a:r>
              <a:rPr lang="ja-JP" altLang="en-US" sz="2000" b="1" dirty="0">
                <a:solidFill>
                  <a:srgbClr val="FF0000"/>
                </a:solidFill>
              </a:rPr>
              <a:t>我慢</a:t>
            </a:r>
            <a:r>
              <a:rPr lang="ja-JP" altLang="en-US" sz="2000" dirty="0"/>
              <a:t>を強いられていないか？</a:t>
            </a:r>
            <a:endParaRPr lang="en-US" altLang="ja-JP" sz="2000" dirty="0"/>
          </a:p>
          <a:p>
            <a:pPr marL="0" indent="0">
              <a:buNone/>
            </a:pPr>
            <a:r>
              <a:rPr kumimoji="1" lang="en-US" altLang="ja-JP" sz="2000" b="1" dirty="0">
                <a:solidFill>
                  <a:srgbClr val="0070C0"/>
                </a:solidFill>
              </a:rPr>
              <a:t>3</a:t>
            </a:r>
            <a:r>
              <a:rPr kumimoji="1" lang="ja-JP" altLang="en-US" sz="2000" dirty="0">
                <a:solidFill>
                  <a:srgbClr val="0070C0"/>
                </a:solidFill>
              </a:rPr>
              <a:t>　自分たちが</a:t>
            </a:r>
            <a:r>
              <a:rPr kumimoji="1" lang="ja-JP" altLang="en-US" sz="2000" b="1" dirty="0">
                <a:solidFill>
                  <a:srgbClr val="0070C0"/>
                </a:solidFill>
              </a:rPr>
              <a:t>勝手に</a:t>
            </a:r>
            <a:r>
              <a:rPr kumimoji="1" lang="ja-JP" altLang="en-US" sz="2000" dirty="0">
                <a:solidFill>
                  <a:srgbClr val="0070C0"/>
                </a:solidFill>
              </a:rPr>
              <a:t>インクリューシブなクラブだと</a:t>
            </a:r>
            <a:r>
              <a:rPr kumimoji="1" lang="ja-JP" altLang="en-US" sz="2000" b="1" dirty="0">
                <a:solidFill>
                  <a:srgbClr val="0070C0"/>
                </a:solidFill>
              </a:rPr>
              <a:t>錯覚して</a:t>
            </a:r>
            <a:r>
              <a:rPr kumimoji="1" lang="ja-JP" altLang="en-US" sz="2000" dirty="0">
                <a:solidFill>
                  <a:srgbClr val="0070C0"/>
                </a:solidFill>
              </a:rPr>
              <a:t>いないか？</a:t>
            </a:r>
            <a:endParaRPr kumimoji="1" lang="en-US" altLang="ja-JP" sz="2000" dirty="0">
              <a:solidFill>
                <a:srgbClr val="0070C0"/>
              </a:solidFill>
            </a:endParaRPr>
          </a:p>
          <a:p>
            <a:pPr marL="0" indent="0">
              <a:buNone/>
            </a:pPr>
            <a:r>
              <a:rPr lang="ja-JP" altLang="en-US" sz="2000" dirty="0"/>
              <a:t>　</a:t>
            </a:r>
            <a:r>
              <a:rPr lang="ja-JP" altLang="en-US" sz="2000" b="1" dirty="0"/>
              <a:t>⇒ </a:t>
            </a:r>
            <a:r>
              <a:rPr lang="ja-JP" altLang="en-US" sz="2000" dirty="0"/>
              <a:t>すべての会員が他に対しての</a:t>
            </a:r>
            <a:r>
              <a:rPr lang="ja-JP" altLang="en-US" sz="2000" b="1" dirty="0">
                <a:solidFill>
                  <a:srgbClr val="FF0000"/>
                </a:solidFill>
              </a:rPr>
              <a:t>温かい配慮（優しさ）</a:t>
            </a:r>
            <a:r>
              <a:rPr lang="ja-JP" altLang="en-US" sz="2000" dirty="0"/>
              <a:t>が行き届いているか？</a:t>
            </a:r>
            <a:endParaRPr lang="en-US" altLang="ja-JP" sz="2000" dirty="0"/>
          </a:p>
          <a:p>
            <a:pPr marL="0" indent="0">
              <a:buNone/>
            </a:pPr>
            <a:r>
              <a:rPr lang="ja-JP" altLang="en-US" sz="2000" dirty="0"/>
              <a:t>　　　</a:t>
            </a:r>
            <a:r>
              <a:rPr lang="ja-JP" altLang="en-US" sz="2000" b="1" dirty="0">
                <a:solidFill>
                  <a:srgbClr val="FF0000"/>
                </a:solidFill>
              </a:rPr>
              <a:t>↓</a:t>
            </a:r>
            <a:endParaRPr lang="en-US" altLang="ja-JP" sz="2000" b="1" dirty="0">
              <a:solidFill>
                <a:srgbClr val="FF0000"/>
              </a:solidFill>
            </a:endParaRPr>
          </a:p>
          <a:p>
            <a:pPr marL="0" indent="0">
              <a:buNone/>
            </a:pPr>
            <a:endParaRPr lang="en-US" altLang="ja-JP" sz="2000" dirty="0"/>
          </a:p>
          <a:p>
            <a:pPr marL="0" indent="0">
              <a:buNone/>
            </a:pPr>
            <a:r>
              <a:rPr kumimoji="1" lang="ja-JP" altLang="en-US" sz="2000" b="1" dirty="0"/>
              <a:t>結論</a:t>
            </a:r>
            <a:r>
              <a:rPr kumimoji="1" lang="ja-JP" altLang="en-US" sz="2000" dirty="0"/>
              <a:t>：　すべてにおいて</a:t>
            </a:r>
            <a:r>
              <a:rPr kumimoji="1" lang="ja-JP" altLang="en-US" sz="2000" b="1" dirty="0"/>
              <a:t>相手の立場にたって</a:t>
            </a:r>
            <a:r>
              <a:rPr kumimoji="1" lang="ja-JP" altLang="en-US" sz="2000" dirty="0"/>
              <a:t>考えてあげられているだろうか？</a:t>
            </a:r>
            <a:endParaRPr kumimoji="1" lang="en-US" altLang="ja-JP" sz="2000" dirty="0"/>
          </a:p>
          <a:p>
            <a:pPr marL="0" indent="0">
              <a:buNone/>
            </a:pPr>
            <a:endParaRPr lang="en-US" altLang="ja-JP" sz="2000" dirty="0"/>
          </a:p>
          <a:p>
            <a:pPr marL="0" indent="0">
              <a:buNone/>
            </a:pPr>
            <a:r>
              <a:rPr kumimoji="1" lang="ja-JP" altLang="en-US" sz="2000" dirty="0"/>
              <a:t>　　　　それこそが</a:t>
            </a:r>
            <a:r>
              <a:rPr kumimoji="1" lang="ja-JP" altLang="en-US" sz="2000" b="1" dirty="0">
                <a:solidFill>
                  <a:srgbClr val="FF0000"/>
                </a:solidFill>
              </a:rPr>
              <a:t>「寛容さ」（</a:t>
            </a:r>
            <a:r>
              <a:rPr kumimoji="1" lang="en-US" altLang="ja-JP" sz="2000" b="1" dirty="0">
                <a:solidFill>
                  <a:srgbClr val="FF0000"/>
                </a:solidFill>
              </a:rPr>
              <a:t>tolerance</a:t>
            </a:r>
            <a:r>
              <a:rPr kumimoji="1" lang="ja-JP" altLang="en-US" sz="2000" b="1" dirty="0">
                <a:solidFill>
                  <a:srgbClr val="FF0000"/>
                </a:solidFill>
              </a:rPr>
              <a:t>）</a:t>
            </a:r>
            <a:r>
              <a:rPr lang="ja-JP" altLang="en-US" sz="2000" b="1" dirty="0">
                <a:solidFill>
                  <a:srgbClr val="FF0000"/>
                </a:solidFill>
              </a:rPr>
              <a:t>（</a:t>
            </a:r>
            <a:r>
              <a:rPr lang="en-US" altLang="ja-JP" sz="2000" b="1" dirty="0">
                <a:solidFill>
                  <a:srgbClr val="FF0000"/>
                </a:solidFill>
              </a:rPr>
              <a:t>P.</a:t>
            </a:r>
            <a:r>
              <a:rPr lang="ja-JP" altLang="en-US" sz="2000" b="1" dirty="0">
                <a:solidFill>
                  <a:srgbClr val="FF0000"/>
                </a:solidFill>
              </a:rPr>
              <a:t>ハリス）</a:t>
            </a:r>
            <a:r>
              <a:rPr lang="ja-JP" altLang="en-US" sz="2000" dirty="0"/>
              <a:t>だろう</a:t>
            </a:r>
            <a:endParaRPr kumimoji="1" lang="ja-JP" altLang="en-US" sz="2000" dirty="0"/>
          </a:p>
        </p:txBody>
      </p:sp>
    </p:spTree>
    <p:extLst>
      <p:ext uri="{BB962C8B-B14F-4D97-AF65-F5344CB8AC3E}">
        <p14:creationId xmlns:p14="http://schemas.microsoft.com/office/powerpoint/2010/main" val="253492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fade">
                                      <p:cBhvr>
                                        <p:cTn id="54" dur="1000"/>
                                        <p:tgtEl>
                                          <p:spTgt spid="3">
                                            <p:txEl>
                                              <p:pRg st="8" end="8"/>
                                            </p:txEl>
                                          </p:spTgt>
                                        </p:tgtEl>
                                      </p:cBhvr>
                                    </p:animEffect>
                                    <p:anim calcmode="lin" valueType="num">
                                      <p:cBhvr>
                                        <p:cTn id="5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Effect transition="in" filter="fade">
                                      <p:cBhvr>
                                        <p:cTn id="59" dur="1000"/>
                                        <p:tgtEl>
                                          <p:spTgt spid="3">
                                            <p:txEl>
                                              <p:pRg st="10" end="10"/>
                                            </p:txEl>
                                          </p:spTgt>
                                        </p:tgtEl>
                                      </p:cBhvr>
                                    </p:animEffect>
                                    <p:anim calcmode="lin" valueType="num">
                                      <p:cBhvr>
                                        <p:cTn id="6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9CCC48-CD66-7226-3CDF-704FD4A1E9A6}"/>
              </a:ext>
            </a:extLst>
          </p:cNvPr>
          <p:cNvSpPr>
            <a:spLocks noGrp="1"/>
          </p:cNvSpPr>
          <p:nvPr>
            <p:ph type="title"/>
          </p:nvPr>
        </p:nvSpPr>
        <p:spPr>
          <a:solidFill>
            <a:schemeClr val="tx2">
              <a:lumMod val="20000"/>
              <a:lumOff val="80000"/>
            </a:schemeClr>
          </a:solidFill>
        </p:spPr>
        <p:txBody>
          <a:bodyPr>
            <a:normAutofit/>
          </a:bodyPr>
          <a:lstStyle/>
          <a:p>
            <a:r>
              <a:rPr kumimoji="1" lang="ja-JP" altLang="en-US" sz="2800" b="1" dirty="0"/>
              <a:t>  クラブが </a:t>
            </a:r>
            <a:r>
              <a:rPr kumimoji="1" lang="en-US" altLang="ja-JP" sz="2800" b="1" dirty="0"/>
              <a:t>“DEI” </a:t>
            </a:r>
            <a:r>
              <a:rPr kumimoji="1" lang="ja-JP" altLang="en-US" sz="2800" b="1" dirty="0"/>
              <a:t>を取り入れることの意味</a:t>
            </a:r>
          </a:p>
        </p:txBody>
      </p:sp>
      <p:sp>
        <p:nvSpPr>
          <p:cNvPr id="3" name="コンテンツ プレースホルダー 2">
            <a:extLst>
              <a:ext uri="{FF2B5EF4-FFF2-40B4-BE49-F238E27FC236}">
                <a16:creationId xmlns:a16="http://schemas.microsoft.com/office/drawing/2014/main" id="{A3D16194-AFE9-5A05-FBC6-523569FDDBEF}"/>
              </a:ext>
            </a:extLst>
          </p:cNvPr>
          <p:cNvSpPr>
            <a:spLocks noGrp="1"/>
          </p:cNvSpPr>
          <p:nvPr>
            <p:ph idx="1"/>
          </p:nvPr>
        </p:nvSpPr>
        <p:spPr>
          <a:xfrm>
            <a:off x="838200" y="2201662"/>
            <a:ext cx="10515600" cy="4019689"/>
          </a:xfrm>
        </p:spPr>
        <p:txBody>
          <a:bodyPr/>
          <a:lstStyle/>
          <a:p>
            <a:pPr marL="0" indent="0">
              <a:buNone/>
            </a:pPr>
            <a:r>
              <a:rPr kumimoji="1" lang="ja-JP" altLang="en-US" sz="2000" b="1" dirty="0">
                <a:solidFill>
                  <a:srgbClr val="FF0000"/>
                </a:solidFill>
              </a:rPr>
              <a:t>“意味”　</a:t>
            </a:r>
            <a:r>
              <a:rPr kumimoji="1" lang="ja-JP" altLang="en-US" sz="2000" dirty="0"/>
              <a:t>には</a:t>
            </a:r>
            <a:r>
              <a:rPr kumimoji="1" lang="en-US" altLang="ja-JP" sz="2000" dirty="0"/>
              <a:t>2</a:t>
            </a:r>
            <a:r>
              <a:rPr kumimoji="1" lang="ja-JP" altLang="en-US" sz="2000" dirty="0"/>
              <a:t>つがある</a:t>
            </a:r>
            <a:endParaRPr kumimoji="1" lang="en-US" altLang="ja-JP" sz="2000" dirty="0"/>
          </a:p>
          <a:p>
            <a:pPr marL="0" indent="0">
              <a:buNone/>
            </a:pPr>
            <a:endParaRPr lang="en-US" altLang="ja-JP" sz="2000" dirty="0"/>
          </a:p>
          <a:p>
            <a:pPr marL="0" indent="0">
              <a:buNone/>
            </a:pPr>
            <a:r>
              <a:rPr kumimoji="1" lang="en-US" altLang="ja-JP" sz="2000" dirty="0"/>
              <a:t>1</a:t>
            </a:r>
            <a:r>
              <a:rPr kumimoji="1" lang="ja-JP" altLang="en-US" sz="2000" dirty="0"/>
              <a:t>　</a:t>
            </a:r>
            <a:r>
              <a:rPr kumimoji="1" lang="ja-JP" altLang="en-US" sz="2000" b="1" dirty="0"/>
              <a:t>独自のクラブ文化を活かしつつ</a:t>
            </a:r>
            <a:r>
              <a:rPr kumimoji="1" lang="ja-JP" altLang="en-US" sz="2000" dirty="0"/>
              <a:t>、インクリュ－シブなクラブへと成長するための</a:t>
            </a:r>
            <a:endParaRPr kumimoji="1" lang="en-US" altLang="ja-JP" sz="2000" dirty="0"/>
          </a:p>
          <a:p>
            <a:pPr marL="0" indent="0">
              <a:buNone/>
            </a:pPr>
            <a:r>
              <a:rPr lang="ja-JP" altLang="en-US" sz="2000" dirty="0"/>
              <a:t>　  課題（改めるべき点）に気づくこと</a:t>
            </a:r>
            <a:endParaRPr lang="en-US" altLang="ja-JP" sz="2000" dirty="0"/>
          </a:p>
          <a:p>
            <a:pPr marL="0" indent="0">
              <a:buNone/>
            </a:pPr>
            <a:endParaRPr kumimoji="1" lang="en-US" altLang="ja-JP" sz="2000" dirty="0"/>
          </a:p>
          <a:p>
            <a:pPr marL="0" indent="0">
              <a:buNone/>
            </a:pPr>
            <a:r>
              <a:rPr lang="en-US" altLang="ja-JP" sz="2000" dirty="0"/>
              <a:t>2</a:t>
            </a:r>
            <a:r>
              <a:rPr lang="ja-JP" altLang="en-US" sz="2000" dirty="0"/>
              <a:t>　その課題に取り組むために、今後、クラブで</a:t>
            </a:r>
            <a:r>
              <a:rPr lang="ja-JP" altLang="en-US" sz="2000" b="1" dirty="0"/>
              <a:t>何をすればいいか</a:t>
            </a:r>
            <a:r>
              <a:rPr lang="ja-JP" altLang="en-US" sz="2000" dirty="0"/>
              <a:t>を考えること</a:t>
            </a:r>
            <a:endParaRPr lang="en-US" altLang="ja-JP" sz="2000" dirty="0"/>
          </a:p>
          <a:p>
            <a:pPr marL="0" indent="0">
              <a:buNone/>
            </a:pPr>
            <a:endParaRPr kumimoji="1" lang="en-US" altLang="ja-JP" sz="2000" dirty="0"/>
          </a:p>
          <a:p>
            <a:pPr marL="0" indent="0">
              <a:buNone/>
            </a:pPr>
            <a:endParaRPr lang="en-US" altLang="ja-JP" sz="2000" dirty="0"/>
          </a:p>
          <a:p>
            <a:pPr marL="0" indent="0">
              <a:buNone/>
            </a:pPr>
            <a:r>
              <a:rPr lang="ja-JP" altLang="en-US" sz="2000" dirty="0"/>
              <a:t>⇒　それが、</a:t>
            </a:r>
            <a:r>
              <a:rPr lang="ja-JP" altLang="en-US" sz="2000" b="1" dirty="0">
                <a:solidFill>
                  <a:srgbClr val="FF0000"/>
                </a:solidFill>
              </a:rPr>
              <a:t>クラブの成長・会員の成長</a:t>
            </a:r>
            <a:r>
              <a:rPr lang="ja-JP" altLang="en-US" sz="2000" dirty="0"/>
              <a:t>に繋がるのです</a:t>
            </a:r>
            <a:endParaRPr kumimoji="1" lang="ja-JP" altLang="en-US" sz="2000" dirty="0"/>
          </a:p>
        </p:txBody>
      </p:sp>
    </p:spTree>
    <p:extLst>
      <p:ext uri="{BB962C8B-B14F-4D97-AF65-F5344CB8AC3E}">
        <p14:creationId xmlns:p14="http://schemas.microsoft.com/office/powerpoint/2010/main" val="138311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1000"/>
                                        <p:tgtEl>
                                          <p:spTgt spid="3">
                                            <p:txEl>
                                              <p:pRg st="8" end="8"/>
                                            </p:txEl>
                                          </p:spTgt>
                                        </p:tgtEl>
                                      </p:cBhvr>
                                    </p:animEffect>
                                    <p:anim calcmode="lin" valueType="num">
                                      <p:cBhvr>
                                        <p:cTn id="3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E3AFADB-AC23-4FD7-3EA5-64EAA84FA770}"/>
              </a:ext>
            </a:extLst>
          </p:cNvPr>
          <p:cNvSpPr>
            <a:spLocks noGrp="1"/>
          </p:cNvSpPr>
          <p:nvPr>
            <p:ph idx="1"/>
          </p:nvPr>
        </p:nvSpPr>
        <p:spPr>
          <a:xfrm>
            <a:off x="838199" y="838200"/>
            <a:ext cx="10625667" cy="5338763"/>
          </a:xfrm>
        </p:spPr>
        <p:txBody>
          <a:bodyPr>
            <a:normAutofit/>
          </a:bodyPr>
          <a:lstStyle/>
          <a:p>
            <a:pPr marL="0" indent="0">
              <a:buNone/>
            </a:pPr>
            <a:r>
              <a:rPr kumimoji="1" lang="ja-JP" altLang="en-US" sz="2000" b="1" dirty="0">
                <a:solidFill>
                  <a:srgbClr val="0070C0"/>
                </a:solidFill>
                <a:latin typeface="+mn-ea"/>
              </a:rPr>
              <a:t>最も大切な会員増強における決まりごと（これだけは決して忘れてはならないこと）とは</a:t>
            </a:r>
            <a:r>
              <a:rPr kumimoji="1" lang="en-US" altLang="ja-JP" sz="2000" b="1" dirty="0">
                <a:solidFill>
                  <a:srgbClr val="0070C0"/>
                </a:solidFill>
                <a:latin typeface="+mn-ea"/>
              </a:rPr>
              <a:t>‥</a:t>
            </a:r>
          </a:p>
          <a:p>
            <a:pPr marL="0" indent="0">
              <a:buNone/>
            </a:pPr>
            <a:endParaRPr lang="en-US" altLang="ja-JP" sz="2000" dirty="0">
              <a:latin typeface="+mn-ea"/>
            </a:endParaRPr>
          </a:p>
          <a:p>
            <a:pPr marL="0" indent="0">
              <a:buNone/>
            </a:pPr>
            <a:r>
              <a:rPr kumimoji="1" lang="ja-JP" altLang="en-US" sz="2000" dirty="0">
                <a:latin typeface="+mn-ea"/>
              </a:rPr>
              <a:t>　１　</a:t>
            </a:r>
            <a:r>
              <a:rPr kumimoji="1" lang="ja-JP" altLang="en-US" sz="2000" b="1" dirty="0">
                <a:solidFill>
                  <a:srgbClr val="FF0000"/>
                </a:solidFill>
                <a:latin typeface="+mn-ea"/>
              </a:rPr>
              <a:t>「ロータリーに入ることがどれだけ本人の為になるのか」</a:t>
            </a:r>
            <a:r>
              <a:rPr kumimoji="1" lang="ja-JP" altLang="en-US" sz="2000" dirty="0">
                <a:latin typeface="+mn-ea"/>
              </a:rPr>
              <a:t>　を</a:t>
            </a:r>
            <a:endParaRPr kumimoji="1" lang="en-US" altLang="ja-JP" sz="2000" dirty="0">
              <a:latin typeface="+mn-ea"/>
            </a:endParaRPr>
          </a:p>
          <a:p>
            <a:pPr marL="0" indent="0">
              <a:buNone/>
            </a:pPr>
            <a:endParaRPr lang="en-US" altLang="ja-JP" sz="2000" dirty="0">
              <a:latin typeface="+mn-ea"/>
            </a:endParaRPr>
          </a:p>
          <a:p>
            <a:pPr marL="0" indent="0">
              <a:buNone/>
            </a:pPr>
            <a:r>
              <a:rPr kumimoji="1" lang="ja-JP" altLang="en-US" sz="2000" dirty="0">
                <a:latin typeface="+mn-ea"/>
              </a:rPr>
              <a:t>　２　</a:t>
            </a:r>
            <a:r>
              <a:rPr kumimoji="1" lang="ja-JP" altLang="en-US" sz="2000" b="1" dirty="0">
                <a:solidFill>
                  <a:srgbClr val="FF0000"/>
                </a:solidFill>
                <a:latin typeface="+mn-ea"/>
              </a:rPr>
              <a:t>「その本人自身がよく理解してくれること」　</a:t>
            </a:r>
            <a:r>
              <a:rPr kumimoji="1" lang="ja-JP" altLang="en-US" sz="2000" dirty="0">
                <a:latin typeface="+mn-ea"/>
              </a:rPr>
              <a:t>が大切です</a:t>
            </a:r>
            <a:endParaRPr kumimoji="1" lang="en-US" altLang="ja-JP" sz="2000" dirty="0">
              <a:latin typeface="+mn-ea"/>
            </a:endParaRPr>
          </a:p>
          <a:p>
            <a:pPr marL="0" indent="0">
              <a:buNone/>
            </a:pPr>
            <a:endParaRPr lang="en-US" altLang="ja-JP" sz="2000" dirty="0">
              <a:latin typeface="+mn-ea"/>
            </a:endParaRPr>
          </a:p>
          <a:p>
            <a:pPr marL="0" indent="0">
              <a:buNone/>
            </a:pPr>
            <a:endParaRPr kumimoji="1" lang="en-US" altLang="ja-JP" sz="2000" dirty="0">
              <a:latin typeface="+mn-ea"/>
            </a:endParaRPr>
          </a:p>
          <a:p>
            <a:pPr marL="0" indent="0">
              <a:buNone/>
            </a:pPr>
            <a:r>
              <a:rPr kumimoji="1" lang="ja-JP" altLang="en-US" sz="2000" b="1" dirty="0">
                <a:latin typeface="+mn-ea"/>
              </a:rPr>
              <a:t>私たちの喜び</a:t>
            </a:r>
            <a:r>
              <a:rPr kumimoji="1" lang="ja-JP" altLang="en-US" sz="2000" dirty="0">
                <a:latin typeface="+mn-ea"/>
              </a:rPr>
              <a:t>とは、</a:t>
            </a:r>
            <a:endParaRPr kumimoji="1" lang="en-US" altLang="ja-JP" sz="2000" dirty="0">
              <a:latin typeface="+mn-ea"/>
            </a:endParaRPr>
          </a:p>
          <a:p>
            <a:pPr marL="0" indent="0">
              <a:buNone/>
            </a:pPr>
            <a:endParaRPr lang="en-US" altLang="ja-JP" sz="2000" dirty="0">
              <a:latin typeface="+mn-ea"/>
            </a:endParaRPr>
          </a:p>
          <a:p>
            <a:pPr marL="0" indent="0">
              <a:buNone/>
            </a:pPr>
            <a:r>
              <a:rPr kumimoji="1" lang="ja-JP" altLang="en-US" sz="2000" dirty="0">
                <a:latin typeface="+mn-ea"/>
              </a:rPr>
              <a:t>　</a:t>
            </a:r>
            <a:r>
              <a:rPr kumimoji="1" lang="ja-JP" altLang="en-US" sz="2000" b="1" dirty="0">
                <a:solidFill>
                  <a:srgbClr val="FF0000"/>
                </a:solidFill>
                <a:latin typeface="+mn-ea"/>
              </a:rPr>
              <a:t>「新会員がクラブの中で楽しそうに、嬉しそうにしている姿を見ること」　</a:t>
            </a:r>
            <a:r>
              <a:rPr kumimoji="1" lang="ja-JP" altLang="en-US" sz="2000" dirty="0">
                <a:latin typeface="+mn-ea"/>
              </a:rPr>
              <a:t>です</a:t>
            </a:r>
            <a:endParaRPr kumimoji="1" lang="en-US" altLang="ja-JP" sz="2000" dirty="0">
              <a:latin typeface="+mn-ea"/>
            </a:endParaRPr>
          </a:p>
          <a:p>
            <a:pPr marL="0" indent="0">
              <a:buNone/>
            </a:pPr>
            <a:endParaRPr lang="en-US" altLang="ja-JP" sz="2000" dirty="0">
              <a:latin typeface="+mn-ea"/>
            </a:endParaRPr>
          </a:p>
          <a:p>
            <a:pPr marL="0" indent="0">
              <a:buNone/>
            </a:pPr>
            <a:r>
              <a:rPr kumimoji="1" lang="ja-JP" altLang="en-US" sz="2000" dirty="0">
                <a:latin typeface="+mn-ea"/>
              </a:rPr>
              <a:t>決して、</a:t>
            </a:r>
            <a:r>
              <a:rPr kumimoji="1" lang="ja-JP" altLang="en-US" sz="2000" b="1" dirty="0">
                <a:latin typeface="+mn-ea"/>
              </a:rPr>
              <a:t>数合わせのために（自分の立場のために）</a:t>
            </a:r>
            <a:r>
              <a:rPr kumimoji="1" lang="ja-JP" altLang="en-US" sz="2000" dirty="0">
                <a:latin typeface="+mn-ea"/>
              </a:rPr>
              <a:t>新会員を勧誘してはいけません</a:t>
            </a:r>
            <a:endParaRPr kumimoji="1" lang="en-US" altLang="ja-JP" sz="2000" dirty="0">
              <a:latin typeface="+mn-ea"/>
            </a:endParaRPr>
          </a:p>
          <a:p>
            <a:pPr marL="0" indent="0">
              <a:buNone/>
            </a:pPr>
            <a:endParaRPr kumimoji="1" lang="ja-JP" altLang="en-US" sz="2000" dirty="0"/>
          </a:p>
        </p:txBody>
      </p:sp>
    </p:spTree>
    <p:extLst>
      <p:ext uri="{BB962C8B-B14F-4D97-AF65-F5344CB8AC3E}">
        <p14:creationId xmlns:p14="http://schemas.microsoft.com/office/powerpoint/2010/main" val="187044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1000"/>
                                        <p:tgtEl>
                                          <p:spTgt spid="3">
                                            <p:txEl>
                                              <p:pRg st="7" end="7"/>
                                            </p:txEl>
                                          </p:spTgt>
                                        </p:tgtEl>
                                      </p:cBhvr>
                                    </p:animEffect>
                                    <p:anim calcmode="lin" valueType="num">
                                      <p:cBhvr>
                                        <p:cTn id="1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fade">
                                      <p:cBhvr>
                                        <p:cTn id="22" dur="1000"/>
                                        <p:tgtEl>
                                          <p:spTgt spid="3">
                                            <p:txEl>
                                              <p:pRg st="9" end="9"/>
                                            </p:txEl>
                                          </p:spTgt>
                                        </p:tgtEl>
                                      </p:cBhvr>
                                    </p:animEffect>
                                    <p:anim calcmode="lin" valueType="num">
                                      <p:cBhvr>
                                        <p:cTn id="2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9" end="9"/>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animEffect transition="in" filter="fade">
                                      <p:cBhvr>
                                        <p:cTn id="27" dur="1000"/>
                                        <p:tgtEl>
                                          <p:spTgt spid="3">
                                            <p:txEl>
                                              <p:pRg st="11" end="11"/>
                                            </p:txEl>
                                          </p:spTgt>
                                        </p:tgtEl>
                                      </p:cBhvr>
                                    </p:animEffect>
                                    <p:anim calcmode="lin" valueType="num">
                                      <p:cBhvr>
                                        <p:cTn id="28"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19DF71A4-8F54-7AB0-AFFA-DC8D19C87748}"/>
              </a:ext>
            </a:extLst>
          </p:cNvPr>
          <p:cNvSpPr>
            <a:spLocks noGrp="1"/>
          </p:cNvSpPr>
          <p:nvPr>
            <p:ph type="title"/>
          </p:nvPr>
        </p:nvSpPr>
        <p:spPr>
          <a:xfrm>
            <a:off x="838200" y="365125"/>
            <a:ext cx="10515600" cy="1325563"/>
          </a:xfrm>
          <a:solidFill>
            <a:schemeClr val="accent5">
              <a:lumMod val="20000"/>
              <a:lumOff val="80000"/>
            </a:schemeClr>
          </a:solidFill>
        </p:spPr>
        <p:txBody>
          <a:bodyPr/>
          <a:lstStyle/>
          <a:p>
            <a:r>
              <a:rPr kumimoji="1" lang="ja-JP" altLang="en-US" b="1" dirty="0">
                <a:solidFill>
                  <a:srgbClr val="FF0000"/>
                </a:solidFill>
                <a:effectLst>
                  <a:outerShdw blurRad="38100" dist="38100" dir="2700000" algn="tl">
                    <a:srgbClr val="000000">
                      <a:alpha val="43137"/>
                    </a:srgbClr>
                  </a:outerShdw>
                </a:effectLst>
              </a:rPr>
              <a:t> </a:t>
            </a:r>
            <a:r>
              <a:rPr kumimoji="1" lang="ja-JP" altLang="en-US" sz="3200" b="1" dirty="0">
                <a:solidFill>
                  <a:srgbClr val="FF0000"/>
                </a:solidFill>
                <a:effectLst>
                  <a:outerShdw blurRad="38100" dist="38100" dir="2700000" algn="tl">
                    <a:srgbClr val="000000">
                      <a:alpha val="43137"/>
                    </a:srgbClr>
                  </a:outerShdw>
                </a:effectLst>
              </a:rPr>
              <a:t>クラブとロータリアン成長までの４ステップ</a:t>
            </a:r>
          </a:p>
        </p:txBody>
      </p:sp>
      <p:graphicFrame>
        <p:nvGraphicFramePr>
          <p:cNvPr id="2" name="オブジェクト 1">
            <a:extLst>
              <a:ext uri="{FF2B5EF4-FFF2-40B4-BE49-F238E27FC236}">
                <a16:creationId xmlns:a16="http://schemas.microsoft.com/office/drawing/2014/main" id="{C9D93F67-3230-3E1B-797D-9820B36A3DCC}"/>
              </a:ext>
            </a:extLst>
          </p:cNvPr>
          <p:cNvGraphicFramePr>
            <a:graphicFrameLocks noChangeAspect="1"/>
          </p:cNvGraphicFramePr>
          <p:nvPr/>
        </p:nvGraphicFramePr>
        <p:xfrm>
          <a:off x="838200" y="1870075"/>
          <a:ext cx="10515600" cy="4622800"/>
        </p:xfrm>
        <a:graphic>
          <a:graphicData uri="http://schemas.openxmlformats.org/presentationml/2006/ole">
            <mc:AlternateContent xmlns:mc="http://schemas.openxmlformats.org/markup-compatibility/2006">
              <mc:Choice xmlns:v="urn:schemas-microsoft-com:vml" Requires="v">
                <p:oleObj name="Worksheet" r:id="rId2" imgW="6867393" imgH="3114504" progId="Excel.Sheet.12">
                  <p:embed/>
                </p:oleObj>
              </mc:Choice>
              <mc:Fallback>
                <p:oleObj name="Worksheet" r:id="rId2" imgW="6867393" imgH="3114504" progId="Excel.Sheet.12">
                  <p:embed/>
                  <p:pic>
                    <p:nvPicPr>
                      <p:cNvPr id="2" name="オブジェクト 1">
                        <a:extLst>
                          <a:ext uri="{FF2B5EF4-FFF2-40B4-BE49-F238E27FC236}">
                            <a16:creationId xmlns:a16="http://schemas.microsoft.com/office/drawing/2014/main" id="{C9D93F67-3230-3E1B-797D-9820B36A3DCC}"/>
                          </a:ext>
                        </a:extLst>
                      </p:cNvPr>
                      <p:cNvPicPr/>
                      <p:nvPr/>
                    </p:nvPicPr>
                    <p:blipFill>
                      <a:blip r:embed="rId3"/>
                      <a:stretch>
                        <a:fillRect/>
                      </a:stretch>
                    </p:blipFill>
                    <p:spPr>
                      <a:xfrm>
                        <a:off x="838200" y="1870075"/>
                        <a:ext cx="10515600" cy="4622800"/>
                      </a:xfrm>
                      <a:prstGeom prst="rect">
                        <a:avLst/>
                      </a:prstGeom>
                    </p:spPr>
                  </p:pic>
                </p:oleObj>
              </mc:Fallback>
            </mc:AlternateContent>
          </a:graphicData>
        </a:graphic>
      </p:graphicFrame>
      <p:sp>
        <p:nvSpPr>
          <p:cNvPr id="3" name="フレーム 2">
            <a:extLst>
              <a:ext uri="{FF2B5EF4-FFF2-40B4-BE49-F238E27FC236}">
                <a16:creationId xmlns:a16="http://schemas.microsoft.com/office/drawing/2014/main" id="{BDA689C3-7CDA-89EE-5AD3-D1E52F022FA8}"/>
              </a:ext>
            </a:extLst>
          </p:cNvPr>
          <p:cNvSpPr/>
          <p:nvPr/>
        </p:nvSpPr>
        <p:spPr>
          <a:xfrm>
            <a:off x="1968136" y="2708366"/>
            <a:ext cx="914400" cy="914400"/>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9084522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427E33-83F8-BDF9-50D9-F89DE3249AA6}"/>
              </a:ext>
            </a:extLst>
          </p:cNvPr>
          <p:cNvSpPr>
            <a:spLocks noGrp="1"/>
          </p:cNvSpPr>
          <p:nvPr>
            <p:ph type="title"/>
          </p:nvPr>
        </p:nvSpPr>
        <p:spPr>
          <a:solidFill>
            <a:schemeClr val="accent6">
              <a:lumMod val="20000"/>
              <a:lumOff val="80000"/>
            </a:schemeClr>
          </a:solidFill>
        </p:spPr>
        <p:txBody>
          <a:bodyPr>
            <a:normAutofit/>
          </a:bodyPr>
          <a:lstStyle/>
          <a:p>
            <a:r>
              <a:rPr kumimoji="1" lang="en-US" altLang="ja-JP"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Light" panose="020F0302020204030204"/>
                <a:ea typeface="游ゴシック Light" panose="020B0300000000000000" pitchFamily="50" charset="-128"/>
                <a:cs typeface="+mj-cs"/>
              </a:rPr>
              <a:t> Ⅳ</a:t>
            </a:r>
            <a:r>
              <a:rPr kumimoji="1" lang="ja-JP" alt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Light" panose="020F0302020204030204"/>
                <a:ea typeface="游ゴシック Light" panose="020B0300000000000000" pitchFamily="50" charset="-128"/>
                <a:cs typeface="+mj-cs"/>
              </a:rPr>
              <a:t>　“奉　仕”　</a:t>
            </a:r>
            <a:r>
              <a:rPr kumimoji="1" lang="en-US" altLang="ja-JP"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Light" panose="020F0302020204030204"/>
                <a:ea typeface="游ゴシック Light" panose="020B0300000000000000" pitchFamily="50" charset="-128"/>
                <a:cs typeface="+mj-cs"/>
              </a:rPr>
              <a:t>‥ </a:t>
            </a:r>
            <a:r>
              <a:rPr kumimoji="1" lang="ja-JP" alt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Light" panose="020F0302020204030204"/>
                <a:ea typeface="游ゴシック Light" panose="020B0300000000000000" pitchFamily="50" charset="-128"/>
                <a:cs typeface="+mj-cs"/>
              </a:rPr>
              <a:t>仲間と共に（楽しいクラブを作ろう）</a:t>
            </a:r>
            <a:endParaRPr kumimoji="1" lang="ja-JP" altLang="en-US" sz="3200" b="1" dirty="0">
              <a:effectLst>
                <a:outerShdw blurRad="38100" dist="38100" dir="2700000" algn="tl">
                  <a:srgbClr val="000000">
                    <a:alpha val="43137"/>
                  </a:srgbClr>
                </a:outerShdw>
              </a:effectLst>
            </a:endParaRPr>
          </a:p>
        </p:txBody>
      </p:sp>
      <p:sp>
        <p:nvSpPr>
          <p:cNvPr id="4" name="コンテンツ プレースホルダー 3">
            <a:extLst>
              <a:ext uri="{FF2B5EF4-FFF2-40B4-BE49-F238E27FC236}">
                <a16:creationId xmlns:a16="http://schemas.microsoft.com/office/drawing/2014/main" id="{3DE1B2E9-4E40-0BD5-A6D5-5B03D25906B0}"/>
              </a:ext>
            </a:extLst>
          </p:cNvPr>
          <p:cNvSpPr>
            <a:spLocks noGrp="1"/>
          </p:cNvSpPr>
          <p:nvPr>
            <p:ph idx="1"/>
          </p:nvPr>
        </p:nvSpPr>
        <p:spPr/>
        <p:txBody>
          <a:bodyPr/>
          <a:lstStyle/>
          <a:p>
            <a:pPr marL="0" indent="0">
              <a:buNone/>
            </a:pPr>
            <a:endParaRPr lang="en-US" altLang="ja-JP" dirty="0"/>
          </a:p>
          <a:p>
            <a:pPr marL="0" indent="0">
              <a:buNone/>
            </a:pPr>
            <a:r>
              <a:rPr lang="en-US" altLang="ja-JP" sz="2000" b="1" dirty="0">
                <a:solidFill>
                  <a:srgbClr val="FF0000"/>
                </a:solidFill>
              </a:rPr>
              <a:t>1</a:t>
            </a:r>
            <a:r>
              <a:rPr lang="ja-JP" altLang="en-US" sz="2000" b="1" dirty="0">
                <a:solidFill>
                  <a:srgbClr val="FF0000"/>
                </a:solidFill>
              </a:rPr>
              <a:t>　“奉仕” ができる人とは？</a:t>
            </a:r>
            <a:endParaRPr lang="en-US" altLang="ja-JP" sz="2000" b="1" dirty="0">
              <a:solidFill>
                <a:srgbClr val="FF0000"/>
              </a:solidFill>
            </a:endParaRPr>
          </a:p>
          <a:p>
            <a:pPr marL="0" indent="0">
              <a:buNone/>
            </a:pPr>
            <a:endParaRPr lang="en-US" altLang="ja-JP" sz="2000" b="1" dirty="0">
              <a:solidFill>
                <a:srgbClr val="FF0000"/>
              </a:solidFill>
            </a:endParaRPr>
          </a:p>
          <a:p>
            <a:pPr marL="0" indent="0">
              <a:buNone/>
            </a:pPr>
            <a:r>
              <a:rPr lang="en-US" altLang="ja-JP" sz="2000" b="1" dirty="0">
                <a:solidFill>
                  <a:srgbClr val="FF0000"/>
                </a:solidFill>
              </a:rPr>
              <a:t>2</a:t>
            </a:r>
            <a:r>
              <a:rPr lang="ja-JP" altLang="en-US" sz="2000" b="1" dirty="0">
                <a:solidFill>
                  <a:srgbClr val="FF0000"/>
                </a:solidFill>
              </a:rPr>
              <a:t>　“寄付” ができる人とは？</a:t>
            </a:r>
            <a:endParaRPr lang="en-US" altLang="ja-JP" sz="2000" b="1" dirty="0">
              <a:solidFill>
                <a:srgbClr val="FF0000"/>
              </a:solidFill>
            </a:endParaRPr>
          </a:p>
          <a:p>
            <a:pPr marL="0" indent="0">
              <a:buNone/>
            </a:pPr>
            <a:endParaRPr lang="en-US" altLang="ja-JP" sz="2000" b="1" dirty="0">
              <a:solidFill>
                <a:srgbClr val="FF0000"/>
              </a:solidFill>
            </a:endParaRPr>
          </a:p>
          <a:p>
            <a:pPr marL="0" indent="0">
              <a:buNone/>
            </a:pPr>
            <a:r>
              <a:rPr lang="en-US" altLang="ja-JP" sz="2000" b="1" dirty="0">
                <a:solidFill>
                  <a:srgbClr val="FF0000"/>
                </a:solidFill>
              </a:rPr>
              <a:t>3</a:t>
            </a:r>
            <a:r>
              <a:rPr lang="ja-JP" altLang="en-US" sz="2000" b="1" dirty="0">
                <a:solidFill>
                  <a:srgbClr val="FF0000"/>
                </a:solidFill>
              </a:rPr>
              <a:t>　“ニコニコ</a:t>
            </a:r>
            <a:r>
              <a:rPr lang="en-US" altLang="ja-JP" sz="2000" b="1" dirty="0">
                <a:solidFill>
                  <a:srgbClr val="FF0000"/>
                </a:solidFill>
              </a:rPr>
              <a:t>BOX</a:t>
            </a:r>
            <a:r>
              <a:rPr lang="ja-JP" altLang="en-US" sz="2000" b="1" dirty="0">
                <a:solidFill>
                  <a:srgbClr val="FF0000"/>
                </a:solidFill>
              </a:rPr>
              <a:t>” ができる人とは？</a:t>
            </a:r>
            <a:endParaRPr lang="en-US" altLang="ja-JP" sz="2000" b="1" dirty="0">
              <a:solidFill>
                <a:srgbClr val="FF0000"/>
              </a:solidFill>
            </a:endParaRPr>
          </a:p>
          <a:p>
            <a:pPr marL="0" indent="0">
              <a:buNone/>
            </a:pPr>
            <a:endParaRPr lang="en-US" altLang="ja-JP" sz="2000" dirty="0"/>
          </a:p>
          <a:p>
            <a:pPr marL="0" indent="0">
              <a:buNone/>
            </a:pPr>
            <a:r>
              <a:rPr lang="ja-JP" altLang="en-US" sz="2000" dirty="0"/>
              <a:t>　</a:t>
            </a:r>
          </a:p>
        </p:txBody>
      </p:sp>
    </p:spTree>
    <p:extLst>
      <p:ext uri="{BB962C8B-B14F-4D97-AF65-F5344CB8AC3E}">
        <p14:creationId xmlns:p14="http://schemas.microsoft.com/office/powerpoint/2010/main" val="405719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1000"/>
                                        <p:tgtEl>
                                          <p:spTgt spid="4">
                                            <p:txEl>
                                              <p:pRg st="3" end="3"/>
                                            </p:txEl>
                                          </p:spTgt>
                                        </p:tgtEl>
                                      </p:cBhvr>
                                    </p:animEffect>
                                    <p:anim calcmode="lin" valueType="num">
                                      <p:cBhvr>
                                        <p:cTn id="1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1000"/>
                                        <p:tgtEl>
                                          <p:spTgt spid="4">
                                            <p:txEl>
                                              <p:pRg st="5" end="5"/>
                                            </p:txEl>
                                          </p:spTgt>
                                        </p:tgtEl>
                                      </p:cBhvr>
                                    </p:animEffect>
                                    <p:anim calcmode="lin" valueType="num">
                                      <p:cBhvr>
                                        <p:cTn id="1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427E33-83F8-BDF9-50D9-F89DE3249AA6}"/>
              </a:ext>
            </a:extLst>
          </p:cNvPr>
          <p:cNvSpPr>
            <a:spLocks noGrp="1"/>
          </p:cNvSpPr>
          <p:nvPr>
            <p:ph type="title"/>
          </p:nvPr>
        </p:nvSpPr>
        <p:spPr>
          <a:solidFill>
            <a:schemeClr val="accent6">
              <a:lumMod val="20000"/>
              <a:lumOff val="80000"/>
            </a:schemeClr>
          </a:solidFill>
        </p:spPr>
        <p:txBody>
          <a:bodyPr>
            <a:normAutofit/>
          </a:bodyPr>
          <a:lstStyle/>
          <a:p>
            <a:r>
              <a:rPr kumimoji="1" lang="en-US" altLang="ja-JP"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Light" panose="020F0302020204030204"/>
                <a:ea typeface="游ゴシック Light" panose="020B0300000000000000" pitchFamily="50" charset="-128"/>
                <a:cs typeface="+mj-cs"/>
              </a:rPr>
              <a:t> Ⅳ</a:t>
            </a:r>
            <a:r>
              <a:rPr kumimoji="1" lang="ja-JP" alt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Light" panose="020F0302020204030204"/>
                <a:ea typeface="游ゴシック Light" panose="020B0300000000000000" pitchFamily="50" charset="-128"/>
                <a:cs typeface="+mj-cs"/>
              </a:rPr>
              <a:t>　“奉　仕”　</a:t>
            </a:r>
            <a:r>
              <a:rPr kumimoji="1" lang="en-US" altLang="ja-JP"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Light" panose="020F0302020204030204"/>
                <a:ea typeface="游ゴシック Light" panose="020B0300000000000000" pitchFamily="50" charset="-128"/>
                <a:cs typeface="+mj-cs"/>
              </a:rPr>
              <a:t>‥ </a:t>
            </a:r>
            <a:r>
              <a:rPr kumimoji="1" lang="ja-JP" alt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Light" panose="020F0302020204030204"/>
                <a:ea typeface="游ゴシック Light" panose="020B0300000000000000" pitchFamily="50" charset="-128"/>
                <a:cs typeface="+mj-cs"/>
              </a:rPr>
              <a:t>仲間と共に（楽しいクラブを作ろう）</a:t>
            </a:r>
            <a:endParaRPr kumimoji="1" lang="ja-JP" altLang="en-US" sz="3200" b="1" dirty="0">
              <a:effectLst>
                <a:outerShdw blurRad="38100" dist="38100" dir="2700000" algn="tl">
                  <a:srgbClr val="000000">
                    <a:alpha val="43137"/>
                  </a:srgbClr>
                </a:outerShdw>
              </a:effectLst>
            </a:endParaRPr>
          </a:p>
        </p:txBody>
      </p:sp>
      <p:sp>
        <p:nvSpPr>
          <p:cNvPr id="4" name="コンテンツ プレースホルダー 3">
            <a:extLst>
              <a:ext uri="{FF2B5EF4-FFF2-40B4-BE49-F238E27FC236}">
                <a16:creationId xmlns:a16="http://schemas.microsoft.com/office/drawing/2014/main" id="{3DE1B2E9-4E40-0BD5-A6D5-5B03D25906B0}"/>
              </a:ext>
            </a:extLst>
          </p:cNvPr>
          <p:cNvSpPr>
            <a:spLocks noGrp="1"/>
          </p:cNvSpPr>
          <p:nvPr>
            <p:ph idx="1"/>
          </p:nvPr>
        </p:nvSpPr>
        <p:spPr/>
        <p:txBody>
          <a:bodyPr/>
          <a:lstStyle/>
          <a:p>
            <a:pPr marL="0" indent="0">
              <a:buNone/>
            </a:pPr>
            <a:endParaRPr lang="en-US" altLang="ja-JP" dirty="0"/>
          </a:p>
          <a:p>
            <a:pPr marL="0" indent="0">
              <a:buNone/>
            </a:pPr>
            <a:r>
              <a:rPr lang="en-US" altLang="ja-JP" sz="2000" b="1" dirty="0">
                <a:solidFill>
                  <a:srgbClr val="FF0000"/>
                </a:solidFill>
              </a:rPr>
              <a:t>1</a:t>
            </a:r>
            <a:r>
              <a:rPr lang="ja-JP" altLang="en-US" sz="2000" b="1" dirty="0">
                <a:solidFill>
                  <a:srgbClr val="FF0000"/>
                </a:solidFill>
              </a:rPr>
              <a:t>　“奉仕” ができる人とは？</a:t>
            </a:r>
            <a:endParaRPr lang="en-US" altLang="ja-JP" sz="2000" b="1" dirty="0">
              <a:solidFill>
                <a:srgbClr val="FF0000"/>
              </a:solidFill>
            </a:endParaRPr>
          </a:p>
          <a:p>
            <a:pPr marL="0" indent="0">
              <a:buNone/>
            </a:pPr>
            <a:endParaRPr lang="en-US" altLang="ja-JP" sz="2000" b="1" dirty="0">
              <a:solidFill>
                <a:srgbClr val="FF0000"/>
              </a:solidFill>
            </a:endParaRPr>
          </a:p>
          <a:p>
            <a:pPr marL="0" indent="0">
              <a:buNone/>
            </a:pPr>
            <a:r>
              <a:rPr lang="en-US" altLang="ja-JP" sz="2000" b="1" dirty="0">
                <a:solidFill>
                  <a:srgbClr val="FF0000"/>
                </a:solidFill>
              </a:rPr>
              <a:t>2</a:t>
            </a:r>
            <a:r>
              <a:rPr lang="ja-JP" altLang="en-US" sz="2000" b="1" dirty="0">
                <a:solidFill>
                  <a:srgbClr val="FF0000"/>
                </a:solidFill>
              </a:rPr>
              <a:t>　“寄付” ができる人とは？</a:t>
            </a:r>
            <a:endParaRPr lang="en-US" altLang="ja-JP" sz="2000" b="1" dirty="0">
              <a:solidFill>
                <a:srgbClr val="FF0000"/>
              </a:solidFill>
            </a:endParaRPr>
          </a:p>
          <a:p>
            <a:pPr marL="0" indent="0">
              <a:buNone/>
            </a:pPr>
            <a:endParaRPr lang="en-US" altLang="ja-JP" sz="2000" b="1" dirty="0">
              <a:solidFill>
                <a:srgbClr val="FF0000"/>
              </a:solidFill>
            </a:endParaRPr>
          </a:p>
          <a:p>
            <a:pPr marL="0" indent="0">
              <a:buNone/>
            </a:pPr>
            <a:r>
              <a:rPr lang="en-US" altLang="ja-JP" sz="2000" b="1" dirty="0">
                <a:solidFill>
                  <a:srgbClr val="FF0000"/>
                </a:solidFill>
              </a:rPr>
              <a:t>3</a:t>
            </a:r>
            <a:r>
              <a:rPr lang="ja-JP" altLang="en-US" sz="2000" b="1" dirty="0">
                <a:solidFill>
                  <a:srgbClr val="FF0000"/>
                </a:solidFill>
              </a:rPr>
              <a:t>　“ニコニコ</a:t>
            </a:r>
            <a:r>
              <a:rPr lang="en-US" altLang="ja-JP" sz="2000" b="1" dirty="0">
                <a:solidFill>
                  <a:srgbClr val="FF0000"/>
                </a:solidFill>
              </a:rPr>
              <a:t>BOX</a:t>
            </a:r>
            <a:r>
              <a:rPr lang="ja-JP" altLang="en-US" sz="2000" b="1" dirty="0">
                <a:solidFill>
                  <a:srgbClr val="FF0000"/>
                </a:solidFill>
              </a:rPr>
              <a:t>” ができる人とは？</a:t>
            </a:r>
            <a:endParaRPr lang="en-US" altLang="ja-JP" sz="2000" b="1" dirty="0">
              <a:solidFill>
                <a:srgbClr val="FF0000"/>
              </a:solidFill>
            </a:endParaRPr>
          </a:p>
          <a:p>
            <a:pPr marL="0" indent="0">
              <a:buNone/>
            </a:pPr>
            <a:endParaRPr lang="en-US" altLang="ja-JP" sz="2000" dirty="0"/>
          </a:p>
          <a:p>
            <a:pPr marL="0" indent="0">
              <a:buNone/>
            </a:pPr>
            <a:r>
              <a:rPr lang="ja-JP" altLang="en-US" sz="2000" dirty="0"/>
              <a:t>　　　</a:t>
            </a:r>
            <a:endParaRPr lang="en-US" altLang="ja-JP" sz="2000" dirty="0"/>
          </a:p>
          <a:p>
            <a:pPr marL="0" indent="0">
              <a:buNone/>
            </a:pPr>
            <a:endParaRPr lang="en-US" altLang="ja-JP" sz="2000" dirty="0"/>
          </a:p>
          <a:p>
            <a:pPr marL="0" indent="0">
              <a:buNone/>
            </a:pPr>
            <a:r>
              <a:rPr lang="ja-JP" altLang="en-US" sz="2000" dirty="0"/>
              <a:t>以上のすべてに当てはまらない人を</a:t>
            </a:r>
            <a:r>
              <a:rPr lang="ja-JP" altLang="en-US" sz="2000" b="1" dirty="0"/>
              <a:t>「老太狸暗」</a:t>
            </a:r>
            <a:r>
              <a:rPr lang="ja-JP" altLang="en-US" sz="2000" dirty="0"/>
              <a:t>と呼びます</a:t>
            </a:r>
          </a:p>
        </p:txBody>
      </p:sp>
      <p:sp>
        <p:nvSpPr>
          <p:cNvPr id="3" name="矢印: 下 2">
            <a:extLst>
              <a:ext uri="{FF2B5EF4-FFF2-40B4-BE49-F238E27FC236}">
                <a16:creationId xmlns:a16="http://schemas.microsoft.com/office/drawing/2014/main" id="{C05E5689-B88F-E203-433C-183CFDB00611}"/>
              </a:ext>
            </a:extLst>
          </p:cNvPr>
          <p:cNvSpPr/>
          <p:nvPr/>
        </p:nvSpPr>
        <p:spPr>
          <a:xfrm>
            <a:off x="1748247" y="4752704"/>
            <a:ext cx="472439" cy="4376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744445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4C8B33-57E9-6665-F464-8ED6C6425521}"/>
              </a:ext>
            </a:extLst>
          </p:cNvPr>
          <p:cNvSpPr>
            <a:spLocks noGrp="1"/>
          </p:cNvSpPr>
          <p:nvPr>
            <p:ph type="title"/>
          </p:nvPr>
        </p:nvSpPr>
        <p:spPr>
          <a:solidFill>
            <a:schemeClr val="accent4">
              <a:lumMod val="20000"/>
              <a:lumOff val="80000"/>
            </a:schemeClr>
          </a:solidFill>
        </p:spPr>
        <p:txBody>
          <a:bodyPr>
            <a:normAutofit/>
          </a:bodyPr>
          <a:lstStyle/>
          <a:p>
            <a:r>
              <a:rPr kumimoji="1" lang="ja-JP" altLang="en-US" sz="3200" b="1" dirty="0">
                <a:solidFill>
                  <a:srgbClr val="FF0000"/>
                </a:solidFill>
              </a:rPr>
              <a:t>  </a:t>
            </a:r>
            <a:r>
              <a:rPr kumimoji="1" lang="ja-JP" altLang="en-US" sz="2800" b="1" dirty="0">
                <a:solidFill>
                  <a:srgbClr val="FF0000"/>
                </a:solidFill>
              </a:rPr>
              <a:t>“奉 仕” ができる人 </a:t>
            </a:r>
            <a:r>
              <a:rPr kumimoji="1" lang="ja-JP" altLang="en-US" sz="2800" b="1" dirty="0"/>
              <a:t>とは</a:t>
            </a:r>
            <a:r>
              <a:rPr kumimoji="1" lang="en-US" altLang="ja-JP" sz="2800" b="1" dirty="0"/>
              <a:t>‥</a:t>
            </a:r>
            <a:endParaRPr kumimoji="1" lang="ja-JP" altLang="en-US" sz="2800" b="1" dirty="0"/>
          </a:p>
        </p:txBody>
      </p:sp>
      <p:sp>
        <p:nvSpPr>
          <p:cNvPr id="3" name="コンテンツ プレースホルダー 2">
            <a:extLst>
              <a:ext uri="{FF2B5EF4-FFF2-40B4-BE49-F238E27FC236}">
                <a16:creationId xmlns:a16="http://schemas.microsoft.com/office/drawing/2014/main" id="{AF3234A8-4FC8-619A-4E82-0B379E0D54A7}"/>
              </a:ext>
            </a:extLst>
          </p:cNvPr>
          <p:cNvSpPr>
            <a:spLocks noGrp="1"/>
          </p:cNvSpPr>
          <p:nvPr>
            <p:ph idx="1"/>
          </p:nvPr>
        </p:nvSpPr>
        <p:spPr>
          <a:xfrm>
            <a:off x="838200" y="2065322"/>
            <a:ext cx="10835936" cy="4351338"/>
          </a:xfrm>
        </p:spPr>
        <p:txBody>
          <a:bodyPr>
            <a:normAutofit/>
          </a:bodyPr>
          <a:lstStyle/>
          <a:p>
            <a:pPr marL="0" indent="0">
              <a:buNone/>
            </a:pPr>
            <a:r>
              <a:rPr kumimoji="1" lang="ja-JP" altLang="en-US" sz="2000" dirty="0">
                <a:latin typeface="+mn-ea"/>
              </a:rPr>
              <a:t>　最近聞いた一言</a:t>
            </a:r>
            <a:r>
              <a:rPr kumimoji="1" lang="en-US" altLang="ja-JP" sz="2000" dirty="0">
                <a:latin typeface="+mn-ea"/>
              </a:rPr>
              <a:t>‥</a:t>
            </a:r>
          </a:p>
          <a:p>
            <a:pPr marL="0" indent="0">
              <a:buNone/>
            </a:pPr>
            <a:endParaRPr lang="en-US" altLang="ja-JP" sz="2000" dirty="0">
              <a:latin typeface="+mn-ea"/>
            </a:endParaRPr>
          </a:p>
          <a:p>
            <a:pPr marL="0" indent="0">
              <a:buNone/>
            </a:pPr>
            <a:r>
              <a:rPr kumimoji="1" lang="ja-JP" altLang="en-US" sz="2000" dirty="0">
                <a:latin typeface="+mn-ea"/>
              </a:rPr>
              <a:t>　</a:t>
            </a:r>
            <a:r>
              <a:rPr kumimoji="1" lang="ja-JP" altLang="en-US" sz="2000" b="1" dirty="0">
                <a:solidFill>
                  <a:srgbClr val="0070C0"/>
                </a:solidFill>
                <a:latin typeface="+mn-ea"/>
              </a:rPr>
              <a:t>「奉仕（寄付）は </a:t>
            </a:r>
            <a:r>
              <a:rPr kumimoji="1" lang="ja-JP" altLang="en-US" sz="2000" b="1" dirty="0">
                <a:solidFill>
                  <a:srgbClr val="FF0000"/>
                </a:solidFill>
                <a:latin typeface="+mn-ea"/>
              </a:rPr>
              <a:t>お金のある人 </a:t>
            </a:r>
            <a:r>
              <a:rPr kumimoji="1" lang="ja-JP" altLang="en-US" sz="2000" b="1" dirty="0">
                <a:solidFill>
                  <a:srgbClr val="0070C0"/>
                </a:solidFill>
                <a:latin typeface="+mn-ea"/>
              </a:rPr>
              <a:t>がすることではなくて、</a:t>
            </a:r>
            <a:r>
              <a:rPr kumimoji="1" lang="ja-JP" altLang="en-US" sz="2000" b="1" dirty="0">
                <a:solidFill>
                  <a:srgbClr val="FF0000"/>
                </a:solidFill>
                <a:latin typeface="+mn-ea"/>
              </a:rPr>
              <a:t>心のある人 </a:t>
            </a:r>
            <a:r>
              <a:rPr kumimoji="1" lang="ja-JP" altLang="en-US" sz="2000" b="1" dirty="0">
                <a:solidFill>
                  <a:srgbClr val="0070C0"/>
                </a:solidFill>
                <a:latin typeface="+mn-ea"/>
              </a:rPr>
              <a:t>がすることなのです」</a:t>
            </a:r>
            <a:endParaRPr kumimoji="1" lang="en-US" altLang="ja-JP" sz="2000" b="1" dirty="0">
              <a:solidFill>
                <a:srgbClr val="0070C0"/>
              </a:solidFill>
              <a:latin typeface="+mn-ea"/>
            </a:endParaRPr>
          </a:p>
          <a:p>
            <a:pPr marL="0" indent="0">
              <a:buNone/>
            </a:pPr>
            <a:endParaRPr lang="en-US" altLang="ja-JP" sz="2000" b="1" dirty="0">
              <a:solidFill>
                <a:srgbClr val="FF0000"/>
              </a:solidFill>
              <a:latin typeface="+mn-ea"/>
            </a:endParaRPr>
          </a:p>
          <a:p>
            <a:pPr marL="0" indent="0">
              <a:buNone/>
            </a:pPr>
            <a:r>
              <a:rPr kumimoji="1" lang="ja-JP" altLang="en-US" sz="2000" dirty="0">
                <a:latin typeface="+mn-ea"/>
              </a:rPr>
              <a:t>　</a:t>
            </a:r>
            <a:endParaRPr kumimoji="1" lang="en-US" altLang="ja-JP" sz="2000" dirty="0">
              <a:latin typeface="+mn-ea"/>
            </a:endParaRPr>
          </a:p>
          <a:p>
            <a:pPr marL="0" indent="0">
              <a:buNone/>
            </a:pPr>
            <a:r>
              <a:rPr lang="ja-JP" altLang="en-US" sz="2000" dirty="0">
                <a:latin typeface="+mn-ea"/>
              </a:rPr>
              <a:t>　</a:t>
            </a:r>
            <a:r>
              <a:rPr kumimoji="1" lang="ja-JP" altLang="en-US" sz="2000" dirty="0">
                <a:latin typeface="+mn-ea"/>
              </a:rPr>
              <a:t>⇒　ロータリーに入会し、</a:t>
            </a:r>
            <a:r>
              <a:rPr kumimoji="1" lang="ja-JP" altLang="en-US" sz="2000" b="1" dirty="0">
                <a:latin typeface="+mn-ea"/>
              </a:rPr>
              <a:t>成長した「強い人」</a:t>
            </a:r>
            <a:r>
              <a:rPr kumimoji="1" lang="ja-JP" altLang="en-US" sz="2000" dirty="0">
                <a:latin typeface="+mn-ea"/>
              </a:rPr>
              <a:t>が次に行うべきことは、</a:t>
            </a:r>
            <a:endParaRPr kumimoji="1" lang="en-US" altLang="ja-JP" sz="2000" dirty="0">
              <a:latin typeface="+mn-ea"/>
            </a:endParaRPr>
          </a:p>
          <a:p>
            <a:pPr marL="0" indent="0">
              <a:buNone/>
            </a:pPr>
            <a:r>
              <a:rPr lang="ja-JP" altLang="en-US" sz="2000" dirty="0">
                <a:latin typeface="+mn-ea"/>
              </a:rPr>
              <a:t>　　　</a:t>
            </a:r>
            <a:r>
              <a:rPr kumimoji="1" lang="ja-JP" altLang="en-US" sz="2000" b="1" dirty="0">
                <a:latin typeface="+mn-ea"/>
              </a:rPr>
              <a:t>「弱い人」を助けること</a:t>
            </a:r>
            <a:r>
              <a:rPr kumimoji="1" lang="ja-JP" altLang="en-US" sz="2000" dirty="0">
                <a:latin typeface="+mn-ea"/>
              </a:rPr>
              <a:t>です ＝ これを</a:t>
            </a:r>
            <a:r>
              <a:rPr kumimoji="1" lang="ja-JP" altLang="en-US" sz="2000" dirty="0">
                <a:solidFill>
                  <a:srgbClr val="0070C0"/>
                </a:solidFill>
                <a:latin typeface="+mn-ea"/>
              </a:rPr>
              <a:t>本当の </a:t>
            </a:r>
            <a:r>
              <a:rPr kumimoji="1" lang="ja-JP" altLang="en-US" sz="2000" b="1" dirty="0">
                <a:solidFill>
                  <a:srgbClr val="0070C0"/>
                </a:solidFill>
                <a:latin typeface="+mn-ea"/>
              </a:rPr>
              <a:t>“成長” </a:t>
            </a:r>
            <a:r>
              <a:rPr kumimoji="1" lang="ja-JP" altLang="en-US" sz="2000" dirty="0">
                <a:latin typeface="+mn-ea"/>
              </a:rPr>
              <a:t>といいます</a:t>
            </a:r>
            <a:endParaRPr kumimoji="1" lang="en-US" altLang="ja-JP" sz="2000" dirty="0">
              <a:latin typeface="+mn-ea"/>
            </a:endParaRPr>
          </a:p>
          <a:p>
            <a:pPr marL="0" indent="0">
              <a:buNone/>
            </a:pPr>
            <a:endParaRPr lang="en-US" altLang="ja-JP" sz="2000" dirty="0">
              <a:latin typeface="+mn-ea"/>
            </a:endParaRPr>
          </a:p>
          <a:p>
            <a:pPr marL="0" indent="0">
              <a:buNone/>
            </a:pPr>
            <a:r>
              <a:rPr kumimoji="1" lang="ja-JP" altLang="en-US" sz="2000" dirty="0">
                <a:latin typeface="+mn-ea"/>
              </a:rPr>
              <a:t>　　　これこそが、真のロータリアンが持つべき </a:t>
            </a:r>
            <a:r>
              <a:rPr kumimoji="1" lang="ja-JP" altLang="en-US" sz="2000" b="1" dirty="0">
                <a:latin typeface="+mn-ea"/>
              </a:rPr>
              <a:t>“</a:t>
            </a:r>
            <a:r>
              <a:rPr kumimoji="1" lang="en-US" altLang="ja-JP" sz="2000" b="1" i="0" u="none" strike="noStrike" kern="1200" cap="none" spc="0" normalizeH="0" baseline="0" noProof="0" dirty="0">
                <a:ln>
                  <a:noFill/>
                </a:ln>
                <a:solidFill>
                  <a:prstClr val="black"/>
                </a:solidFill>
                <a:effectLst/>
                <a:uLnTx/>
                <a:uFillTx/>
                <a:latin typeface="+mn-ea"/>
                <a:cs typeface="+mn-cs"/>
              </a:rPr>
              <a:t>noblesse  oblige</a:t>
            </a:r>
            <a:r>
              <a:rPr kumimoji="1" lang="ja-JP" altLang="en-US" sz="2000" b="1" i="0" u="none" strike="noStrike" kern="1200" cap="none" spc="0" normalizeH="0" baseline="0" noProof="0" dirty="0">
                <a:ln>
                  <a:noFill/>
                </a:ln>
                <a:solidFill>
                  <a:prstClr val="black"/>
                </a:solidFill>
                <a:effectLst/>
                <a:uLnTx/>
                <a:uFillTx/>
                <a:latin typeface="+mn-ea"/>
                <a:cs typeface="+mn-cs"/>
              </a:rPr>
              <a:t>” </a:t>
            </a:r>
            <a:r>
              <a:rPr kumimoji="1" lang="ja-JP" altLang="en-US" sz="200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の精神です</a:t>
            </a:r>
            <a:endParaRPr kumimoji="1" lang="en-US" altLang="ja-JP" sz="2000" dirty="0">
              <a:latin typeface="+mn-ea"/>
            </a:endParaRPr>
          </a:p>
          <a:p>
            <a:pPr marL="0" indent="0">
              <a:buNone/>
            </a:pPr>
            <a:endParaRPr lang="en-US" altLang="ja-JP" sz="2000" dirty="0">
              <a:latin typeface="+mn-ea"/>
            </a:endParaRPr>
          </a:p>
          <a:p>
            <a:pPr marL="0" indent="0">
              <a:buNone/>
            </a:pPr>
            <a:endParaRPr kumimoji="1" lang="en-US" altLang="ja-JP" sz="2000" dirty="0">
              <a:latin typeface="+mn-ea"/>
            </a:endParaRPr>
          </a:p>
          <a:p>
            <a:pPr marL="0" indent="0">
              <a:buNone/>
            </a:pPr>
            <a:endParaRPr kumimoji="1" lang="ja-JP" altLang="en-US" dirty="0"/>
          </a:p>
        </p:txBody>
      </p:sp>
    </p:spTree>
    <p:extLst>
      <p:ext uri="{BB962C8B-B14F-4D97-AF65-F5344CB8AC3E}">
        <p14:creationId xmlns:p14="http://schemas.microsoft.com/office/powerpoint/2010/main" val="355931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arn(inVertical)">
                                      <p:cBhvr>
                                        <p:cTn id="17" dur="500"/>
                                        <p:tgtEl>
                                          <p:spTgt spid="3">
                                            <p:txEl>
                                              <p:pRg st="5" end="5"/>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barn(inVertical)">
                                      <p:cBhvr>
                                        <p:cTn id="20" dur="5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barn(inVertical)">
                                      <p:cBhvr>
                                        <p:cTn id="2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559CDE-6C29-B921-AA90-11E66DCDB6B3}"/>
              </a:ext>
            </a:extLst>
          </p:cNvPr>
          <p:cNvSpPr>
            <a:spLocks noGrp="1"/>
          </p:cNvSpPr>
          <p:nvPr>
            <p:ph type="title"/>
          </p:nvPr>
        </p:nvSpPr>
        <p:spPr>
          <a:solidFill>
            <a:schemeClr val="accent1">
              <a:lumMod val="20000"/>
              <a:lumOff val="80000"/>
            </a:schemeClr>
          </a:solidFill>
        </p:spPr>
        <p:txBody>
          <a:bodyPr>
            <a:normAutofit/>
          </a:bodyPr>
          <a:lstStyle/>
          <a:p>
            <a:r>
              <a:rPr kumimoji="1" lang="ja-JP" altLang="en-US" sz="3200" b="1" dirty="0">
                <a:latin typeface="+mj-ea"/>
              </a:rPr>
              <a:t>  </a:t>
            </a:r>
            <a:r>
              <a:rPr kumimoji="1" lang="ja-JP" altLang="en-US" sz="2800" b="1" dirty="0">
                <a:latin typeface="+mj-ea"/>
              </a:rPr>
              <a:t>“寄 付” の必要性</a:t>
            </a:r>
            <a:r>
              <a:rPr kumimoji="1" lang="en-US" altLang="ja-JP" sz="2800" b="1" dirty="0">
                <a:latin typeface="+mj-ea"/>
              </a:rPr>
              <a:t>‥</a:t>
            </a:r>
            <a:endParaRPr kumimoji="1" lang="ja-JP" altLang="en-US" sz="2800" b="1" dirty="0">
              <a:latin typeface="+mj-ea"/>
            </a:endParaRPr>
          </a:p>
        </p:txBody>
      </p:sp>
      <p:sp>
        <p:nvSpPr>
          <p:cNvPr id="3" name="コンテンツ プレースホルダー 2">
            <a:extLst>
              <a:ext uri="{FF2B5EF4-FFF2-40B4-BE49-F238E27FC236}">
                <a16:creationId xmlns:a16="http://schemas.microsoft.com/office/drawing/2014/main" id="{C8FBEF1B-C90B-DBCE-0AA8-6B43C4A57CB2}"/>
              </a:ext>
            </a:extLst>
          </p:cNvPr>
          <p:cNvSpPr>
            <a:spLocks noGrp="1"/>
          </p:cNvSpPr>
          <p:nvPr>
            <p:ph idx="1"/>
          </p:nvPr>
        </p:nvSpPr>
        <p:spPr>
          <a:xfrm>
            <a:off x="838200" y="2141537"/>
            <a:ext cx="11353800" cy="4616314"/>
          </a:xfrm>
        </p:spPr>
        <p:txBody>
          <a:bodyPr>
            <a:normAutofit fontScale="85000" lnSpcReduction="20000"/>
          </a:bodyPr>
          <a:lstStyle/>
          <a:p>
            <a:pPr marL="0" marR="0" lvl="0" indent="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1" lang="ja-JP" altLang="en-US" sz="2400" b="0" i="0" u="none" strike="noStrike" kern="1200" cap="none" spc="0" normalizeH="0" baseline="0" noProof="0" dirty="0">
                <a:ln>
                  <a:noFill/>
                </a:ln>
                <a:solidFill>
                  <a:prstClr val="black"/>
                </a:solidFill>
                <a:effectLst/>
                <a:uLnTx/>
                <a:uFillTx/>
                <a:latin typeface="+mn-ea"/>
                <a:cs typeface="+mj-cs"/>
              </a:rPr>
              <a:t>作家 </a:t>
            </a:r>
            <a:r>
              <a:rPr kumimoji="1" lang="ja-JP" altLang="en-US" sz="2400" b="1" i="0" u="none" strike="noStrike" kern="1200" cap="none" spc="0" normalizeH="0" baseline="0" noProof="0" dirty="0">
                <a:ln>
                  <a:noFill/>
                </a:ln>
                <a:solidFill>
                  <a:srgbClr val="FF0000"/>
                </a:solidFill>
                <a:effectLst/>
                <a:uLnTx/>
                <a:uFillTx/>
                <a:latin typeface="+mn-ea"/>
                <a:cs typeface="+mj-cs"/>
              </a:rPr>
              <a:t>池波正太郎氏 </a:t>
            </a:r>
            <a:r>
              <a:rPr kumimoji="1" lang="ja-JP" altLang="en-US" sz="2400" b="0" i="0" u="none" strike="noStrike" kern="1200" cap="none" spc="0" normalizeH="0" baseline="0" noProof="0" dirty="0">
                <a:ln>
                  <a:noFill/>
                </a:ln>
                <a:solidFill>
                  <a:prstClr val="black"/>
                </a:solidFill>
                <a:effectLst/>
                <a:uLnTx/>
                <a:uFillTx/>
                <a:latin typeface="+mn-ea"/>
                <a:cs typeface="+mj-cs"/>
              </a:rPr>
              <a:t>に言わせると</a:t>
            </a:r>
            <a:r>
              <a:rPr kumimoji="1" lang="en-US" altLang="ja-JP" sz="2400" b="0" i="0" u="none" strike="noStrike" kern="1200" cap="none" spc="0" normalizeH="0" baseline="0" noProof="0" dirty="0">
                <a:ln>
                  <a:noFill/>
                </a:ln>
                <a:solidFill>
                  <a:prstClr val="black"/>
                </a:solidFill>
                <a:effectLst/>
                <a:uLnTx/>
                <a:uFillTx/>
                <a:latin typeface="+mn-ea"/>
                <a:cs typeface="+mj-cs"/>
              </a:rPr>
              <a:t>‥</a:t>
            </a:r>
          </a:p>
          <a:p>
            <a:pPr marL="0" marR="0" lvl="0" indent="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1" lang="ja-JP" altLang="en-US" sz="2400" b="0" i="0" u="none" strike="noStrike" kern="1200" cap="none" spc="0" normalizeH="0" baseline="0" noProof="0" dirty="0">
                <a:ln>
                  <a:noFill/>
                </a:ln>
                <a:effectLst/>
                <a:uLnTx/>
                <a:uFillTx/>
                <a:latin typeface="+mn-ea"/>
                <a:cs typeface="+mj-cs"/>
              </a:rPr>
              <a:t>　「身銭を切って初めてその人間のスケールが大きくなって行く。</a:t>
            </a:r>
            <a:endParaRPr kumimoji="1" lang="en-US" altLang="ja-JP" sz="2400" b="0" i="0" u="none" strike="noStrike" kern="1200" cap="none" spc="0" normalizeH="0" baseline="0" noProof="0" dirty="0">
              <a:ln>
                <a:noFill/>
              </a:ln>
              <a:effectLst/>
              <a:uLnTx/>
              <a:uFillTx/>
              <a:latin typeface="+mn-ea"/>
              <a:cs typeface="+mj-cs"/>
            </a:endParaRPr>
          </a:p>
          <a:p>
            <a:pPr marL="0" marR="0" lvl="0" indent="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1" lang="ja-JP" altLang="en-US" sz="2400" b="0" i="0" u="none" strike="noStrike" kern="1200" cap="none" spc="0" normalizeH="0" baseline="0" noProof="0" dirty="0">
                <a:ln>
                  <a:noFill/>
                </a:ln>
                <a:effectLst/>
                <a:uLnTx/>
                <a:uFillTx/>
                <a:latin typeface="+mn-ea"/>
                <a:cs typeface="+mj-cs"/>
              </a:rPr>
              <a:t>　　知らず知らずのうちに、切った身銭はいつか何らかの形で必ず自分に返ってくるんですよ」</a:t>
            </a:r>
            <a:endParaRPr kumimoji="1" lang="en-US" altLang="ja-JP" sz="2400" b="0" i="0" u="none" strike="noStrike" kern="1200" cap="none" spc="0" normalizeH="0" baseline="0" noProof="0" dirty="0">
              <a:ln>
                <a:noFill/>
              </a:ln>
              <a:effectLst/>
              <a:uLnTx/>
              <a:uFillTx/>
              <a:latin typeface="+mn-ea"/>
              <a:cs typeface="+mj-cs"/>
            </a:endParaRPr>
          </a:p>
          <a:p>
            <a:pPr marL="0" marR="0" lvl="0" indent="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endParaRPr kumimoji="1" lang="en-US" altLang="ja-JP" sz="2400" b="0" i="0" u="none" strike="noStrike" kern="1200" cap="none" spc="0" normalizeH="0" baseline="0" noProof="0" dirty="0">
              <a:ln>
                <a:noFill/>
              </a:ln>
              <a:effectLst/>
              <a:uLnTx/>
              <a:uFillTx/>
              <a:latin typeface="+mn-ea"/>
              <a:cs typeface="+mj-cs"/>
            </a:endParaRPr>
          </a:p>
          <a:p>
            <a:pPr marL="0" lvl="0" indent="0" defTabSz="457200">
              <a:lnSpc>
                <a:spcPct val="100000"/>
              </a:lnSpc>
              <a:buClr>
                <a:srgbClr val="1E5155">
                  <a:lumMod val="40000"/>
                  <a:lumOff val="60000"/>
                </a:srgbClr>
              </a:buClr>
              <a:buSzPct val="80000"/>
              <a:buNone/>
              <a:defRPr/>
            </a:pPr>
            <a:r>
              <a:rPr kumimoji="1" lang="ja-JP" altLang="en-US" sz="2400" b="0" i="0" u="none" strike="noStrike" kern="1200" cap="none" spc="0" normalizeH="0" baseline="0" noProof="0" dirty="0">
                <a:ln>
                  <a:noFill/>
                </a:ln>
                <a:effectLst/>
                <a:uLnTx/>
                <a:uFillTx/>
                <a:latin typeface="+mn-ea"/>
                <a:cs typeface="+mj-cs"/>
              </a:rPr>
              <a:t>　</a:t>
            </a:r>
            <a:r>
              <a:rPr lang="ja-JP" altLang="en-US" sz="2400" dirty="0">
                <a:solidFill>
                  <a:prstClr val="black"/>
                </a:solidFill>
                <a:latin typeface="游ゴシック" panose="020B0400000000000000" pitchFamily="50" charset="-128"/>
              </a:rPr>
              <a:t> ⇒　</a:t>
            </a:r>
            <a:r>
              <a:rPr lang="ja-JP" altLang="en-US" sz="2400" b="1" dirty="0">
                <a:solidFill>
                  <a:srgbClr val="FF0000"/>
                </a:solidFill>
                <a:latin typeface="游ゴシック" panose="020B0400000000000000" pitchFamily="50" charset="-128"/>
              </a:rPr>
              <a:t>松下幸之助氏</a:t>
            </a:r>
            <a:r>
              <a:rPr lang="ja-JP" altLang="en-US" sz="2400" b="1" dirty="0">
                <a:solidFill>
                  <a:prstClr val="black"/>
                </a:solidFill>
                <a:latin typeface="游ゴシック" panose="020B0400000000000000" pitchFamily="50" charset="-128"/>
              </a:rPr>
              <a:t>（大阪</a:t>
            </a:r>
            <a:r>
              <a:rPr lang="en-US" altLang="ja-JP" sz="2400" b="1" dirty="0">
                <a:solidFill>
                  <a:prstClr val="black"/>
                </a:solidFill>
                <a:latin typeface="游ゴシック" panose="020B0400000000000000" pitchFamily="50" charset="-128"/>
              </a:rPr>
              <a:t>RC</a:t>
            </a:r>
            <a:r>
              <a:rPr lang="ja-JP" altLang="en-US" sz="2400" b="1" dirty="0">
                <a:solidFill>
                  <a:prstClr val="black"/>
                </a:solidFill>
                <a:latin typeface="游ゴシック" panose="020B0400000000000000" pitchFamily="50" charset="-128"/>
              </a:rPr>
              <a:t>）</a:t>
            </a:r>
            <a:r>
              <a:rPr lang="ja-JP" altLang="en-US" sz="2400" dirty="0">
                <a:solidFill>
                  <a:prstClr val="black"/>
                </a:solidFill>
                <a:latin typeface="游ゴシック" panose="020B0400000000000000" pitchFamily="50" charset="-128"/>
              </a:rPr>
              <a:t>は、寄付を</a:t>
            </a:r>
            <a:r>
              <a:rPr lang="ja-JP" altLang="en-US" sz="2400" b="1" dirty="0">
                <a:solidFill>
                  <a:srgbClr val="0070C0"/>
                </a:solidFill>
                <a:latin typeface="游ゴシック" panose="020B0400000000000000" pitchFamily="50" charset="-128"/>
              </a:rPr>
              <a:t>「無形の契約」</a:t>
            </a:r>
            <a:r>
              <a:rPr lang="ja-JP" altLang="en-US" sz="2400" dirty="0">
                <a:solidFill>
                  <a:prstClr val="black"/>
                </a:solidFill>
                <a:latin typeface="游ゴシック" panose="020B0400000000000000" pitchFamily="50" charset="-128"/>
              </a:rPr>
              <a:t>と称しました</a:t>
            </a:r>
            <a:r>
              <a:rPr lang="en-US" altLang="ja-JP" sz="2400" dirty="0">
                <a:solidFill>
                  <a:prstClr val="white"/>
                </a:solidFill>
                <a:latin typeface="游ゴシック" panose="020B0400000000000000" pitchFamily="50" charset="-128"/>
              </a:rPr>
              <a:t>. </a:t>
            </a:r>
            <a:r>
              <a:rPr kumimoji="1" lang="ja-JP" altLang="en-US" sz="2400" b="0" i="0" u="none" strike="noStrike" kern="1200" cap="none" spc="0" normalizeH="0" baseline="0" noProof="0" dirty="0">
                <a:ln>
                  <a:noFill/>
                </a:ln>
                <a:effectLst/>
                <a:uLnTx/>
                <a:uFillTx/>
                <a:latin typeface="+mn-ea"/>
                <a:cs typeface="+mj-cs"/>
              </a:rPr>
              <a:t>　</a:t>
            </a:r>
            <a:endParaRPr kumimoji="1" lang="en-US" altLang="ja-JP" sz="2400" b="0" i="0" u="none" strike="noStrike" kern="1200" cap="none" spc="0" normalizeH="0" baseline="0" noProof="0" dirty="0">
              <a:ln>
                <a:noFill/>
              </a:ln>
              <a:effectLst/>
              <a:uLnTx/>
              <a:uFillTx/>
              <a:latin typeface="+mn-ea"/>
              <a:cs typeface="+mj-cs"/>
            </a:endParaRPr>
          </a:p>
          <a:p>
            <a:pPr marL="0" marR="0" lvl="0" indent="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endParaRPr kumimoji="1" lang="en-US" altLang="ja-JP" sz="2400" b="0" i="0" u="none" strike="noStrike" kern="1200" cap="none" spc="0" normalizeH="0" baseline="0" noProof="0" dirty="0">
              <a:ln>
                <a:noFill/>
              </a:ln>
              <a:effectLst/>
              <a:uLnTx/>
              <a:uFillTx/>
              <a:latin typeface="+mn-ea"/>
              <a:cs typeface="+mj-cs"/>
            </a:endParaRPr>
          </a:p>
          <a:p>
            <a:pPr marL="0" marR="0" lvl="0" indent="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1" lang="ja-JP" altLang="en-US" sz="2400" b="0" i="0" u="none" strike="noStrike" kern="1200" cap="none" spc="0" normalizeH="0" baseline="0" noProof="0" dirty="0">
                <a:ln>
                  <a:noFill/>
                </a:ln>
                <a:effectLst/>
                <a:uLnTx/>
                <a:uFillTx/>
                <a:latin typeface="+mn-ea"/>
                <a:cs typeface="+mj-cs"/>
              </a:rPr>
              <a:t>　　・・</a:t>
            </a:r>
            <a:r>
              <a:rPr kumimoji="1" lang="ja-JP" altLang="en-US" sz="2400" b="1" i="0" u="none" strike="noStrike" kern="1200" cap="none" spc="0" normalizeH="0" baseline="0" noProof="0" dirty="0">
                <a:ln>
                  <a:noFill/>
                </a:ln>
                <a:effectLst/>
                <a:uLnTx/>
                <a:uFillTx/>
                <a:latin typeface="+mn-ea"/>
                <a:cs typeface="+mj-cs"/>
              </a:rPr>
              <a:t>寄付は自分のためです</a:t>
            </a:r>
            <a:endParaRPr kumimoji="1" lang="en-US" altLang="ja-JP" sz="2400" b="1" i="0" u="none" strike="noStrike" kern="1200" cap="none" spc="0" normalizeH="0" baseline="0" noProof="0" dirty="0">
              <a:ln>
                <a:noFill/>
              </a:ln>
              <a:effectLst/>
              <a:uLnTx/>
              <a:uFillTx/>
              <a:latin typeface="+mn-ea"/>
              <a:cs typeface="+mj-cs"/>
            </a:endParaRPr>
          </a:p>
          <a:p>
            <a:pPr marL="0" marR="0" lvl="0" indent="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lang="ja-JP" altLang="en-US" sz="2400" b="1" dirty="0">
                <a:latin typeface="+mn-ea"/>
                <a:cs typeface="+mj-cs"/>
              </a:rPr>
              <a:t>　　　　</a:t>
            </a:r>
            <a:r>
              <a:rPr kumimoji="1" lang="ja-JP" altLang="en-US" sz="2400" b="1" i="0" u="none" strike="noStrike" kern="1200" cap="none" spc="0" normalizeH="0" baseline="0" noProof="0" dirty="0">
                <a:ln>
                  <a:noFill/>
                </a:ln>
                <a:effectLst/>
                <a:uLnTx/>
                <a:uFillTx/>
                <a:latin typeface="+mn-ea"/>
                <a:cs typeface="+mj-cs"/>
              </a:rPr>
              <a:t>寄付に卒業はありません</a:t>
            </a:r>
            <a:endParaRPr kumimoji="1" lang="en-US" altLang="ja-JP" sz="2400" b="1" i="0" u="none" strike="noStrike" kern="1200" cap="none" spc="0" normalizeH="0" baseline="0" noProof="0" dirty="0">
              <a:ln>
                <a:noFill/>
              </a:ln>
              <a:effectLst/>
              <a:uLnTx/>
              <a:uFillTx/>
              <a:latin typeface="+mn-ea"/>
              <a:cs typeface="+mj-cs"/>
            </a:endParaRPr>
          </a:p>
          <a:p>
            <a:pPr marL="0" marR="0" lvl="0" indent="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1" lang="ja-JP" altLang="en-US" sz="2400" b="0" i="0" u="none" strike="noStrike" kern="1200" cap="none" spc="0" normalizeH="0" baseline="0" noProof="0" dirty="0">
                <a:ln>
                  <a:noFill/>
                </a:ln>
                <a:effectLst/>
                <a:uLnTx/>
                <a:uFillTx/>
                <a:latin typeface="+mn-ea"/>
                <a:cs typeface="+mj-cs"/>
              </a:rPr>
              <a:t>　　　　</a:t>
            </a:r>
            <a:endParaRPr kumimoji="1" lang="en-US" altLang="ja-JP" sz="2400" b="0" i="0" u="none" strike="noStrike" kern="1200" cap="none" spc="0" normalizeH="0" baseline="0" noProof="0" dirty="0">
              <a:ln>
                <a:noFill/>
              </a:ln>
              <a:effectLst/>
              <a:uLnTx/>
              <a:uFillTx/>
              <a:latin typeface="+mn-ea"/>
              <a:cs typeface="+mj-cs"/>
            </a:endParaRPr>
          </a:p>
          <a:p>
            <a:pPr marL="0" marR="0" lvl="0" indent="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1" lang="ja-JP" altLang="en-US" sz="2000" b="0" i="0" u="none" strike="noStrike" kern="1200" cap="none" spc="0" normalizeH="0" baseline="0" noProof="0" dirty="0">
                <a:ln>
                  <a:noFill/>
                </a:ln>
                <a:effectLst/>
                <a:uLnTx/>
                <a:uFillTx/>
                <a:latin typeface="+mn-ea"/>
                <a:cs typeface="+mj-cs"/>
              </a:rPr>
              <a:t>　 </a:t>
            </a:r>
            <a:r>
              <a:rPr kumimoji="1" lang="ja-JP" altLang="en-US" sz="2400" b="0" i="0" u="none" strike="noStrike" kern="1200" cap="none" spc="0" normalizeH="0" baseline="0" noProof="0" dirty="0">
                <a:ln>
                  <a:noFill/>
                </a:ln>
                <a:effectLst/>
                <a:uLnTx/>
                <a:uFillTx/>
                <a:latin typeface="+mn-ea"/>
                <a:cs typeface="+mj-cs"/>
              </a:rPr>
              <a:t>⇒　</a:t>
            </a:r>
            <a:r>
              <a:rPr kumimoji="1" lang="ja-JP" altLang="en-US" sz="2400" b="1" i="0" u="none" strike="noStrike" kern="1200" cap="none" spc="0" normalizeH="0" baseline="0" noProof="0" dirty="0">
                <a:ln>
                  <a:noFill/>
                </a:ln>
                <a:solidFill>
                  <a:srgbClr val="7030A0"/>
                </a:solidFill>
                <a:effectLst/>
                <a:uLnTx/>
                <a:uFillTx/>
                <a:latin typeface="+mn-ea"/>
                <a:cs typeface="+mj-cs"/>
              </a:rPr>
              <a:t>水野 功</a:t>
            </a:r>
            <a:r>
              <a:rPr kumimoji="1" lang="en-US" altLang="ja-JP" sz="2400" b="1" i="0" u="none" strike="noStrike" kern="1200" cap="none" spc="0" normalizeH="0" baseline="0" noProof="0" dirty="0">
                <a:ln>
                  <a:noFill/>
                </a:ln>
                <a:solidFill>
                  <a:srgbClr val="7030A0"/>
                </a:solidFill>
                <a:effectLst/>
                <a:uLnTx/>
                <a:uFillTx/>
                <a:latin typeface="+mn-ea"/>
                <a:cs typeface="+mj-cs"/>
              </a:rPr>
              <a:t>RI</a:t>
            </a:r>
            <a:r>
              <a:rPr kumimoji="1" lang="ja-JP" altLang="en-US" sz="2400" b="1" i="0" u="none" strike="noStrike" kern="1200" cap="none" spc="0" normalizeH="0" baseline="0" noProof="0" dirty="0">
                <a:ln>
                  <a:noFill/>
                </a:ln>
                <a:solidFill>
                  <a:srgbClr val="7030A0"/>
                </a:solidFill>
                <a:effectLst/>
                <a:uLnTx/>
                <a:uFillTx/>
                <a:latin typeface="+mn-ea"/>
                <a:cs typeface="+mj-cs"/>
              </a:rPr>
              <a:t>理事エレクト</a:t>
            </a:r>
            <a:r>
              <a:rPr kumimoji="1" lang="ja-JP" altLang="en-US" sz="2400" b="0" i="0" u="none" strike="noStrike" kern="1200" cap="none" spc="0" normalizeH="0" baseline="0" noProof="0" dirty="0">
                <a:ln>
                  <a:noFill/>
                </a:ln>
                <a:effectLst/>
                <a:uLnTx/>
                <a:uFillTx/>
                <a:latin typeface="+mn-ea"/>
                <a:cs typeface="+mj-cs"/>
              </a:rPr>
              <a:t>は、寄付を</a:t>
            </a:r>
            <a:r>
              <a:rPr kumimoji="1" lang="ja-JP" altLang="en-US" sz="2400" b="1" i="0" u="none" strike="noStrike" kern="1200" cap="none" spc="0" normalizeH="0" baseline="0" noProof="0" dirty="0">
                <a:ln>
                  <a:noFill/>
                </a:ln>
                <a:solidFill>
                  <a:srgbClr val="0070C0"/>
                </a:solidFill>
                <a:effectLst/>
                <a:uLnTx/>
                <a:uFillTx/>
                <a:latin typeface="+mn-ea"/>
                <a:cs typeface="+mj-cs"/>
              </a:rPr>
              <a:t>「第二の奉仕」</a:t>
            </a:r>
            <a:r>
              <a:rPr kumimoji="1" lang="ja-JP" altLang="en-US" sz="2400" b="0" i="0" u="none" strike="noStrike" kern="1200" cap="none" spc="0" normalizeH="0" baseline="0" noProof="0" dirty="0">
                <a:ln>
                  <a:noFill/>
                </a:ln>
                <a:effectLst/>
                <a:uLnTx/>
                <a:uFillTx/>
                <a:latin typeface="+mn-ea"/>
                <a:cs typeface="+mj-cs"/>
              </a:rPr>
              <a:t>であると仰いました</a:t>
            </a:r>
            <a:endParaRPr kumimoji="1" lang="en-US" altLang="ja-JP" sz="2400" b="0" i="0" u="none" strike="noStrike" kern="1200" cap="none" spc="0" normalizeH="0" baseline="0" noProof="0" dirty="0">
              <a:ln>
                <a:noFill/>
              </a:ln>
              <a:effectLst/>
              <a:uLnTx/>
              <a:uFillTx/>
              <a:latin typeface="+mn-ea"/>
              <a:cs typeface="+mj-cs"/>
            </a:endParaRPr>
          </a:p>
          <a:p>
            <a:pPr marL="0" marR="0" lvl="0" indent="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1" lang="ja-JP" altLang="en-US" sz="2000" b="0" i="0" u="none" strike="noStrike" kern="1200" cap="none" spc="0" normalizeH="0" baseline="0" noProof="0" dirty="0">
                <a:ln>
                  <a:noFill/>
                </a:ln>
                <a:effectLst/>
                <a:uLnTx/>
                <a:uFillTx/>
                <a:latin typeface="+mn-ea"/>
                <a:cs typeface="+mj-cs"/>
              </a:rPr>
              <a:t>　　</a:t>
            </a:r>
            <a:endParaRPr kumimoji="1" lang="en-US" altLang="ja-JP" sz="2000" b="0" i="0" u="none" strike="noStrike" kern="1200" cap="none" spc="0" normalizeH="0" baseline="0" noProof="0" dirty="0">
              <a:ln>
                <a:noFill/>
              </a:ln>
              <a:effectLst/>
              <a:uLnTx/>
              <a:uFillTx/>
              <a:latin typeface="+mn-ea"/>
              <a:cs typeface="+mj-cs"/>
            </a:endParaRPr>
          </a:p>
          <a:p>
            <a:pPr marL="0" marR="0" lvl="0" indent="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1" lang="ja-JP" altLang="en-US" sz="2000" b="0" i="0" u="none" strike="noStrike" kern="1200" cap="none" spc="0" normalizeH="0" baseline="0" noProof="0" dirty="0">
                <a:ln>
                  <a:noFill/>
                </a:ln>
                <a:effectLst/>
                <a:uLnTx/>
                <a:uFillTx/>
                <a:latin typeface="+mn-ea"/>
                <a:cs typeface="+mj-cs"/>
              </a:rPr>
              <a:t>　</a:t>
            </a:r>
            <a:r>
              <a:rPr lang="ja-JP" altLang="en-US" sz="2000" dirty="0">
                <a:solidFill>
                  <a:prstClr val="white"/>
                </a:solidFill>
                <a:latin typeface="+mn-ea"/>
                <a:cs typeface="+mj-cs"/>
              </a:rPr>
              <a:t>。</a:t>
            </a:r>
            <a:endParaRPr kumimoji="1" lang="ja-JP" altLang="en-US" sz="2000" b="0" i="0" u="none" strike="noStrike" kern="1200" cap="none" spc="0" normalizeH="0" baseline="0" noProof="0" dirty="0">
              <a:ln>
                <a:noFill/>
              </a:ln>
              <a:solidFill>
                <a:prstClr val="white"/>
              </a:solidFill>
              <a:effectLst/>
              <a:uLnTx/>
              <a:uFillTx/>
              <a:latin typeface="+mn-ea"/>
              <a:cs typeface="+mj-cs"/>
            </a:endParaRPr>
          </a:p>
          <a:p>
            <a:pPr marL="0" indent="0">
              <a:buNone/>
            </a:pPr>
            <a:endParaRPr kumimoji="1" lang="ja-JP" altLang="en-US" dirty="0"/>
          </a:p>
        </p:txBody>
      </p:sp>
    </p:spTree>
    <p:extLst>
      <p:ext uri="{BB962C8B-B14F-4D97-AF65-F5344CB8AC3E}">
        <p14:creationId xmlns:p14="http://schemas.microsoft.com/office/powerpoint/2010/main" val="408028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1000"/>
                                        <p:tgtEl>
                                          <p:spTgt spid="3">
                                            <p:txEl>
                                              <p:pRg st="6" end="6"/>
                                            </p:txEl>
                                          </p:spTgt>
                                        </p:tgtEl>
                                      </p:cBhvr>
                                    </p:animEffect>
                                    <p:anim calcmode="lin" valueType="num">
                                      <p:cBhvr>
                                        <p:cTn id="3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1000"/>
                                        <p:tgtEl>
                                          <p:spTgt spid="3">
                                            <p:txEl>
                                              <p:pRg st="7" end="7"/>
                                            </p:txEl>
                                          </p:spTgt>
                                        </p:tgtEl>
                                      </p:cBhvr>
                                    </p:animEffect>
                                    <p:anim calcmode="lin" valueType="num">
                                      <p:cBhvr>
                                        <p:cTn id="3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1000"/>
                                        <p:tgtEl>
                                          <p:spTgt spid="3">
                                            <p:txEl>
                                              <p:pRg st="8" end="8"/>
                                            </p:txEl>
                                          </p:spTgt>
                                        </p:tgtEl>
                                      </p:cBhvr>
                                    </p:animEffect>
                                    <p:anim calcmode="lin" valueType="num">
                                      <p:cBhvr>
                                        <p:cTn id="4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fade">
                                      <p:cBhvr>
                                        <p:cTn id="50" dur="1000"/>
                                        <p:tgtEl>
                                          <p:spTgt spid="3">
                                            <p:txEl>
                                              <p:pRg st="9" end="9"/>
                                            </p:txEl>
                                          </p:spTgt>
                                        </p:tgtEl>
                                      </p:cBhvr>
                                    </p:animEffect>
                                    <p:anim calcmode="lin" valueType="num">
                                      <p:cBhvr>
                                        <p:cTn id="5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18029A-334A-B7B8-EA7B-53C96D40AE3F}"/>
              </a:ext>
            </a:extLst>
          </p:cNvPr>
          <p:cNvSpPr>
            <a:spLocks noGrp="1"/>
          </p:cNvSpPr>
          <p:nvPr>
            <p:ph type="title"/>
          </p:nvPr>
        </p:nvSpPr>
        <p:spPr>
          <a:xfrm>
            <a:off x="838200" y="533801"/>
            <a:ext cx="10515600" cy="1325563"/>
          </a:xfrm>
          <a:solidFill>
            <a:schemeClr val="bg1">
              <a:lumMod val="95000"/>
            </a:schemeClr>
          </a:solidFill>
        </p:spPr>
        <p:txBody>
          <a:bodyPr>
            <a:normAutofit fontScale="9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1" lang="en-US" altLang="ja-JP" sz="3200" b="0" i="0" u="none" strike="noStrike" kern="1200" cap="none" spc="0" normalizeH="0" baseline="0" noProof="0" dirty="0">
                <a:ln>
                  <a:noFill/>
                </a:ln>
                <a:effectLst/>
                <a:uLnTx/>
                <a:uFillTx/>
                <a:latin typeface="+mj-ea"/>
                <a:cs typeface="+mj-cs"/>
              </a:rPr>
            </a:br>
            <a:r>
              <a:rPr kumimoji="1" lang="en-US" altLang="ja-JP" sz="3200" b="0" i="0" u="none" strike="noStrike" kern="1200" cap="none" spc="0" normalizeH="0" baseline="0" noProof="0" dirty="0">
                <a:ln>
                  <a:noFill/>
                </a:ln>
                <a:effectLst/>
                <a:uLnTx/>
                <a:uFillTx/>
                <a:latin typeface="+mj-ea"/>
                <a:cs typeface="+mj-cs"/>
              </a:rPr>
              <a:t> </a:t>
            </a:r>
            <a:r>
              <a:rPr kumimoji="1" lang="ja-JP" altLang="en-US" sz="3100" b="1" i="0" u="none" strike="noStrike" kern="1200" cap="none" spc="0" normalizeH="0" baseline="0" noProof="0" dirty="0">
                <a:ln>
                  <a:noFill/>
                </a:ln>
                <a:effectLst/>
                <a:uLnTx/>
                <a:uFillTx/>
                <a:latin typeface="+mj-ea"/>
                <a:cs typeface="+mj-cs"/>
              </a:rPr>
              <a:t>ストーリーは人に感動を呼ぶ  </a:t>
            </a:r>
            <a:r>
              <a:rPr kumimoji="1" lang="en-US" altLang="ja-JP" sz="3100" b="1" i="0" u="none" strike="noStrike" kern="1200" cap="none" spc="0" normalizeH="0" baseline="0" noProof="0" dirty="0">
                <a:ln>
                  <a:noFill/>
                </a:ln>
                <a:effectLst/>
                <a:uLnTx/>
                <a:uFillTx/>
                <a:latin typeface="+mj-ea"/>
                <a:cs typeface="+mj-cs"/>
              </a:rPr>
              <a:t>‥ </a:t>
            </a:r>
            <a:r>
              <a:rPr kumimoji="1" lang="ja-JP" altLang="en-US" sz="3100" b="1" i="0" u="none" strike="noStrike" kern="1200" cap="none" spc="0" normalizeH="0" baseline="0" noProof="0" dirty="0">
                <a:ln>
                  <a:noFill/>
                </a:ln>
                <a:solidFill>
                  <a:srgbClr val="FF0000"/>
                </a:solidFill>
                <a:effectLst/>
                <a:uLnTx/>
                <a:uFillTx/>
                <a:latin typeface="+mj-ea"/>
                <a:cs typeface="+mj-cs"/>
              </a:rPr>
              <a:t>ポリオの根絶</a:t>
            </a:r>
            <a:r>
              <a:rPr kumimoji="1" lang="ja-JP" altLang="en-US" sz="3100" b="1" i="0" u="none" strike="noStrike" kern="1200" cap="none" spc="0" normalizeH="0" baseline="0" noProof="0" dirty="0">
                <a:ln>
                  <a:noFill/>
                </a:ln>
                <a:effectLst/>
                <a:uLnTx/>
                <a:uFillTx/>
                <a:latin typeface="+mj-ea"/>
                <a:cs typeface="+mj-cs"/>
              </a:rPr>
              <a:t>に向けて</a:t>
            </a:r>
            <a:br>
              <a:rPr kumimoji="1" lang="en-US" altLang="ja-JP" sz="3600" b="1" i="0" u="none" strike="noStrike" kern="1200" cap="none" spc="0" normalizeH="0" baseline="0" noProof="0" dirty="0">
                <a:ln>
                  <a:noFill/>
                </a:ln>
                <a:effectLst/>
                <a:uLnTx/>
                <a:uFillTx/>
                <a:latin typeface="+mj-ea"/>
                <a:cs typeface="+mj-cs"/>
              </a:rPr>
            </a:br>
            <a:r>
              <a:rPr kumimoji="1" lang="ja-JP" altLang="en-US" sz="3600" b="1" i="0" u="none" strike="noStrike" kern="1200" cap="none" spc="0" normalizeH="0" baseline="0" noProof="0" dirty="0">
                <a:ln>
                  <a:noFill/>
                </a:ln>
                <a:effectLst/>
                <a:uLnTx/>
                <a:uFillTx/>
                <a:latin typeface="+mj-ea"/>
                <a:cs typeface="+mj-cs"/>
              </a:rPr>
              <a:t>　 </a:t>
            </a:r>
            <a:r>
              <a:rPr kumimoji="1" lang="ja-JP" altLang="en-US" sz="2700" b="1" i="0" u="none" strike="noStrike" kern="1200" cap="none" spc="0" normalizeH="0" baseline="0" noProof="0" dirty="0">
                <a:ln>
                  <a:noFill/>
                </a:ln>
                <a:solidFill>
                  <a:srgbClr val="FF0000"/>
                </a:solidFill>
                <a:effectLst/>
                <a:uLnTx/>
                <a:uFillTx/>
                <a:latin typeface="+mj-ea"/>
                <a:cs typeface="+mj-cs"/>
              </a:rPr>
              <a:t>～</a:t>
            </a:r>
            <a:r>
              <a:rPr kumimoji="1" lang="ja-JP" altLang="en-US" sz="2700" b="1" i="0" u="none" strike="noStrike" kern="1200" cap="none" spc="0" normalizeH="0" baseline="0" noProof="0" dirty="0">
                <a:ln>
                  <a:noFill/>
                </a:ln>
                <a:solidFill>
                  <a:srgbClr val="FF0000"/>
                </a:solidFill>
                <a:effectLst/>
                <a:uLnTx/>
                <a:uFillTx/>
                <a:latin typeface="+mj-ea"/>
                <a:cs typeface="+mn-cs"/>
              </a:rPr>
              <a:t>ロータリー「最良の時」</a:t>
            </a:r>
            <a:r>
              <a:rPr kumimoji="1" lang="ja-JP" altLang="en-US" sz="2700" b="1" i="0" u="none" strike="noStrike" kern="1200" cap="none" spc="0" normalizeH="0" baseline="0" noProof="0" dirty="0">
                <a:ln>
                  <a:noFill/>
                </a:ln>
                <a:effectLst/>
                <a:uLnTx/>
                <a:uFillTx/>
                <a:latin typeface="+mj-ea"/>
                <a:cs typeface="+mn-cs"/>
              </a:rPr>
              <a:t>（</a:t>
            </a:r>
            <a:r>
              <a:rPr kumimoji="1" lang="en-US" altLang="ja-JP" sz="2700" b="1" i="0" u="none" strike="noStrike" kern="1200" cap="none" spc="0" normalizeH="0" baseline="0" noProof="0" dirty="0">
                <a:ln>
                  <a:noFill/>
                </a:ln>
                <a:effectLst/>
                <a:uLnTx/>
                <a:uFillTx/>
                <a:latin typeface="+mj-ea"/>
                <a:cs typeface="+mn-cs"/>
              </a:rPr>
              <a:t>R</a:t>
            </a:r>
            <a:r>
              <a:rPr kumimoji="1" lang="ja-JP" altLang="en-US" sz="2700" b="1" i="0" u="none" strike="noStrike" kern="1200" cap="none" spc="0" normalizeH="0" baseline="0" noProof="0" dirty="0">
                <a:ln>
                  <a:noFill/>
                </a:ln>
                <a:effectLst/>
                <a:uLnTx/>
                <a:uFillTx/>
                <a:latin typeface="+mj-ea"/>
                <a:cs typeface="+mn-cs"/>
              </a:rPr>
              <a:t>財団の冊子から）</a:t>
            </a:r>
            <a:br>
              <a:rPr kumimoji="1" lang="en-US" altLang="ja-JP" sz="2700" b="1" i="0" u="none" strike="noStrike" kern="1200" cap="none" spc="0" normalizeH="0" baseline="0" noProof="0" dirty="0">
                <a:ln>
                  <a:noFill/>
                </a:ln>
                <a:solidFill>
                  <a:srgbClr val="FFFF00"/>
                </a:solidFill>
                <a:effectLst/>
                <a:uLnTx/>
                <a:uFillTx/>
                <a:latin typeface="Corbel" panose="020B0503020204020204"/>
                <a:ea typeface="HGｺﾞｼｯｸM" panose="020B0609000000000000" pitchFamily="49" charset="-128"/>
                <a:cs typeface="+mn-cs"/>
              </a:rPr>
            </a:br>
            <a:endParaRPr kumimoji="1" lang="ja-JP" altLang="en-US" sz="2700" b="1" dirty="0">
              <a:latin typeface="+mj-ea"/>
            </a:endParaRPr>
          </a:p>
        </p:txBody>
      </p:sp>
      <p:sp>
        <p:nvSpPr>
          <p:cNvPr id="3" name="コンテンツ プレースホルダー 2">
            <a:extLst>
              <a:ext uri="{FF2B5EF4-FFF2-40B4-BE49-F238E27FC236}">
                <a16:creationId xmlns:a16="http://schemas.microsoft.com/office/drawing/2014/main" id="{A8D6289D-88AD-F294-3B33-59954242A73B}"/>
              </a:ext>
            </a:extLst>
          </p:cNvPr>
          <p:cNvSpPr>
            <a:spLocks noGrp="1"/>
          </p:cNvSpPr>
          <p:nvPr>
            <p:ph idx="1"/>
          </p:nvPr>
        </p:nvSpPr>
        <p:spPr>
          <a:xfrm>
            <a:off x="838200" y="2278387"/>
            <a:ext cx="11102266" cy="4351338"/>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200" b="0" i="0" u="none" strike="noStrike" kern="1200" cap="none" spc="0" normalizeH="0" baseline="0" noProof="0" dirty="0">
                <a:ln>
                  <a:noFill/>
                </a:ln>
                <a:effectLst/>
                <a:uLnTx/>
                <a:uFillTx/>
                <a:latin typeface="+mn-ea"/>
                <a:cs typeface="+mn-cs"/>
              </a:rPr>
              <a:t>　</a:t>
            </a:r>
            <a:r>
              <a:rPr kumimoji="1" lang="ja-JP" altLang="en-US" sz="2000" i="0" u="none" strike="noStrike" kern="1200" cap="none" spc="0" normalizeH="0" baseline="0" noProof="0" dirty="0">
                <a:ln>
                  <a:noFill/>
                </a:ln>
                <a:effectLst/>
                <a:uLnTx/>
                <a:uFillTx/>
                <a:latin typeface="+mn-ea"/>
                <a:cs typeface="+mn-cs"/>
              </a:rPr>
              <a:t>その先頭にいた母親が娘を手渡した先には、</a:t>
            </a:r>
            <a:r>
              <a:rPr kumimoji="1" lang="en-US" altLang="ja-JP" sz="2000" i="0" u="none" strike="noStrike" kern="1200" cap="none" spc="0" normalizeH="0" baseline="0" noProof="0" dirty="0">
                <a:ln>
                  <a:noFill/>
                </a:ln>
                <a:effectLst/>
                <a:uLnTx/>
                <a:uFillTx/>
                <a:latin typeface="+mn-ea"/>
                <a:cs typeface="+mn-cs"/>
              </a:rPr>
              <a:t>RI</a:t>
            </a:r>
            <a:r>
              <a:rPr kumimoji="1" lang="ja-JP" altLang="en-US" sz="2000" i="0" u="none" strike="noStrike" kern="1200" cap="none" spc="0" normalizeH="0" baseline="0" noProof="0" dirty="0">
                <a:ln>
                  <a:noFill/>
                </a:ln>
                <a:effectLst/>
                <a:uLnTx/>
                <a:uFillTx/>
                <a:latin typeface="+mn-ea"/>
                <a:cs typeface="+mn-cs"/>
              </a:rPr>
              <a:t>会長ジェームス・ボーマーの姿があった。</a:t>
            </a:r>
            <a:endParaRPr kumimoji="1" lang="en-US" altLang="ja-JP" sz="2000" i="0" u="none" strike="noStrike" kern="1200" cap="none" spc="0" normalizeH="0" baseline="0" noProof="0" dirty="0">
              <a:ln>
                <a:noFill/>
              </a:ln>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i="0" u="none" strike="noStrike" kern="1200" cap="none" spc="0" normalizeH="0" baseline="0" noProof="0" dirty="0">
                <a:ln>
                  <a:noFill/>
                </a:ln>
                <a:effectLst/>
                <a:uLnTx/>
                <a:uFillTx/>
                <a:latin typeface="+mn-ea"/>
                <a:cs typeface="+mn-cs"/>
              </a:rPr>
              <a:t>　いたいけな赤ん坊の顔を見ながら、ボーマーはその子の舌にそっとワクチンを２滴垂らすと、</a:t>
            </a:r>
            <a:endParaRPr kumimoji="1" lang="en-US" altLang="ja-JP" sz="2000" i="0" u="none" strike="noStrike" kern="1200" cap="none" spc="0" normalizeH="0" baseline="0" noProof="0" dirty="0">
              <a:ln>
                <a:noFill/>
              </a:ln>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i="0" u="none" strike="noStrike" kern="1200" cap="none" spc="0" normalizeH="0" baseline="0" noProof="0" dirty="0">
                <a:ln>
                  <a:noFill/>
                </a:ln>
                <a:effectLst/>
                <a:uLnTx/>
                <a:uFillTx/>
                <a:latin typeface="+mn-ea"/>
                <a:cs typeface="+mn-cs"/>
              </a:rPr>
              <a:t>　母親に返した。</a:t>
            </a:r>
            <a:endParaRPr kumimoji="1" lang="en-US" altLang="ja-JP" sz="2000" i="0" u="none" strike="noStrike" kern="1200" cap="none" spc="0" normalizeH="0" baseline="0" noProof="0" dirty="0">
              <a:ln>
                <a:noFill/>
              </a:ln>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i="0" u="none" strike="noStrike" kern="1200" cap="none" spc="0" normalizeH="0" baseline="0" noProof="0" dirty="0">
                <a:ln>
                  <a:noFill/>
                </a:ln>
                <a:effectLst/>
                <a:uLnTx/>
                <a:uFillTx/>
                <a:latin typeface="+mn-ea"/>
                <a:cs typeface="+mn-cs"/>
              </a:rPr>
              <a:t>　その時、ボーマーは誰かが自分のズボンを引っ張るのを感じた。</a:t>
            </a:r>
            <a:endParaRPr kumimoji="1" lang="en-US" altLang="ja-JP" sz="2000" i="0" u="none" strike="noStrike" kern="1200" cap="none" spc="0" normalizeH="0" baseline="0" noProof="0" dirty="0">
              <a:ln>
                <a:noFill/>
              </a:ln>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i="0" u="none" strike="noStrike" kern="1200" cap="none" spc="0" normalizeH="0" baseline="0" noProof="0" dirty="0">
                <a:ln>
                  <a:noFill/>
                </a:ln>
                <a:effectLst/>
                <a:uLnTx/>
                <a:uFillTx/>
                <a:latin typeface="+mn-ea"/>
                <a:cs typeface="+mn-cs"/>
              </a:rPr>
              <a:t>　見ると、そこには車イスに座った少年がおり、その腕と足はポリオによる麻痺で</a:t>
            </a:r>
            <a:endParaRPr kumimoji="1" lang="en-US" altLang="ja-JP" sz="2000" i="0" u="none" strike="noStrike" kern="1200" cap="none" spc="0" normalizeH="0" baseline="0" noProof="0" dirty="0">
              <a:ln>
                <a:noFill/>
              </a:ln>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i="0" u="none" strike="noStrike" kern="1200" cap="none" spc="0" normalizeH="0" baseline="0" noProof="0" dirty="0">
                <a:ln>
                  <a:noFill/>
                </a:ln>
                <a:effectLst/>
                <a:uLnTx/>
                <a:uFillTx/>
                <a:latin typeface="+mn-ea"/>
                <a:cs typeface="+mn-cs"/>
              </a:rPr>
              <a:t>　完全に萎えている。</a:t>
            </a:r>
            <a:endParaRPr kumimoji="1" lang="en-US" altLang="ja-JP" sz="2000" i="0" u="none" strike="noStrike" kern="1200" cap="none" spc="0" normalizeH="0" baseline="0" noProof="0" dirty="0">
              <a:ln>
                <a:noFill/>
              </a:ln>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i="0" u="none" strike="noStrike" kern="1200" cap="none" spc="0" normalizeH="0" baseline="0" noProof="0" dirty="0">
                <a:ln>
                  <a:noFill/>
                </a:ln>
                <a:effectLst/>
                <a:uLnTx/>
                <a:uFillTx/>
                <a:latin typeface="+mn-ea"/>
                <a:cs typeface="+mn-cs"/>
              </a:rPr>
              <a:t>　少年はボーマーにこう言った。</a:t>
            </a:r>
            <a:endParaRPr kumimoji="1" lang="en-US" altLang="ja-JP" sz="2000" i="0" u="none" strike="noStrike" kern="1200" cap="none" spc="0" normalizeH="0" baseline="0" noProof="0" dirty="0">
              <a:ln>
                <a:noFill/>
              </a:ln>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i="0" u="none" strike="noStrike" kern="1200" cap="none" spc="0" normalizeH="0" baseline="0" noProof="0" dirty="0">
                <a:ln>
                  <a:noFill/>
                </a:ln>
                <a:effectLst/>
                <a:uLnTx/>
                <a:uFillTx/>
                <a:latin typeface="+mn-ea"/>
                <a:cs typeface="+mn-cs"/>
              </a:rPr>
              <a:t>　「ありがとう。ロータリー、ありがとう。その子は僕の妹なんだ」</a:t>
            </a:r>
            <a:endParaRPr kumimoji="1" lang="en-US" altLang="ja-JP" sz="2000" i="0" u="none" strike="noStrike" kern="1200" cap="none" spc="0" normalizeH="0" baseline="0" noProof="0" dirty="0">
              <a:ln>
                <a:noFill/>
              </a:ln>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i="0" u="none" strike="noStrike" kern="1200" cap="none" spc="0" normalizeH="0" baseline="0" noProof="0" dirty="0">
                <a:ln>
                  <a:noFill/>
                </a:ln>
                <a:effectLst/>
                <a:uLnTx/>
                <a:uFillTx/>
                <a:latin typeface="+mn-ea"/>
                <a:cs typeface="+mn-cs"/>
              </a:rPr>
              <a:t>　思いもよらないこの少年の言葉が、ボーマーにそしてロータリー全体に最も深い影響を　</a:t>
            </a:r>
            <a:endParaRPr kumimoji="1" lang="en-US" altLang="ja-JP" sz="2000" i="0" u="none" strike="noStrike" kern="1200" cap="none" spc="0" normalizeH="0" baseline="0" noProof="0" dirty="0">
              <a:ln>
                <a:noFill/>
              </a:ln>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i="0" u="none" strike="noStrike" kern="1200" cap="none" spc="0" normalizeH="0" baseline="0" noProof="0" dirty="0">
                <a:ln>
                  <a:noFill/>
                </a:ln>
                <a:effectLst/>
                <a:uLnTx/>
                <a:uFillTx/>
                <a:latin typeface="+mn-ea"/>
                <a:cs typeface="+mn-cs"/>
              </a:rPr>
              <a:t>　与えることになる。</a:t>
            </a:r>
          </a:p>
          <a:p>
            <a:pPr marL="0" indent="0">
              <a:buNone/>
            </a:pPr>
            <a:endParaRPr kumimoji="1" lang="ja-JP" altLang="en-US" dirty="0"/>
          </a:p>
        </p:txBody>
      </p:sp>
    </p:spTree>
    <p:extLst>
      <p:ext uri="{BB962C8B-B14F-4D97-AF65-F5344CB8AC3E}">
        <p14:creationId xmlns:p14="http://schemas.microsoft.com/office/powerpoint/2010/main" val="211902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1000"/>
                                        <p:tgtEl>
                                          <p:spTgt spid="3">
                                            <p:txEl>
                                              <p:pRg st="7" end="7"/>
                                            </p:txEl>
                                          </p:spTgt>
                                        </p:tgtEl>
                                      </p:cBhvr>
                                    </p:animEffect>
                                    <p:anim calcmode="lin" valueType="num">
                                      <p:cBhvr>
                                        <p:cTn id="5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fade">
                                      <p:cBhvr>
                                        <p:cTn id="57" dur="1000"/>
                                        <p:tgtEl>
                                          <p:spTgt spid="3">
                                            <p:txEl>
                                              <p:pRg st="8" end="8"/>
                                            </p:txEl>
                                          </p:spTgt>
                                        </p:tgtEl>
                                      </p:cBhvr>
                                    </p:animEffect>
                                    <p:anim calcmode="lin" valueType="num">
                                      <p:cBhvr>
                                        <p:cTn id="5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3">
                                            <p:txEl>
                                              <p:pRg st="9" end="9"/>
                                            </p:txEl>
                                          </p:spTgt>
                                        </p:tgtEl>
                                        <p:attrNameLst>
                                          <p:attrName>style.visibility</p:attrName>
                                        </p:attrNameLst>
                                      </p:cBhvr>
                                      <p:to>
                                        <p:strVal val="visible"/>
                                      </p:to>
                                    </p:set>
                                    <p:animEffect transition="in" filter="fade">
                                      <p:cBhvr>
                                        <p:cTn id="62" dur="1000"/>
                                        <p:tgtEl>
                                          <p:spTgt spid="3">
                                            <p:txEl>
                                              <p:pRg st="9" end="9"/>
                                            </p:txEl>
                                          </p:spTgt>
                                        </p:tgtEl>
                                      </p:cBhvr>
                                    </p:animEffect>
                                    <p:anim calcmode="lin" valueType="num">
                                      <p:cBhvr>
                                        <p:cTn id="6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AC0B26-1CA7-DEF7-2A9E-897918BDAAD1}"/>
              </a:ext>
            </a:extLst>
          </p:cNvPr>
          <p:cNvSpPr>
            <a:spLocks noGrp="1"/>
          </p:cNvSpPr>
          <p:nvPr>
            <p:ph type="title"/>
          </p:nvPr>
        </p:nvSpPr>
        <p:spPr>
          <a:solidFill>
            <a:schemeClr val="accent4">
              <a:lumMod val="20000"/>
              <a:lumOff val="80000"/>
            </a:schemeClr>
          </a:solidFill>
        </p:spPr>
        <p:txBody>
          <a:bodyPr>
            <a:normAutofit/>
          </a:bodyPr>
          <a:lstStyle/>
          <a:p>
            <a:r>
              <a:rPr kumimoji="1" lang="ja-JP" altLang="en-US" sz="3200" b="1" dirty="0"/>
              <a:t> 豊田章男会長に学ぶトヨタの経営指針</a:t>
            </a:r>
            <a:r>
              <a:rPr kumimoji="1" lang="en-US" altLang="ja-JP" sz="3200" b="1" dirty="0"/>
              <a:t>‥</a:t>
            </a:r>
            <a:endParaRPr kumimoji="1" lang="ja-JP" altLang="en-US" sz="3200" b="1" dirty="0"/>
          </a:p>
        </p:txBody>
      </p:sp>
      <p:sp>
        <p:nvSpPr>
          <p:cNvPr id="3" name="コンテンツ プレースホルダー 2">
            <a:extLst>
              <a:ext uri="{FF2B5EF4-FFF2-40B4-BE49-F238E27FC236}">
                <a16:creationId xmlns:a16="http://schemas.microsoft.com/office/drawing/2014/main" id="{5C8F4FAE-BDA9-75A9-7E0A-A854A045EBB5}"/>
              </a:ext>
            </a:extLst>
          </p:cNvPr>
          <p:cNvSpPr>
            <a:spLocks noGrp="1"/>
          </p:cNvSpPr>
          <p:nvPr>
            <p:ph idx="1"/>
          </p:nvPr>
        </p:nvSpPr>
        <p:spPr>
          <a:xfrm>
            <a:off x="838200" y="2127465"/>
            <a:ext cx="10515600" cy="4730535"/>
          </a:xfrm>
        </p:spPr>
        <p:txBody>
          <a:bodyPr>
            <a:normAutofit/>
          </a:bodyPr>
          <a:lstStyle/>
          <a:p>
            <a:pPr marL="0" indent="0">
              <a:buNone/>
            </a:pPr>
            <a:r>
              <a:rPr kumimoji="1" lang="ja-JP" altLang="en-US" sz="2000" dirty="0"/>
              <a:t>　売上高</a:t>
            </a:r>
            <a:r>
              <a:rPr kumimoji="1" lang="en-US" altLang="ja-JP" sz="2000" dirty="0"/>
              <a:t>37</a:t>
            </a:r>
            <a:r>
              <a:rPr kumimoji="1" lang="ja-JP" altLang="en-US" sz="2000" dirty="0"/>
              <a:t>兆円、純利益</a:t>
            </a:r>
            <a:r>
              <a:rPr kumimoji="1" lang="en-US" altLang="ja-JP" sz="2000" dirty="0"/>
              <a:t>2</a:t>
            </a:r>
            <a:r>
              <a:rPr kumimoji="1" lang="ja-JP" altLang="en-US" sz="2000" dirty="0"/>
              <a:t>兆</a:t>
            </a:r>
            <a:r>
              <a:rPr kumimoji="1" lang="en-US" altLang="ja-JP" sz="2000" dirty="0"/>
              <a:t>5</a:t>
            </a:r>
            <a:r>
              <a:rPr kumimoji="1" lang="ja-JP" altLang="en-US" sz="2000" dirty="0"/>
              <a:t>千億円の</a:t>
            </a:r>
            <a:r>
              <a:rPr kumimoji="1" lang="ja-JP" altLang="en-US" sz="2000" b="1" dirty="0"/>
              <a:t>トヨタ自動車</a:t>
            </a:r>
            <a:r>
              <a:rPr kumimoji="1" lang="en-US" altLang="ja-JP" sz="2000" dirty="0"/>
              <a:t>‥</a:t>
            </a:r>
          </a:p>
          <a:p>
            <a:pPr marL="0" indent="0">
              <a:buNone/>
            </a:pPr>
            <a:r>
              <a:rPr lang="ja-JP" altLang="en-US" sz="2000" dirty="0"/>
              <a:t>　その会長の</a:t>
            </a:r>
            <a:r>
              <a:rPr kumimoji="1" lang="ja-JP" altLang="en-US" sz="2000" dirty="0"/>
              <a:t>豊田氏が使ってきた</a:t>
            </a:r>
            <a:r>
              <a:rPr kumimoji="1" lang="ja-JP" altLang="en-US" sz="2000" b="1" dirty="0">
                <a:solidFill>
                  <a:srgbClr val="0070C0"/>
                </a:solidFill>
              </a:rPr>
              <a:t>たった３つ</a:t>
            </a:r>
            <a:r>
              <a:rPr kumimoji="1" lang="ja-JP" altLang="en-US" sz="2000" dirty="0"/>
              <a:t>のシンプルな経営用語</a:t>
            </a:r>
            <a:r>
              <a:rPr kumimoji="1" lang="en-US" altLang="ja-JP" sz="2000" dirty="0"/>
              <a:t>‥</a:t>
            </a:r>
          </a:p>
          <a:p>
            <a:pPr marL="0" indent="0">
              <a:buNone/>
            </a:pPr>
            <a:r>
              <a:rPr lang="ja-JP" altLang="en-US" sz="2000" dirty="0"/>
              <a:t>　　</a:t>
            </a:r>
            <a:r>
              <a:rPr lang="en-US" altLang="ja-JP" sz="2000" b="1" dirty="0">
                <a:solidFill>
                  <a:srgbClr val="FF0000"/>
                </a:solidFill>
              </a:rPr>
              <a:t>1</a:t>
            </a:r>
            <a:r>
              <a:rPr lang="ja-JP" altLang="en-US" sz="2000" b="1" dirty="0">
                <a:solidFill>
                  <a:srgbClr val="FF0000"/>
                </a:solidFill>
              </a:rPr>
              <a:t>　もっといいクルマ</a:t>
            </a:r>
            <a:endParaRPr lang="en-US" altLang="ja-JP" sz="2000" b="1" dirty="0">
              <a:solidFill>
                <a:srgbClr val="FF0000"/>
              </a:solidFill>
            </a:endParaRPr>
          </a:p>
          <a:p>
            <a:pPr marL="0" indent="0">
              <a:buNone/>
            </a:pPr>
            <a:r>
              <a:rPr kumimoji="1" lang="ja-JP" altLang="en-US" sz="2000" b="1" dirty="0">
                <a:solidFill>
                  <a:srgbClr val="FF0000"/>
                </a:solidFill>
              </a:rPr>
              <a:t>　　</a:t>
            </a:r>
            <a:r>
              <a:rPr kumimoji="1" lang="en-US" altLang="ja-JP" sz="2000" b="1" dirty="0">
                <a:solidFill>
                  <a:srgbClr val="FF0000"/>
                </a:solidFill>
              </a:rPr>
              <a:t>2</a:t>
            </a:r>
            <a:r>
              <a:rPr kumimoji="1" lang="ja-JP" altLang="en-US" sz="2000" b="1" dirty="0">
                <a:solidFill>
                  <a:srgbClr val="FF0000"/>
                </a:solidFill>
              </a:rPr>
              <a:t>　町いちばん</a:t>
            </a:r>
            <a:endParaRPr kumimoji="1" lang="en-US" altLang="ja-JP" sz="2000" b="1" dirty="0">
              <a:solidFill>
                <a:srgbClr val="FF0000"/>
              </a:solidFill>
            </a:endParaRPr>
          </a:p>
          <a:p>
            <a:pPr marL="0" indent="0">
              <a:buNone/>
            </a:pPr>
            <a:r>
              <a:rPr lang="ja-JP" altLang="en-US" sz="2000" b="1" dirty="0">
                <a:solidFill>
                  <a:srgbClr val="FF0000"/>
                </a:solidFill>
              </a:rPr>
              <a:t>　　</a:t>
            </a:r>
            <a:r>
              <a:rPr lang="en-US" altLang="ja-JP" sz="2000" b="1" dirty="0">
                <a:solidFill>
                  <a:srgbClr val="FF0000"/>
                </a:solidFill>
              </a:rPr>
              <a:t>3</a:t>
            </a:r>
            <a:r>
              <a:rPr lang="ja-JP" altLang="en-US" sz="2000" b="1" dirty="0">
                <a:solidFill>
                  <a:srgbClr val="FF0000"/>
                </a:solidFill>
              </a:rPr>
              <a:t>　自分以外の誰かのために</a:t>
            </a:r>
            <a:endParaRPr lang="en-US" altLang="ja-JP" sz="2000" b="1" dirty="0">
              <a:solidFill>
                <a:srgbClr val="FF0000"/>
              </a:solidFill>
            </a:endParaRPr>
          </a:p>
          <a:p>
            <a:pPr marL="0" indent="0">
              <a:buNone/>
            </a:pPr>
            <a:endParaRPr kumimoji="1" lang="en-US" altLang="ja-JP" sz="2000" dirty="0"/>
          </a:p>
          <a:p>
            <a:pPr marL="0" indent="0">
              <a:buNone/>
            </a:pPr>
            <a:r>
              <a:rPr lang="ja-JP" altLang="en-US" sz="2000" dirty="0"/>
              <a:t>　　　↓</a:t>
            </a:r>
            <a:endParaRPr lang="en-US" altLang="ja-JP" sz="2000" dirty="0"/>
          </a:p>
          <a:p>
            <a:pPr marL="0" indent="0">
              <a:buNone/>
            </a:pPr>
            <a:endParaRPr kumimoji="1" lang="en-US" altLang="ja-JP" sz="2000" dirty="0"/>
          </a:p>
          <a:p>
            <a:pPr marL="0" indent="0">
              <a:buNone/>
            </a:pPr>
            <a:r>
              <a:rPr lang="ja-JP" altLang="en-US" sz="2000" dirty="0"/>
              <a:t>　あなたのいるクラブを</a:t>
            </a:r>
            <a:r>
              <a:rPr lang="ja-JP" altLang="en-US" sz="2000" b="1" dirty="0"/>
              <a:t>３つの言葉</a:t>
            </a:r>
            <a:r>
              <a:rPr lang="ja-JP" altLang="en-US" sz="2000" dirty="0"/>
              <a:t>で表すと</a:t>
            </a:r>
            <a:r>
              <a:rPr lang="en-US" altLang="ja-JP" sz="2000" dirty="0"/>
              <a:t>‥</a:t>
            </a:r>
          </a:p>
          <a:p>
            <a:pPr marL="0" indent="0">
              <a:buNone/>
            </a:pPr>
            <a:r>
              <a:rPr kumimoji="1" lang="ja-JP" altLang="en-US" sz="2000" dirty="0"/>
              <a:t>　</a:t>
            </a:r>
          </a:p>
        </p:txBody>
      </p:sp>
    </p:spTree>
    <p:extLst>
      <p:ext uri="{BB962C8B-B14F-4D97-AF65-F5344CB8AC3E}">
        <p14:creationId xmlns:p14="http://schemas.microsoft.com/office/powerpoint/2010/main" val="758711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1000"/>
                                        <p:tgtEl>
                                          <p:spTgt spid="3">
                                            <p:txEl>
                                              <p:pRg st="6" end="6"/>
                                            </p:txEl>
                                          </p:spTgt>
                                        </p:tgtEl>
                                      </p:cBhvr>
                                    </p:animEffect>
                                    <p:anim calcmode="lin" valueType="num">
                                      <p:cBhvr>
                                        <p:cTn id="3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1000"/>
                                        <p:tgtEl>
                                          <p:spTgt spid="3">
                                            <p:txEl>
                                              <p:pRg st="8" end="8"/>
                                            </p:txEl>
                                          </p:spTgt>
                                        </p:tgtEl>
                                      </p:cBhvr>
                                    </p:animEffect>
                                    <p:anim calcmode="lin" valueType="num">
                                      <p:cBhvr>
                                        <p:cTn id="4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fade">
                                      <p:cBhvr>
                                        <p:cTn id="48" dur="1000"/>
                                        <p:tgtEl>
                                          <p:spTgt spid="3">
                                            <p:txEl>
                                              <p:pRg st="9" end="9"/>
                                            </p:txEl>
                                          </p:spTgt>
                                        </p:tgtEl>
                                      </p:cBhvr>
                                    </p:animEffect>
                                    <p:anim calcmode="lin" valueType="num">
                                      <p:cBhvr>
                                        <p:cTn id="4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427E33-83F8-BDF9-50D9-F89DE3249AA6}"/>
              </a:ext>
            </a:extLst>
          </p:cNvPr>
          <p:cNvSpPr>
            <a:spLocks noGrp="1"/>
          </p:cNvSpPr>
          <p:nvPr>
            <p:ph type="title"/>
          </p:nvPr>
        </p:nvSpPr>
        <p:spPr>
          <a:solidFill>
            <a:schemeClr val="accent6">
              <a:lumMod val="20000"/>
              <a:lumOff val="80000"/>
            </a:schemeClr>
          </a:solidFill>
        </p:spPr>
        <p:txBody>
          <a:bodyPr>
            <a:normAutofit/>
          </a:bodyPr>
          <a:lstStyle/>
          <a:p>
            <a:r>
              <a:rPr kumimoji="1" lang="en-US" altLang="ja-JP"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Light" panose="020F0302020204030204"/>
                <a:ea typeface="游ゴシック Light" panose="020B0300000000000000" pitchFamily="50" charset="-128"/>
                <a:cs typeface="+mj-cs"/>
              </a:rPr>
              <a:t> </a:t>
            </a:r>
            <a:r>
              <a:rPr kumimoji="1" lang="ja-JP" alt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Light" panose="020F0302020204030204"/>
                <a:ea typeface="游ゴシック Light" panose="020B0300000000000000" pitchFamily="50" charset="-128"/>
                <a:cs typeface="+mj-cs"/>
              </a:rPr>
              <a:t>最終段階 ⇒ “自利”を超えて</a:t>
            </a:r>
            <a:r>
              <a:rPr kumimoji="1" lang="ja-JP" alt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游ゴシック Light" panose="020F0302020204030204"/>
                <a:ea typeface="游ゴシック Light" panose="020B0300000000000000" pitchFamily="50" charset="-128"/>
                <a:cs typeface="+mj-cs"/>
              </a:rPr>
              <a:t>（４＋１）</a:t>
            </a:r>
            <a:endParaRPr kumimoji="1" lang="ja-JP" altLang="en-US" sz="3200" b="1" dirty="0">
              <a:solidFill>
                <a:srgbClr val="FF0000"/>
              </a:solidFill>
              <a:effectLst>
                <a:outerShdw blurRad="38100" dist="38100" dir="2700000" algn="tl">
                  <a:srgbClr val="000000">
                    <a:alpha val="43137"/>
                  </a:srgbClr>
                </a:outerShdw>
              </a:effectLst>
            </a:endParaRPr>
          </a:p>
        </p:txBody>
      </p:sp>
      <p:sp>
        <p:nvSpPr>
          <p:cNvPr id="4" name="コンテンツ プレースホルダー 3">
            <a:extLst>
              <a:ext uri="{FF2B5EF4-FFF2-40B4-BE49-F238E27FC236}">
                <a16:creationId xmlns:a16="http://schemas.microsoft.com/office/drawing/2014/main" id="{3DE1B2E9-4E40-0BD5-A6D5-5B03D25906B0}"/>
              </a:ext>
            </a:extLst>
          </p:cNvPr>
          <p:cNvSpPr>
            <a:spLocks noGrp="1"/>
          </p:cNvSpPr>
          <p:nvPr>
            <p:ph idx="1"/>
          </p:nvPr>
        </p:nvSpPr>
        <p:spPr/>
        <p:txBody>
          <a:bodyPr/>
          <a:lstStyle/>
          <a:p>
            <a:pPr marL="0" indent="0">
              <a:buNone/>
            </a:pPr>
            <a:endParaRPr lang="en-US" altLang="ja-JP" dirty="0"/>
          </a:p>
          <a:p>
            <a:pPr marL="0" indent="0">
              <a:buNone/>
            </a:pPr>
            <a:endParaRPr lang="en-US" altLang="ja-JP" sz="2000" dirty="0"/>
          </a:p>
          <a:p>
            <a:pPr marL="0" indent="0">
              <a:buNone/>
            </a:pPr>
            <a:r>
              <a:rPr lang="ja-JP" altLang="en-US" sz="2000" dirty="0"/>
              <a:t>　</a:t>
            </a:r>
          </a:p>
        </p:txBody>
      </p:sp>
      <p:pic>
        <p:nvPicPr>
          <p:cNvPr id="5" name="図 4">
            <a:extLst>
              <a:ext uri="{FF2B5EF4-FFF2-40B4-BE49-F238E27FC236}">
                <a16:creationId xmlns:a16="http://schemas.microsoft.com/office/drawing/2014/main" id="{AD93A3C2-3DEB-D5E8-44E7-E1A96ACF36A4}"/>
              </a:ext>
            </a:extLst>
          </p:cNvPr>
          <p:cNvPicPr>
            <a:picLocks noChangeAspect="1"/>
          </p:cNvPicPr>
          <p:nvPr/>
        </p:nvPicPr>
        <p:blipFill>
          <a:blip r:embed="rId2"/>
          <a:stretch>
            <a:fillRect/>
          </a:stretch>
        </p:blipFill>
        <p:spPr>
          <a:xfrm>
            <a:off x="1180730" y="1825625"/>
            <a:ext cx="9800948" cy="4940936"/>
          </a:xfrm>
          <a:prstGeom prst="rect">
            <a:avLst/>
          </a:prstGeom>
        </p:spPr>
      </p:pic>
      <p:sp>
        <p:nvSpPr>
          <p:cNvPr id="3" name="正方形/長方形 2">
            <a:extLst>
              <a:ext uri="{FF2B5EF4-FFF2-40B4-BE49-F238E27FC236}">
                <a16:creationId xmlns:a16="http://schemas.microsoft.com/office/drawing/2014/main" id="{66519528-2B45-AAAC-0811-B8481A05A1C1}"/>
              </a:ext>
            </a:extLst>
          </p:cNvPr>
          <p:cNvSpPr/>
          <p:nvPr/>
        </p:nvSpPr>
        <p:spPr>
          <a:xfrm>
            <a:off x="4110446" y="2838994"/>
            <a:ext cx="1985554" cy="383177"/>
          </a:xfrm>
          <a:prstGeom prst="rect">
            <a:avLst/>
          </a:prstGeom>
          <a:effectLst>
            <a:softEdge rad="127000"/>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B88B80FC-8BDE-7737-336D-6862B8BA190F}"/>
              </a:ext>
            </a:extLst>
          </p:cNvPr>
          <p:cNvSpPr/>
          <p:nvPr/>
        </p:nvSpPr>
        <p:spPr>
          <a:xfrm>
            <a:off x="8770191" y="2838994"/>
            <a:ext cx="1985554" cy="383177"/>
          </a:xfrm>
          <a:prstGeom prst="rect">
            <a:avLst/>
          </a:prstGeom>
          <a:effectLst>
            <a:softEdge rad="127000"/>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7" name="矢印: 下 6">
            <a:extLst>
              <a:ext uri="{FF2B5EF4-FFF2-40B4-BE49-F238E27FC236}">
                <a16:creationId xmlns:a16="http://schemas.microsoft.com/office/drawing/2014/main" id="{52CCF95A-3033-D96D-DAE5-DE994F4B6E64}"/>
              </a:ext>
            </a:extLst>
          </p:cNvPr>
          <p:cNvSpPr/>
          <p:nvPr/>
        </p:nvSpPr>
        <p:spPr>
          <a:xfrm>
            <a:off x="8917223" y="1807352"/>
            <a:ext cx="1095097" cy="79824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9" name="テキスト ボックス 8">
            <a:extLst>
              <a:ext uri="{FF2B5EF4-FFF2-40B4-BE49-F238E27FC236}">
                <a16:creationId xmlns:a16="http://schemas.microsoft.com/office/drawing/2014/main" id="{847C8681-FE91-8AC5-1DBF-220A9E8979FE}"/>
              </a:ext>
            </a:extLst>
          </p:cNvPr>
          <p:cNvSpPr txBox="1"/>
          <p:nvPr/>
        </p:nvSpPr>
        <p:spPr>
          <a:xfrm>
            <a:off x="7892601" y="1247661"/>
            <a:ext cx="3319156" cy="461665"/>
          </a:xfrm>
          <a:prstGeom prst="rect">
            <a:avLst/>
          </a:prstGeom>
          <a:solidFill>
            <a:srgbClr val="FF0000"/>
          </a:solidFill>
        </p:spPr>
        <p:txBody>
          <a:bodyPr wrap="square">
            <a:spAutoFit/>
          </a:bodyPr>
          <a:lstStyle/>
          <a:p>
            <a:r>
              <a:rPr kumimoji="1" lang="ja-JP" altLang="en-US" sz="24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mn-cs"/>
              </a:rPr>
              <a:t>さらにもう１ステップ</a:t>
            </a:r>
            <a:endParaRPr lang="ja-JP" altLang="en-US" sz="2400" b="1" dirty="0">
              <a:solidFill>
                <a:schemeClr val="bg1"/>
              </a:solidFill>
            </a:endParaRPr>
          </a:p>
        </p:txBody>
      </p:sp>
      <p:sp>
        <p:nvSpPr>
          <p:cNvPr id="10" name="フレーム 9">
            <a:extLst>
              <a:ext uri="{FF2B5EF4-FFF2-40B4-BE49-F238E27FC236}">
                <a16:creationId xmlns:a16="http://schemas.microsoft.com/office/drawing/2014/main" id="{0EAB3243-64D0-BAAF-42CA-8DAAF1F37BB6}"/>
              </a:ext>
            </a:extLst>
          </p:cNvPr>
          <p:cNvSpPr/>
          <p:nvPr/>
        </p:nvSpPr>
        <p:spPr>
          <a:xfrm>
            <a:off x="2179680" y="2573382"/>
            <a:ext cx="931817" cy="914400"/>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4801387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427E33-83F8-BDF9-50D9-F89DE3249AA6}"/>
              </a:ext>
            </a:extLst>
          </p:cNvPr>
          <p:cNvSpPr>
            <a:spLocks noGrp="1"/>
          </p:cNvSpPr>
          <p:nvPr>
            <p:ph type="title"/>
          </p:nvPr>
        </p:nvSpPr>
        <p:spPr>
          <a:solidFill>
            <a:schemeClr val="accent6">
              <a:lumMod val="20000"/>
              <a:lumOff val="80000"/>
            </a:schemeClr>
          </a:solidFill>
        </p:spPr>
        <p:txBody>
          <a:bodyPr>
            <a:normAutofit/>
          </a:bodyPr>
          <a:lstStyle/>
          <a:p>
            <a:r>
              <a:rPr kumimoji="1" lang="en-US" altLang="ja-JP"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Light" panose="020F0302020204030204"/>
                <a:ea typeface="游ゴシック Light" panose="020B0300000000000000" pitchFamily="50" charset="-128"/>
                <a:cs typeface="+mj-cs"/>
              </a:rPr>
              <a:t> </a:t>
            </a:r>
            <a:r>
              <a:rPr kumimoji="1" lang="ja-JP" alt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游ゴシック Light" panose="020F0302020204030204"/>
                <a:ea typeface="游ゴシック Light" panose="020B0300000000000000" pitchFamily="50" charset="-128"/>
                <a:cs typeface="+mj-cs"/>
              </a:rPr>
              <a:t>最終段階 ⇒ “自利”を超えて</a:t>
            </a:r>
            <a:r>
              <a:rPr kumimoji="1" lang="ja-JP" alt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游ゴシック Light" panose="020F0302020204030204"/>
                <a:ea typeface="游ゴシック Light" panose="020B0300000000000000" pitchFamily="50" charset="-128"/>
                <a:cs typeface="+mj-cs"/>
              </a:rPr>
              <a:t>（４＋１）</a:t>
            </a:r>
            <a:endParaRPr kumimoji="1" lang="ja-JP" altLang="en-US" sz="3200" b="1" dirty="0">
              <a:solidFill>
                <a:srgbClr val="FF0000"/>
              </a:solidFill>
              <a:effectLst>
                <a:outerShdw blurRad="38100" dist="38100" dir="2700000" algn="tl">
                  <a:srgbClr val="000000">
                    <a:alpha val="43137"/>
                  </a:srgbClr>
                </a:outerShdw>
              </a:effectLst>
            </a:endParaRPr>
          </a:p>
        </p:txBody>
      </p:sp>
      <p:sp>
        <p:nvSpPr>
          <p:cNvPr id="4" name="コンテンツ プレースホルダー 3">
            <a:extLst>
              <a:ext uri="{FF2B5EF4-FFF2-40B4-BE49-F238E27FC236}">
                <a16:creationId xmlns:a16="http://schemas.microsoft.com/office/drawing/2014/main" id="{3DE1B2E9-4E40-0BD5-A6D5-5B03D25906B0}"/>
              </a:ext>
            </a:extLst>
          </p:cNvPr>
          <p:cNvSpPr>
            <a:spLocks noGrp="1"/>
          </p:cNvSpPr>
          <p:nvPr>
            <p:ph idx="1"/>
          </p:nvPr>
        </p:nvSpPr>
        <p:spPr/>
        <p:txBody>
          <a:bodyPr/>
          <a:lstStyle/>
          <a:p>
            <a:pPr marL="0" indent="0">
              <a:buNone/>
            </a:pPr>
            <a:endParaRPr lang="en-US" altLang="ja-JP" dirty="0"/>
          </a:p>
          <a:p>
            <a:pPr marL="0" indent="0">
              <a:buNone/>
            </a:pPr>
            <a:endParaRPr lang="en-US" altLang="ja-JP" sz="2000" dirty="0"/>
          </a:p>
          <a:p>
            <a:pPr marL="0" indent="0">
              <a:buNone/>
            </a:pPr>
            <a:r>
              <a:rPr lang="ja-JP" altLang="en-US" sz="2000" dirty="0"/>
              <a:t>　</a:t>
            </a:r>
          </a:p>
        </p:txBody>
      </p:sp>
      <p:pic>
        <p:nvPicPr>
          <p:cNvPr id="5" name="図 4">
            <a:extLst>
              <a:ext uri="{FF2B5EF4-FFF2-40B4-BE49-F238E27FC236}">
                <a16:creationId xmlns:a16="http://schemas.microsoft.com/office/drawing/2014/main" id="{AD93A3C2-3DEB-D5E8-44E7-E1A96ACF36A4}"/>
              </a:ext>
            </a:extLst>
          </p:cNvPr>
          <p:cNvPicPr>
            <a:picLocks noChangeAspect="1"/>
          </p:cNvPicPr>
          <p:nvPr/>
        </p:nvPicPr>
        <p:blipFill>
          <a:blip r:embed="rId2"/>
          <a:stretch>
            <a:fillRect/>
          </a:stretch>
        </p:blipFill>
        <p:spPr>
          <a:xfrm>
            <a:off x="1180730" y="1825625"/>
            <a:ext cx="9800948" cy="4940936"/>
          </a:xfrm>
          <a:prstGeom prst="rect">
            <a:avLst/>
          </a:prstGeom>
        </p:spPr>
      </p:pic>
      <p:sp>
        <p:nvSpPr>
          <p:cNvPr id="3" name="正方形/長方形 2">
            <a:extLst>
              <a:ext uri="{FF2B5EF4-FFF2-40B4-BE49-F238E27FC236}">
                <a16:creationId xmlns:a16="http://schemas.microsoft.com/office/drawing/2014/main" id="{66519528-2B45-AAAC-0811-B8481A05A1C1}"/>
              </a:ext>
            </a:extLst>
          </p:cNvPr>
          <p:cNvSpPr/>
          <p:nvPr/>
        </p:nvSpPr>
        <p:spPr>
          <a:xfrm>
            <a:off x="4110446" y="2838994"/>
            <a:ext cx="1985554" cy="383177"/>
          </a:xfrm>
          <a:prstGeom prst="rect">
            <a:avLst/>
          </a:prstGeom>
          <a:noFill/>
          <a:effectLst>
            <a:softEdge rad="127000"/>
          </a:effec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正方形/長方形 5">
            <a:extLst>
              <a:ext uri="{FF2B5EF4-FFF2-40B4-BE49-F238E27FC236}">
                <a16:creationId xmlns:a16="http://schemas.microsoft.com/office/drawing/2014/main" id="{B88B80FC-8BDE-7737-336D-6862B8BA190F}"/>
              </a:ext>
            </a:extLst>
          </p:cNvPr>
          <p:cNvSpPr/>
          <p:nvPr/>
        </p:nvSpPr>
        <p:spPr>
          <a:xfrm>
            <a:off x="8770191" y="2838994"/>
            <a:ext cx="1985554" cy="383177"/>
          </a:xfrm>
          <a:prstGeom prst="rect">
            <a:avLst/>
          </a:prstGeom>
          <a:noFill/>
          <a:effectLst>
            <a:softEdge rad="127000"/>
          </a:effec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7" name="矢印: 下 6">
            <a:extLst>
              <a:ext uri="{FF2B5EF4-FFF2-40B4-BE49-F238E27FC236}">
                <a16:creationId xmlns:a16="http://schemas.microsoft.com/office/drawing/2014/main" id="{52CCF95A-3033-D96D-DAE5-DE994F4B6E64}"/>
              </a:ext>
            </a:extLst>
          </p:cNvPr>
          <p:cNvSpPr/>
          <p:nvPr/>
        </p:nvSpPr>
        <p:spPr>
          <a:xfrm>
            <a:off x="8917223" y="1807352"/>
            <a:ext cx="1095097" cy="79824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0000"/>
              </a:solidFill>
              <a:effectLst/>
              <a:uLnTx/>
              <a:uFillTx/>
              <a:latin typeface="游ゴシック" panose="020F050202020403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847C8681-FE91-8AC5-1DBF-220A9E8979FE}"/>
              </a:ext>
            </a:extLst>
          </p:cNvPr>
          <p:cNvSpPr txBox="1"/>
          <p:nvPr/>
        </p:nvSpPr>
        <p:spPr>
          <a:xfrm>
            <a:off x="7892601" y="1247661"/>
            <a:ext cx="3319156" cy="461665"/>
          </a:xfrm>
          <a:prstGeom prst="rect">
            <a:avLst/>
          </a:prstGeom>
          <a:solidFill>
            <a:srgbClr val="FF0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さらにもう１ステップ</a:t>
            </a:r>
            <a:endParaRPr kumimoji="1" lang="ja-JP" altLang="en-US" sz="2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 name="フレーム 9">
            <a:extLst>
              <a:ext uri="{FF2B5EF4-FFF2-40B4-BE49-F238E27FC236}">
                <a16:creationId xmlns:a16="http://schemas.microsoft.com/office/drawing/2014/main" id="{0EAB3243-64D0-BAAF-42CA-8DAAF1F37BB6}"/>
              </a:ext>
            </a:extLst>
          </p:cNvPr>
          <p:cNvSpPr/>
          <p:nvPr/>
        </p:nvSpPr>
        <p:spPr>
          <a:xfrm>
            <a:off x="2179680" y="2573382"/>
            <a:ext cx="931817" cy="914400"/>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197009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0AB4C5-7965-C20E-17A5-B7C3E7319D12}"/>
              </a:ext>
            </a:extLst>
          </p:cNvPr>
          <p:cNvSpPr>
            <a:spLocks noGrp="1"/>
          </p:cNvSpPr>
          <p:nvPr>
            <p:ph type="title"/>
          </p:nvPr>
        </p:nvSpPr>
        <p:spPr>
          <a:solidFill>
            <a:schemeClr val="tx1">
              <a:lumMod val="65000"/>
              <a:lumOff val="35000"/>
            </a:schemeClr>
          </a:solidFill>
        </p:spPr>
        <p:txBody>
          <a:bodyPr/>
          <a:lstStyle/>
          <a:p>
            <a:r>
              <a:rPr kumimoji="1" lang="en-US" altLang="ja-JP" dirty="0"/>
              <a:t> </a:t>
            </a:r>
            <a:r>
              <a:rPr kumimoji="1" lang="ja-JP" altLang="en-US" sz="2800" b="1" dirty="0">
                <a:solidFill>
                  <a:schemeClr val="bg1"/>
                </a:solidFill>
              </a:rPr>
              <a:t>「豊か」であることの条件とは？</a:t>
            </a:r>
          </a:p>
        </p:txBody>
      </p:sp>
      <p:sp>
        <p:nvSpPr>
          <p:cNvPr id="6" name="コンテンツ プレースホルダー 5">
            <a:extLst>
              <a:ext uri="{FF2B5EF4-FFF2-40B4-BE49-F238E27FC236}">
                <a16:creationId xmlns:a16="http://schemas.microsoft.com/office/drawing/2014/main" id="{0F72188A-5211-F4AC-F92F-7D93298A6C40}"/>
              </a:ext>
            </a:extLst>
          </p:cNvPr>
          <p:cNvSpPr>
            <a:spLocks noGrp="1"/>
          </p:cNvSpPr>
          <p:nvPr>
            <p:ph idx="1"/>
          </p:nvPr>
        </p:nvSpPr>
        <p:spPr>
          <a:xfrm>
            <a:off x="838200" y="2034631"/>
            <a:ext cx="10515600" cy="4351338"/>
          </a:xfrm>
        </p:spPr>
        <p:txBody>
          <a:bodyPr>
            <a:normAutofit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1" lang="ja-JP" altLang="en-US" sz="2000" b="1" i="0" u="none" strike="noStrike" kern="1200" cap="none" spc="0" normalizeH="0" baseline="0" noProof="0" dirty="0">
                <a:ln>
                  <a:noFill/>
                </a:ln>
                <a:effectLst/>
                <a:uLnTx/>
                <a:uFillTx/>
                <a:latin typeface="+mn-ea"/>
              </a:rPr>
              <a:t>自分の「人生が豊かであったかどうか」</a:t>
            </a:r>
            <a:r>
              <a:rPr kumimoji="1" lang="ja-JP" altLang="en-US" sz="2000" b="0" i="0" u="none" strike="noStrike" kern="1200" cap="none" spc="0" normalizeH="0" baseline="0" noProof="0" dirty="0">
                <a:ln>
                  <a:noFill/>
                </a:ln>
                <a:effectLst/>
                <a:uLnTx/>
                <a:uFillTx/>
                <a:latin typeface="+mn-ea"/>
              </a:rPr>
              <a:t>は、</a:t>
            </a:r>
            <a:r>
              <a:rPr kumimoji="1" lang="ja-JP" altLang="en-US" sz="2000" b="1" i="0" u="none" strike="noStrike" kern="1200" cap="none" spc="0" normalizeH="0" baseline="0" noProof="0" dirty="0">
                <a:ln>
                  <a:noFill/>
                </a:ln>
                <a:solidFill>
                  <a:srgbClr val="FF0000"/>
                </a:solidFill>
                <a:effectLst/>
                <a:uLnTx/>
                <a:uFillTx/>
                <a:latin typeface="+mn-ea"/>
              </a:rPr>
              <a:t>死ぬ直前に</a:t>
            </a:r>
            <a:r>
              <a:rPr kumimoji="1" lang="ja-JP" altLang="en-US" sz="2000" b="0" i="0" u="none" strike="noStrike" kern="1200" cap="none" spc="0" normalizeH="0" baseline="0" noProof="0" dirty="0">
                <a:ln>
                  <a:noFill/>
                </a:ln>
                <a:effectLst/>
                <a:uLnTx/>
                <a:uFillTx/>
                <a:latin typeface="+mn-ea"/>
              </a:rPr>
              <a:t>判断できることです</a:t>
            </a:r>
            <a:endParaRPr kumimoji="1" lang="en-US" altLang="ja-JP" sz="2000" b="0" i="0" u="none" strike="noStrike" kern="1200" cap="none" spc="0" normalizeH="0" baseline="0" noProof="0" dirty="0">
              <a:ln>
                <a:noFill/>
              </a:ln>
              <a:effectLst/>
              <a:uLnTx/>
              <a:uFillTx/>
              <a:latin typeface="+mn-ea"/>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1" lang="en-US" altLang="ja-JP" sz="2000" b="0" i="0" u="none" strike="noStrike" kern="1200" cap="none" spc="0" normalizeH="0" baseline="0" noProof="0" dirty="0">
              <a:ln>
                <a:noFill/>
              </a:ln>
              <a:effectLst/>
              <a:uLnTx/>
              <a:uFillTx/>
              <a:latin typeface="+mn-ea"/>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effectLst/>
                <a:uLnTx/>
                <a:uFillTx/>
                <a:latin typeface="+mn-ea"/>
              </a:rPr>
              <a:t>アメリカのポートランド州立大学心理学部ロバート・ビスワス・ディーナー教授が、</a:t>
            </a:r>
            <a:endParaRPr kumimoji="1" lang="en-US" altLang="ja-JP" sz="2000" b="0" i="0" u="none" strike="noStrike" kern="1200" cap="none" spc="0" normalizeH="0" baseline="0" noProof="0" dirty="0">
              <a:ln>
                <a:noFill/>
              </a:ln>
              <a:effectLst/>
              <a:uLnTx/>
              <a:uFillTx/>
              <a:latin typeface="+mn-ea"/>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effectLst/>
                <a:uLnTx/>
                <a:uFillTx/>
                <a:latin typeface="+mn-ea"/>
              </a:rPr>
              <a:t>　</a:t>
            </a:r>
            <a:r>
              <a:rPr kumimoji="1" lang="ja-JP" altLang="en-US" sz="2000" b="1" i="0" u="none" strike="noStrike" kern="1200" cap="none" spc="0" normalizeH="0" baseline="0" noProof="0" dirty="0">
                <a:ln>
                  <a:noFill/>
                </a:ln>
                <a:effectLst/>
                <a:uLnTx/>
                <a:uFillTx/>
                <a:latin typeface="+mn-ea"/>
              </a:rPr>
              <a:t>死の直前（２週間前）にある老人（</a:t>
            </a:r>
            <a:r>
              <a:rPr kumimoji="1" lang="en-US" altLang="ja-JP" sz="2000" b="1" i="0" u="none" strike="noStrike" kern="1200" cap="none" spc="0" normalizeH="0" baseline="0" noProof="0" dirty="0">
                <a:ln>
                  <a:noFill/>
                </a:ln>
                <a:effectLst/>
                <a:uLnTx/>
                <a:uFillTx/>
                <a:latin typeface="+mn-ea"/>
                <a:cs typeface="Arial Unicode MS" panose="020B0604020202020204" pitchFamily="50" charset="-128"/>
              </a:rPr>
              <a:t>200</a:t>
            </a:r>
            <a:r>
              <a:rPr kumimoji="1" lang="ja-JP" altLang="en-US" sz="2000" b="1" i="0" u="none" strike="noStrike" kern="1200" cap="none" spc="0" normalizeH="0" baseline="0" noProof="0" dirty="0">
                <a:ln>
                  <a:noFill/>
                </a:ln>
                <a:effectLst/>
                <a:uLnTx/>
                <a:uFillTx/>
                <a:latin typeface="+mn-ea"/>
              </a:rPr>
              <a:t>人）</a:t>
            </a:r>
            <a:r>
              <a:rPr kumimoji="1" lang="ja-JP" altLang="en-US" sz="2000" b="0" i="0" u="none" strike="noStrike" kern="1200" cap="none" spc="0" normalizeH="0" baseline="0" noProof="0" dirty="0">
                <a:ln>
                  <a:noFill/>
                </a:ln>
                <a:effectLst/>
                <a:uLnTx/>
                <a:uFillTx/>
                <a:latin typeface="+mn-ea"/>
              </a:rPr>
              <a:t>にインタビューをして聞いた</a:t>
            </a:r>
            <a:r>
              <a:rPr kumimoji="1" lang="ja-JP" altLang="en-US" sz="2000" b="1" i="0" u="none" strike="noStrike" kern="1200" cap="none" spc="0" normalizeH="0" baseline="0" noProof="0" dirty="0">
                <a:ln>
                  <a:noFill/>
                </a:ln>
                <a:solidFill>
                  <a:srgbClr val="0070C0"/>
                </a:solidFill>
                <a:effectLst/>
                <a:uLnTx/>
                <a:uFillTx/>
                <a:latin typeface="+mn-ea"/>
              </a:rPr>
              <a:t>「人生にお</a:t>
            </a:r>
            <a:endParaRPr kumimoji="1" lang="en-US" altLang="ja-JP" sz="2000" b="1" i="0" u="none" strike="noStrike" kern="1200" cap="none" spc="0" normalizeH="0" baseline="0" noProof="0" dirty="0">
              <a:ln>
                <a:noFill/>
              </a:ln>
              <a:solidFill>
                <a:srgbClr val="0070C0"/>
              </a:solidFill>
              <a:effectLst/>
              <a:uLnTx/>
              <a:uFillTx/>
              <a:latin typeface="+mn-ea"/>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1" i="0" u="none" strike="noStrike" kern="1200" cap="none" spc="0" normalizeH="0" baseline="0" noProof="0" dirty="0">
                <a:ln>
                  <a:noFill/>
                </a:ln>
                <a:solidFill>
                  <a:srgbClr val="0070C0"/>
                </a:solidFill>
                <a:effectLst/>
                <a:uLnTx/>
                <a:uFillTx/>
                <a:latin typeface="+mn-ea"/>
              </a:rPr>
              <a:t>　ける後悔」</a:t>
            </a:r>
            <a:r>
              <a:rPr kumimoji="1" lang="ja-JP" altLang="en-US" sz="2000" b="0" i="0" u="none" strike="noStrike" kern="1200" cap="none" spc="0" normalizeH="0" baseline="0" noProof="0" dirty="0">
                <a:ln>
                  <a:noFill/>
                </a:ln>
                <a:effectLst/>
                <a:uLnTx/>
                <a:uFillTx/>
                <a:latin typeface="+mn-ea"/>
              </a:rPr>
              <a:t>に共通した代表的項目</a:t>
            </a:r>
            <a:r>
              <a:rPr kumimoji="1" lang="ja-JP" altLang="en-US" sz="2000" b="1" i="0" u="none" strike="noStrike" kern="1200" cap="none" spc="0" normalizeH="0" baseline="0" noProof="0" dirty="0">
                <a:ln>
                  <a:noFill/>
                </a:ln>
                <a:solidFill>
                  <a:srgbClr val="FF0000"/>
                </a:solidFill>
                <a:effectLst/>
                <a:uLnTx/>
                <a:uFillTx/>
                <a:latin typeface="+mn-ea"/>
              </a:rPr>
              <a:t>（５つ）</a:t>
            </a:r>
            <a:r>
              <a:rPr kumimoji="1" lang="ja-JP" altLang="en-US" sz="2000" b="0" i="0" u="none" strike="noStrike" kern="1200" cap="none" spc="0" normalizeH="0" baseline="0" noProof="0" dirty="0">
                <a:ln>
                  <a:noFill/>
                </a:ln>
                <a:effectLst/>
                <a:uLnTx/>
                <a:uFillTx/>
                <a:latin typeface="+mn-ea"/>
              </a:rPr>
              <a:t>をまとめた</a:t>
            </a:r>
            <a:endParaRPr kumimoji="1" lang="en-US" altLang="ja-JP" sz="2000" b="0" i="0" u="none" strike="noStrike" kern="1200" cap="none" spc="0" normalizeH="0" baseline="0" noProof="0" dirty="0">
              <a:ln>
                <a:noFill/>
              </a:ln>
              <a:effectLst/>
              <a:uLnTx/>
              <a:uFillTx/>
              <a:latin typeface="+mn-ea"/>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effectLst/>
                <a:uLnTx/>
                <a:uFillTx/>
                <a:latin typeface="+mn-ea"/>
              </a:rPr>
              <a:t>　（以前、</a:t>
            </a:r>
            <a:r>
              <a:rPr kumimoji="1" lang="en-US" altLang="ja-JP" sz="2000" b="0" i="0" u="none" strike="noStrike" kern="1200" cap="none" spc="0" normalizeH="0" baseline="0" noProof="0" dirty="0">
                <a:ln>
                  <a:noFill/>
                </a:ln>
                <a:effectLst/>
                <a:uLnTx/>
                <a:uFillTx/>
                <a:latin typeface="+mn-ea"/>
              </a:rPr>
              <a:t>NHK</a:t>
            </a:r>
            <a:r>
              <a:rPr kumimoji="1" lang="ja-JP" altLang="en-US" sz="2000" b="0" i="0" u="none" strike="noStrike" kern="1200" cap="none" spc="0" normalizeH="0" baseline="0" noProof="0" dirty="0">
                <a:ln>
                  <a:noFill/>
                </a:ln>
                <a:effectLst/>
                <a:uLnTx/>
                <a:uFillTx/>
                <a:latin typeface="+mn-ea"/>
              </a:rPr>
              <a:t>の番組で紹介されました）</a:t>
            </a:r>
            <a:endParaRPr kumimoji="1" lang="en-US" altLang="ja-JP" sz="2000" b="0" i="0" u="none" strike="noStrike" kern="1200" cap="none" spc="0" normalizeH="0" baseline="0" noProof="0" dirty="0">
              <a:ln>
                <a:noFill/>
              </a:ln>
              <a:effectLst/>
              <a:uLnTx/>
              <a:uFillTx/>
              <a:latin typeface="+mn-ea"/>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1" lang="en-US" altLang="ja-JP" sz="2000" b="0" i="0" u="none" strike="noStrike" kern="1200" cap="none" spc="0" normalizeH="0" baseline="0" noProof="0" dirty="0">
              <a:ln>
                <a:noFill/>
              </a:ln>
              <a:effectLst/>
              <a:uLnTx/>
              <a:uFillTx/>
              <a:latin typeface="+mn-ea"/>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effectLst/>
                <a:uLnTx/>
                <a:uFillTx/>
                <a:latin typeface="+mn-ea"/>
              </a:rPr>
              <a:t>この５つを、</a:t>
            </a:r>
            <a:r>
              <a:rPr kumimoji="1" lang="ja-JP" altLang="en-US" sz="2000" b="1" i="0" u="none" strike="noStrike" kern="1200" cap="none" spc="0" normalizeH="0" baseline="0" noProof="0" dirty="0">
                <a:ln>
                  <a:noFill/>
                </a:ln>
                <a:solidFill>
                  <a:srgbClr val="00B050"/>
                </a:solidFill>
                <a:effectLst/>
                <a:uLnTx/>
                <a:uFillTx/>
                <a:latin typeface="+mn-ea"/>
              </a:rPr>
              <a:t>いま私たちが知っていれば</a:t>
            </a:r>
            <a:r>
              <a:rPr kumimoji="1" lang="ja-JP" altLang="en-US" sz="2000" b="0" i="0" u="none" strike="noStrike" kern="1200" cap="none" spc="0" normalizeH="0" baseline="0" noProof="0" dirty="0">
                <a:ln>
                  <a:noFill/>
                </a:ln>
                <a:effectLst/>
                <a:uLnTx/>
                <a:uFillTx/>
                <a:latin typeface="+mn-ea"/>
              </a:rPr>
              <a:t>、そして</a:t>
            </a:r>
            <a:r>
              <a:rPr kumimoji="1" lang="ja-JP" altLang="en-US" sz="2000" b="1" i="0" u="none" strike="noStrike" kern="1200" cap="none" spc="0" normalizeH="0" baseline="0" noProof="0" dirty="0">
                <a:ln>
                  <a:noFill/>
                </a:ln>
                <a:solidFill>
                  <a:srgbClr val="0070C0"/>
                </a:solidFill>
                <a:effectLst/>
                <a:uLnTx/>
                <a:uFillTx/>
                <a:latin typeface="+mn-ea"/>
              </a:rPr>
              <a:t>いまそれを実践していれば</a:t>
            </a:r>
            <a:r>
              <a:rPr kumimoji="1" lang="ja-JP" altLang="en-US" sz="2000" b="1" i="0" u="none" strike="noStrike" kern="1200" cap="none" spc="0" normalizeH="0" baseline="0" noProof="0" dirty="0">
                <a:ln>
                  <a:noFill/>
                </a:ln>
                <a:solidFill>
                  <a:srgbClr val="FF0000"/>
                </a:solidFill>
                <a:effectLst/>
                <a:uLnTx/>
                <a:uFillTx/>
                <a:latin typeface="+mn-ea"/>
              </a:rPr>
              <a:t>「豊か」</a:t>
            </a:r>
            <a:r>
              <a:rPr kumimoji="1" lang="ja-JP" altLang="en-US" sz="2000" b="0" i="0" u="none" strike="noStrike" kern="1200" cap="none" spc="0" normalizeH="0" baseline="0" noProof="0" dirty="0">
                <a:ln>
                  <a:noFill/>
                </a:ln>
                <a:solidFill>
                  <a:srgbClr val="FF0000"/>
                </a:solidFill>
                <a:effectLst/>
                <a:uLnTx/>
                <a:uFillTx/>
                <a:latin typeface="+mn-ea"/>
              </a:rPr>
              <a:t>に</a:t>
            </a:r>
            <a:endParaRPr kumimoji="1" lang="en-US" altLang="ja-JP" sz="2000" b="0" i="0" u="none" strike="noStrike" kern="1200" cap="none" spc="0" normalizeH="0" baseline="0" noProof="0" dirty="0">
              <a:ln>
                <a:noFill/>
              </a:ln>
              <a:solidFill>
                <a:srgbClr val="FF0000"/>
              </a:solidFill>
              <a:effectLst/>
              <a:uLnTx/>
              <a:uFillTx/>
              <a:latin typeface="+mn-ea"/>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srgbClr val="FF0000"/>
                </a:solidFill>
                <a:effectLst/>
                <a:uLnTx/>
                <a:uFillTx/>
                <a:latin typeface="+mn-ea"/>
              </a:rPr>
              <a:t>　なれるかも知れません</a:t>
            </a:r>
            <a:r>
              <a:rPr kumimoji="1" lang="en-US" altLang="ja-JP" sz="2000" b="0" i="0" u="none" strike="noStrike" kern="1200" cap="none" spc="0" normalizeH="0" baseline="0" noProof="0" dirty="0">
                <a:ln>
                  <a:noFill/>
                </a:ln>
                <a:solidFill>
                  <a:srgbClr val="FF0000"/>
                </a:solidFill>
                <a:effectLst/>
                <a:uLnTx/>
                <a:uFillTx/>
                <a:latin typeface="+mn-ea"/>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1" lang="en-US" altLang="ja-JP" sz="2000" b="0" i="0" u="none" strike="noStrike" kern="1200" cap="none" spc="0" normalizeH="0" baseline="0" noProof="0" dirty="0">
              <a:ln>
                <a:noFill/>
              </a:ln>
              <a:effectLst/>
              <a:uLnTx/>
              <a:uFillTx/>
              <a:latin typeface="+mn-ea"/>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1" lang="ja-JP" altLang="en-US" sz="2000" b="1" i="0" u="none" strike="noStrike" kern="1200" cap="none" spc="0" normalizeH="0" baseline="0" noProof="0" dirty="0">
                <a:ln>
                  <a:noFill/>
                </a:ln>
                <a:effectLst/>
                <a:uLnTx/>
                <a:uFillTx/>
                <a:latin typeface="+mn-ea"/>
              </a:rPr>
              <a:t>その５つ</a:t>
            </a:r>
            <a:r>
              <a:rPr kumimoji="1" lang="ja-JP" altLang="en-US" sz="2000" b="0" i="0" u="none" strike="noStrike" kern="1200" cap="none" spc="0" normalizeH="0" baseline="0" noProof="0" dirty="0">
                <a:ln>
                  <a:noFill/>
                </a:ln>
                <a:effectLst/>
                <a:uLnTx/>
                <a:uFillTx/>
                <a:latin typeface="+mn-ea"/>
              </a:rPr>
              <a:t>とは</a:t>
            </a:r>
            <a:r>
              <a:rPr kumimoji="1" lang="en-US" altLang="ja-JP" sz="2000" b="0" i="0" u="none" strike="noStrike" kern="1200" cap="none" spc="0" normalizeH="0" baseline="0" noProof="0" dirty="0">
                <a:ln>
                  <a:noFill/>
                </a:ln>
                <a:effectLst/>
                <a:uLnTx/>
                <a:uFillTx/>
                <a:latin typeface="+mn-ea"/>
              </a:rPr>
              <a:t>…</a:t>
            </a:r>
            <a:endParaRPr kumimoji="1" lang="ja-JP" altLang="en-US" sz="2000" b="0" i="0" u="none" strike="noStrike" kern="1200" cap="none" spc="0" normalizeH="0" baseline="0" noProof="0" dirty="0">
              <a:ln>
                <a:noFill/>
              </a:ln>
              <a:effectLst/>
              <a:uLnTx/>
              <a:uFillTx/>
              <a:latin typeface="+mn-ea"/>
            </a:endParaRPr>
          </a:p>
          <a:p>
            <a:pPr marL="0" indent="0">
              <a:buNone/>
            </a:pPr>
            <a:endParaRPr lang="ja-JP" altLang="en-US" dirty="0"/>
          </a:p>
        </p:txBody>
      </p:sp>
    </p:spTree>
    <p:extLst>
      <p:ext uri="{BB962C8B-B14F-4D97-AF65-F5344CB8AC3E}">
        <p14:creationId xmlns:p14="http://schemas.microsoft.com/office/powerpoint/2010/main" val="384040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1000"/>
                                        <p:tgtEl>
                                          <p:spTgt spid="6">
                                            <p:txEl>
                                              <p:pRg st="3" end="3"/>
                                            </p:txEl>
                                          </p:spTgt>
                                        </p:tgtEl>
                                      </p:cBhvr>
                                    </p:animEffect>
                                    <p:anim calcmode="lin" valueType="num">
                                      <p:cBhvr>
                                        <p:cTn id="20"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fade">
                                      <p:cBhvr>
                                        <p:cTn id="24" dur="1000"/>
                                        <p:tgtEl>
                                          <p:spTgt spid="6">
                                            <p:txEl>
                                              <p:pRg st="4" end="4"/>
                                            </p:txEl>
                                          </p:spTgt>
                                        </p:tgtEl>
                                      </p:cBhvr>
                                    </p:animEffect>
                                    <p:anim calcmode="lin" valueType="num">
                                      <p:cBhvr>
                                        <p:cTn id="2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Effect transition="in" filter="fade">
                                      <p:cBhvr>
                                        <p:cTn id="29" dur="1000"/>
                                        <p:tgtEl>
                                          <p:spTgt spid="6">
                                            <p:txEl>
                                              <p:pRg st="5" end="5"/>
                                            </p:txEl>
                                          </p:spTgt>
                                        </p:tgtEl>
                                      </p:cBhvr>
                                    </p:animEffect>
                                    <p:anim calcmode="lin" valueType="num">
                                      <p:cBhvr>
                                        <p:cTn id="30"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6">
                                            <p:txEl>
                                              <p:pRg st="7" end="7"/>
                                            </p:txEl>
                                          </p:spTgt>
                                        </p:tgtEl>
                                        <p:attrNameLst>
                                          <p:attrName>style.visibility</p:attrName>
                                        </p:attrNameLst>
                                      </p:cBhvr>
                                      <p:to>
                                        <p:strVal val="visible"/>
                                      </p:to>
                                    </p:set>
                                    <p:animEffect transition="in" filter="fade">
                                      <p:cBhvr>
                                        <p:cTn id="36" dur="1000"/>
                                        <p:tgtEl>
                                          <p:spTgt spid="6">
                                            <p:txEl>
                                              <p:pRg st="7" end="7"/>
                                            </p:txEl>
                                          </p:spTgt>
                                        </p:tgtEl>
                                      </p:cBhvr>
                                    </p:animEffect>
                                    <p:anim calcmode="lin" valueType="num">
                                      <p:cBhvr>
                                        <p:cTn id="37"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6">
                                            <p:txEl>
                                              <p:pRg st="7" end="7"/>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6">
                                            <p:txEl>
                                              <p:pRg st="8" end="8"/>
                                            </p:txEl>
                                          </p:spTgt>
                                        </p:tgtEl>
                                        <p:attrNameLst>
                                          <p:attrName>style.visibility</p:attrName>
                                        </p:attrNameLst>
                                      </p:cBhvr>
                                      <p:to>
                                        <p:strVal val="visible"/>
                                      </p:to>
                                    </p:set>
                                    <p:animEffect transition="in" filter="fade">
                                      <p:cBhvr>
                                        <p:cTn id="41" dur="1000"/>
                                        <p:tgtEl>
                                          <p:spTgt spid="6">
                                            <p:txEl>
                                              <p:pRg st="8" end="8"/>
                                            </p:txEl>
                                          </p:spTgt>
                                        </p:tgtEl>
                                      </p:cBhvr>
                                    </p:animEffect>
                                    <p:anim calcmode="lin" valueType="num">
                                      <p:cBhvr>
                                        <p:cTn id="42"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6">
                                            <p:txEl>
                                              <p:pRg st="10" end="10"/>
                                            </p:txEl>
                                          </p:spTgt>
                                        </p:tgtEl>
                                        <p:attrNameLst>
                                          <p:attrName>style.visibility</p:attrName>
                                        </p:attrNameLst>
                                      </p:cBhvr>
                                      <p:to>
                                        <p:strVal val="visible"/>
                                      </p:to>
                                    </p:set>
                                    <p:animEffect transition="in" filter="fade">
                                      <p:cBhvr>
                                        <p:cTn id="48" dur="1000"/>
                                        <p:tgtEl>
                                          <p:spTgt spid="6">
                                            <p:txEl>
                                              <p:pRg st="10" end="10"/>
                                            </p:txEl>
                                          </p:spTgt>
                                        </p:tgtEl>
                                      </p:cBhvr>
                                    </p:animEffect>
                                    <p:anim calcmode="lin" valueType="num">
                                      <p:cBhvr>
                                        <p:cTn id="49"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50"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C3BAD9-6430-4441-9B9F-97587EE99978}"/>
              </a:ext>
            </a:extLst>
          </p:cNvPr>
          <p:cNvSpPr>
            <a:spLocks noGrp="1"/>
          </p:cNvSpPr>
          <p:nvPr>
            <p:ph type="title"/>
          </p:nvPr>
        </p:nvSpPr>
        <p:spPr>
          <a:solidFill>
            <a:schemeClr val="tx1">
              <a:lumMod val="65000"/>
              <a:lumOff val="35000"/>
            </a:schemeClr>
          </a:solidFill>
        </p:spPr>
        <p:txBody>
          <a:bodyPr/>
          <a:lstStyle/>
          <a:p>
            <a:r>
              <a:rPr kumimoji="1" lang="ja-JP" altLang="en-US" sz="2800" b="0" i="0" u="none" strike="noStrike" kern="1200" cap="none" spc="0" normalizeH="0" baseline="0" noProof="0" dirty="0">
                <a:ln>
                  <a:noFill/>
                </a:ln>
                <a:solidFill>
                  <a:prstClr val="white"/>
                </a:solidFill>
                <a:effectLst/>
                <a:uLnTx/>
                <a:uFillTx/>
                <a:latin typeface="Corbel" panose="020B0503020204020204"/>
                <a:ea typeface="HGｺﾞｼｯｸM" panose="020B0609000000000000" pitchFamily="49" charset="-128"/>
                <a:cs typeface="+mj-cs"/>
              </a:rPr>
              <a:t>  </a:t>
            </a:r>
            <a:r>
              <a:rPr kumimoji="1" lang="ja-JP" altLang="en-US" sz="2800" b="1" i="0" u="none" strike="noStrike" kern="1200" cap="none" spc="0" normalizeH="0" baseline="0" noProof="0" dirty="0">
                <a:ln>
                  <a:noFill/>
                </a:ln>
                <a:solidFill>
                  <a:prstClr val="white"/>
                </a:solidFill>
                <a:effectLst/>
                <a:uLnTx/>
                <a:uFillTx/>
                <a:latin typeface="+mj-ea"/>
                <a:cs typeface="+mj-cs"/>
              </a:rPr>
              <a:t>死の直前にある老人（</a:t>
            </a:r>
            <a:r>
              <a:rPr kumimoji="1" lang="en-US" altLang="ja-JP" sz="2800" b="1" i="0" u="none" strike="noStrike" kern="1200" cap="none" spc="0" normalizeH="0" baseline="0" noProof="0" dirty="0">
                <a:ln>
                  <a:noFill/>
                </a:ln>
                <a:solidFill>
                  <a:prstClr val="white"/>
                </a:solidFill>
                <a:effectLst/>
                <a:uLnTx/>
                <a:uFillTx/>
                <a:latin typeface="+mj-ea"/>
                <a:cs typeface="Arial Unicode MS" panose="020B0604020202020204" pitchFamily="50" charset="-128"/>
              </a:rPr>
              <a:t>200</a:t>
            </a:r>
            <a:r>
              <a:rPr kumimoji="1" lang="ja-JP" altLang="en-US" sz="2800" b="1" i="0" u="none" strike="noStrike" kern="1200" cap="none" spc="0" normalizeH="0" baseline="0" noProof="0" dirty="0">
                <a:ln>
                  <a:noFill/>
                </a:ln>
                <a:solidFill>
                  <a:prstClr val="white"/>
                </a:solidFill>
                <a:effectLst/>
                <a:uLnTx/>
                <a:uFillTx/>
                <a:latin typeface="+mj-ea"/>
                <a:cs typeface="+mj-cs"/>
              </a:rPr>
              <a:t>人）からのメッセージ・・</a:t>
            </a:r>
            <a:endParaRPr kumimoji="1" lang="ja-JP" altLang="en-US" b="1" dirty="0">
              <a:latin typeface="+mj-ea"/>
            </a:endParaRPr>
          </a:p>
        </p:txBody>
      </p:sp>
      <p:sp>
        <p:nvSpPr>
          <p:cNvPr id="3" name="コンテンツ プレースホルダー 2">
            <a:extLst>
              <a:ext uri="{FF2B5EF4-FFF2-40B4-BE49-F238E27FC236}">
                <a16:creationId xmlns:a16="http://schemas.microsoft.com/office/drawing/2014/main" id="{4B927757-6248-186C-6578-4E85EEEFBDAF}"/>
              </a:ext>
            </a:extLst>
          </p:cNvPr>
          <p:cNvSpPr>
            <a:spLocks noGrp="1"/>
          </p:cNvSpPr>
          <p:nvPr>
            <p:ph idx="1"/>
          </p:nvPr>
        </p:nvSpPr>
        <p:spPr>
          <a:xfrm>
            <a:off x="838200" y="2078174"/>
            <a:ext cx="10515600" cy="4351338"/>
          </a:xfrm>
        </p:spPr>
        <p:txBody>
          <a:bodyPr>
            <a:normAutofit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1" i="0" u="none" strike="noStrike" kern="1200" cap="none" spc="0" normalizeH="0" baseline="0" noProof="0" dirty="0">
                <a:ln>
                  <a:noFill/>
                </a:ln>
                <a:effectLst/>
                <a:uLnTx/>
                <a:uFillTx/>
                <a:latin typeface="+mn-ea"/>
                <a:cs typeface="+mn-cs"/>
              </a:rPr>
              <a:t>１　他人の期待に応える人生ではなく　自分に正直に生きる勇気が欲しかった</a:t>
            </a:r>
            <a:endParaRPr kumimoji="1" lang="en-US" altLang="ja-JP" sz="2000" b="1" i="0" u="none" strike="noStrike" kern="1200" cap="none" spc="0" normalizeH="0" baseline="0" noProof="0" dirty="0">
              <a:ln>
                <a:noFill/>
              </a:ln>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2000" b="1" i="0" u="none" strike="noStrike" kern="1200" cap="none" spc="0" normalizeH="0" baseline="0" noProof="0" dirty="0">
              <a:ln>
                <a:noFill/>
              </a:ln>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1" i="0" u="none" strike="noStrike" kern="1200" cap="none" spc="0" normalizeH="0" baseline="0" noProof="0" dirty="0">
                <a:ln>
                  <a:noFill/>
                </a:ln>
                <a:effectLst/>
                <a:uLnTx/>
                <a:uFillTx/>
                <a:latin typeface="+mn-ea"/>
                <a:cs typeface="+mn-cs"/>
              </a:rPr>
              <a:t>２　あんなに働かなければ良かった</a:t>
            </a:r>
            <a:endParaRPr kumimoji="1" lang="en-US" altLang="ja-JP" sz="2000" b="1" i="0" u="none" strike="noStrike" kern="1200" cap="none" spc="0" normalizeH="0" baseline="0" noProof="0" dirty="0">
              <a:ln>
                <a:noFill/>
              </a:ln>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2000" b="1" i="0" u="none" strike="noStrike" kern="1200" cap="none" spc="0" normalizeH="0" baseline="0" noProof="0" dirty="0">
              <a:ln>
                <a:noFill/>
              </a:ln>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1" i="0" u="none" strike="noStrike" kern="1200" cap="none" spc="0" normalizeH="0" baseline="0" noProof="0" dirty="0">
                <a:ln>
                  <a:noFill/>
                </a:ln>
                <a:effectLst/>
                <a:uLnTx/>
                <a:uFillTx/>
                <a:latin typeface="+mn-ea"/>
                <a:cs typeface="+mn-cs"/>
              </a:rPr>
              <a:t>３　勇気を出して自分の気持ちを伝えれば良かった</a:t>
            </a:r>
            <a:endParaRPr kumimoji="1" lang="en-US" altLang="ja-JP" sz="2000" b="1" i="0" u="none" strike="noStrike" kern="1200" cap="none" spc="0" normalizeH="0" baseline="0" noProof="0" dirty="0">
              <a:ln>
                <a:noFill/>
              </a:ln>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2000" b="1" i="0" u="none" strike="noStrike" kern="1200" cap="none" spc="0" normalizeH="0" baseline="0" noProof="0" dirty="0">
              <a:ln>
                <a:noFill/>
              </a:ln>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1" i="0" u="none" strike="noStrike" kern="1200" cap="none" spc="0" normalizeH="0" baseline="0" noProof="0" dirty="0">
                <a:ln>
                  <a:noFill/>
                </a:ln>
                <a:effectLst/>
                <a:uLnTx/>
                <a:uFillTx/>
                <a:latin typeface="+mn-ea"/>
                <a:cs typeface="+mn-cs"/>
              </a:rPr>
              <a:t>４　友達と付き合い続ければ良かった</a:t>
            </a:r>
            <a:endParaRPr kumimoji="1" lang="en-US" altLang="ja-JP" sz="2000" b="1" i="0" u="none" strike="noStrike" kern="1200" cap="none" spc="0" normalizeH="0" baseline="0" noProof="0" dirty="0">
              <a:ln>
                <a:noFill/>
              </a:ln>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2000" b="1" i="0" u="none" strike="noStrike" kern="1200" cap="none" spc="0" normalizeH="0" baseline="0" noProof="0" dirty="0">
              <a:ln>
                <a:noFill/>
              </a:ln>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1" i="0" u="none" strike="noStrike" kern="1200" cap="none" spc="0" normalizeH="0" baseline="0" noProof="0" dirty="0">
                <a:ln>
                  <a:noFill/>
                </a:ln>
                <a:effectLst/>
                <a:uLnTx/>
                <a:uFillTx/>
                <a:latin typeface="+mn-ea"/>
                <a:cs typeface="+mn-cs"/>
              </a:rPr>
              <a:t>５　自分が幸せになるのを許せば良かった</a:t>
            </a:r>
            <a:endParaRPr kumimoji="1" lang="en-US" altLang="ja-JP" sz="2000" b="1" i="0" u="none" strike="noStrike" kern="1200" cap="none" spc="0" normalizeH="0" baseline="0" noProof="0" dirty="0">
              <a:ln>
                <a:noFill/>
              </a:ln>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2000" b="0" i="0" u="none" strike="noStrike" kern="1200" cap="none" spc="0" normalizeH="0" baseline="0" noProof="0" dirty="0">
              <a:ln>
                <a:noFill/>
              </a:ln>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effectLst/>
                <a:uLnTx/>
                <a:uFillTx/>
                <a:latin typeface="+mn-ea"/>
                <a:cs typeface="+mn-cs"/>
              </a:rPr>
              <a:t>　　　　　　　　　　　　　　　　　　</a:t>
            </a:r>
            <a:r>
              <a:rPr kumimoji="1" lang="en-US" altLang="ja-JP" sz="2000" b="0" i="0" u="none" strike="noStrike" kern="1200" cap="none" spc="0" normalizeH="0" baseline="0" noProof="0" dirty="0">
                <a:ln>
                  <a:noFill/>
                </a:ln>
                <a:effectLst/>
                <a:uLnTx/>
                <a:uFillTx/>
                <a:latin typeface="+mn-ea"/>
                <a:cs typeface="+mn-cs"/>
              </a:rPr>
              <a:t>…</a:t>
            </a:r>
            <a:r>
              <a:rPr kumimoji="1" lang="ja-JP" altLang="en-US" sz="2000" b="0" i="0" u="none" strike="noStrike" kern="1200" cap="none" spc="0" normalizeH="0" baseline="0" noProof="0" dirty="0">
                <a:ln>
                  <a:noFill/>
                </a:ln>
                <a:effectLst/>
                <a:uLnTx/>
                <a:uFillTx/>
                <a:latin typeface="+mn-ea"/>
                <a:cs typeface="+mn-cs"/>
              </a:rPr>
              <a:t>　以上です。深い話だと思いませんか？</a:t>
            </a:r>
          </a:p>
          <a:p>
            <a:pPr marL="0" indent="0">
              <a:buNone/>
            </a:pPr>
            <a:endParaRPr kumimoji="1" lang="ja-JP" altLang="en-US" dirty="0"/>
          </a:p>
        </p:txBody>
      </p:sp>
    </p:spTree>
    <p:extLst>
      <p:ext uri="{BB962C8B-B14F-4D97-AF65-F5344CB8AC3E}">
        <p14:creationId xmlns:p14="http://schemas.microsoft.com/office/powerpoint/2010/main" val="1457427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fade">
                                      <p:cBhvr>
                                        <p:cTn id="40" dur="1000"/>
                                        <p:tgtEl>
                                          <p:spTgt spid="3">
                                            <p:txEl>
                                              <p:pRg st="10" end="10"/>
                                            </p:txEl>
                                          </p:spTgt>
                                        </p:tgtEl>
                                      </p:cBhvr>
                                    </p:animEffect>
                                    <p:anim calcmode="lin" valueType="num">
                                      <p:cBhvr>
                                        <p:cTn id="4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286049-E423-5F87-7C34-D188A4874835}"/>
              </a:ext>
            </a:extLst>
          </p:cNvPr>
          <p:cNvSpPr>
            <a:spLocks noGrp="1"/>
          </p:cNvSpPr>
          <p:nvPr>
            <p:ph type="title"/>
          </p:nvPr>
        </p:nvSpPr>
        <p:spPr>
          <a:solidFill>
            <a:schemeClr val="tx1">
              <a:lumMod val="65000"/>
              <a:lumOff val="35000"/>
            </a:schemeClr>
          </a:solidFill>
        </p:spPr>
        <p:txBody>
          <a:bodyPr/>
          <a:lstStyle/>
          <a:p>
            <a:r>
              <a:rPr lang="ja-JP" altLang="en-US" sz="2800" dirty="0">
                <a:solidFill>
                  <a:schemeClr val="bg1"/>
                </a:solidFill>
                <a:latin typeface="Corbel" panose="020B0503020204020204"/>
                <a:ea typeface="HGｺﾞｼｯｸM" panose="020B0609000000000000" pitchFamily="49" charset="-128"/>
              </a:rPr>
              <a:t>  </a:t>
            </a:r>
            <a:r>
              <a:rPr kumimoji="1" lang="ja-JP" altLang="en-US" sz="2800" b="1" i="0" u="none" strike="noStrike" kern="1200" cap="none" spc="0" normalizeH="0" baseline="0" noProof="0" dirty="0">
                <a:ln>
                  <a:noFill/>
                </a:ln>
                <a:solidFill>
                  <a:schemeClr val="bg1"/>
                </a:solidFill>
                <a:effectLst/>
                <a:uLnTx/>
                <a:uFillTx/>
                <a:latin typeface="+mj-ea"/>
                <a:cs typeface="+mj-cs"/>
              </a:rPr>
              <a:t>言い換えると、「幸せに生きるヒント」とは・・</a:t>
            </a:r>
            <a:endParaRPr kumimoji="1" lang="ja-JP" altLang="en-US" b="1" dirty="0">
              <a:solidFill>
                <a:schemeClr val="bg1"/>
              </a:solidFill>
              <a:latin typeface="+mj-ea"/>
            </a:endParaRPr>
          </a:p>
        </p:txBody>
      </p:sp>
      <p:sp>
        <p:nvSpPr>
          <p:cNvPr id="3" name="コンテンツ プレースホルダー 2">
            <a:extLst>
              <a:ext uri="{FF2B5EF4-FFF2-40B4-BE49-F238E27FC236}">
                <a16:creationId xmlns:a16="http://schemas.microsoft.com/office/drawing/2014/main" id="{EA7DE30D-BC25-1F2D-0B5F-1FCE15351637}"/>
              </a:ext>
            </a:extLst>
          </p:cNvPr>
          <p:cNvSpPr>
            <a:spLocks noGrp="1"/>
          </p:cNvSpPr>
          <p:nvPr>
            <p:ph idx="1"/>
          </p:nvPr>
        </p:nvSpPr>
        <p:spPr>
          <a:xfrm>
            <a:off x="838200" y="2060757"/>
            <a:ext cx="10515600" cy="4351338"/>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1" i="0" u="none" strike="noStrike" kern="1200" cap="none" spc="0" normalizeH="0" baseline="0" noProof="0" dirty="0">
                <a:ln>
                  <a:noFill/>
                </a:ln>
                <a:effectLst/>
                <a:uLnTx/>
                <a:uFillTx/>
                <a:ea typeface="HGｺﾞｼｯｸM" panose="020B0609000000000000" pitchFamily="49" charset="-128"/>
                <a:cs typeface="+mn-cs"/>
              </a:rPr>
              <a:t>１　自分らしく生きよう</a:t>
            </a:r>
            <a:endParaRPr kumimoji="1" lang="en-US" altLang="ja-JP" sz="2000" b="1" i="0" u="none" strike="noStrike" kern="1200" cap="none" spc="0" normalizeH="0" baseline="0" noProof="0" dirty="0">
              <a:ln>
                <a:noFill/>
              </a:ln>
              <a:effectLst/>
              <a:uLnTx/>
              <a:uFillTx/>
              <a:ea typeface="HGｺﾞｼｯｸM" panose="020B0609000000000000" pitchFamily="49"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1" i="0" u="none" strike="noStrike" kern="1200" cap="none" spc="0" normalizeH="0" baseline="0" noProof="0" dirty="0">
                <a:ln>
                  <a:noFill/>
                </a:ln>
                <a:effectLst/>
                <a:uLnTx/>
                <a:uFillTx/>
                <a:ea typeface="HGｺﾞｼｯｸM" panose="020B0609000000000000" pitchFamily="49" charset="-128"/>
                <a:cs typeface="+mn-cs"/>
              </a:rPr>
              <a:t>２　仕事のほかに楽しむモノを持とう</a:t>
            </a:r>
            <a:endParaRPr kumimoji="1" lang="en-US" altLang="ja-JP" sz="2000" b="1" i="0" u="none" strike="noStrike" kern="1200" cap="none" spc="0" normalizeH="0" baseline="0" noProof="0" dirty="0">
              <a:ln>
                <a:noFill/>
              </a:ln>
              <a:effectLst/>
              <a:uLnTx/>
              <a:uFillTx/>
              <a:ea typeface="HGｺﾞｼｯｸM" panose="020B0609000000000000" pitchFamily="49"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1" i="0" u="none" strike="noStrike" kern="1200" cap="none" spc="0" normalizeH="0" baseline="0" noProof="0" dirty="0">
                <a:ln>
                  <a:noFill/>
                </a:ln>
                <a:effectLst/>
                <a:uLnTx/>
                <a:uFillTx/>
                <a:ea typeface="HGｺﾞｼｯｸM" panose="020B0609000000000000" pitchFamily="49" charset="-128"/>
                <a:cs typeface="+mn-cs"/>
              </a:rPr>
              <a:t>３　自分の気持ちをまっすぐ伝えよう</a:t>
            </a:r>
            <a:endParaRPr kumimoji="1" lang="en-US" altLang="ja-JP" sz="2000" b="1" i="0" u="none" strike="noStrike" kern="1200" cap="none" spc="0" normalizeH="0" baseline="0" noProof="0" dirty="0">
              <a:ln>
                <a:noFill/>
              </a:ln>
              <a:effectLst/>
              <a:uLnTx/>
              <a:uFillTx/>
              <a:ea typeface="HGｺﾞｼｯｸM" panose="020B0609000000000000" pitchFamily="49"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1" i="0" u="none" strike="noStrike" kern="1200" cap="none" spc="0" normalizeH="0" baseline="0" noProof="0" dirty="0">
                <a:ln>
                  <a:noFill/>
                </a:ln>
                <a:effectLst/>
                <a:uLnTx/>
                <a:uFillTx/>
                <a:ea typeface="HGｺﾞｼｯｸM" panose="020B0609000000000000" pitchFamily="49" charset="-128"/>
                <a:cs typeface="+mn-cs"/>
              </a:rPr>
              <a:t>４　友達を大切にしよう</a:t>
            </a:r>
            <a:endParaRPr kumimoji="1" lang="en-US" altLang="ja-JP" sz="2000" b="1" i="0" u="none" strike="noStrike" kern="1200" cap="none" spc="0" normalizeH="0" baseline="0" noProof="0" dirty="0">
              <a:ln>
                <a:noFill/>
              </a:ln>
              <a:effectLst/>
              <a:uLnTx/>
              <a:uFillTx/>
              <a:ea typeface="HGｺﾞｼｯｸM" panose="020B0609000000000000" pitchFamily="49"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1" i="0" u="none" strike="noStrike" kern="1200" cap="none" spc="0" normalizeH="0" baseline="0" noProof="0" dirty="0">
                <a:ln>
                  <a:noFill/>
                </a:ln>
                <a:effectLst/>
                <a:uLnTx/>
                <a:uFillTx/>
                <a:ea typeface="HGｺﾞｼｯｸM" panose="020B0609000000000000" pitchFamily="49" charset="-128"/>
                <a:cs typeface="+mn-cs"/>
              </a:rPr>
              <a:t>５　自分の幸せを探し続けよう</a:t>
            </a:r>
            <a:endParaRPr kumimoji="1" lang="en-US" altLang="ja-JP" sz="2000" b="1" i="0" u="none" strike="noStrike" kern="1200" cap="none" spc="0" normalizeH="0" baseline="0" noProof="0" dirty="0">
              <a:ln>
                <a:noFill/>
              </a:ln>
              <a:effectLst/>
              <a:uLnTx/>
              <a:uFillTx/>
              <a:ea typeface="HGｺﾞｼｯｸM" panose="020B0609000000000000" pitchFamily="49"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2000" b="0" i="0" u="none" strike="noStrike" kern="1200" cap="none" spc="0" normalizeH="0" baseline="0" noProof="0" dirty="0">
              <a:ln>
                <a:noFill/>
              </a:ln>
              <a:effectLst/>
              <a:uLnTx/>
              <a:uFillTx/>
              <a:ea typeface="HGｺﾞｼｯｸM" panose="020B0609000000000000" pitchFamily="49"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effectLst/>
                <a:uLnTx/>
                <a:uFillTx/>
                <a:latin typeface="+mn-ea"/>
                <a:cs typeface="+mn-cs"/>
              </a:rPr>
              <a:t>この５つの項目の</a:t>
            </a:r>
            <a:r>
              <a:rPr kumimoji="1" lang="ja-JP" altLang="en-US" sz="2000" b="0" i="0" u="none" strike="noStrike" kern="1200" cap="none" spc="0" normalizeH="0" baseline="0" noProof="0" dirty="0">
                <a:ln>
                  <a:noFill/>
                </a:ln>
                <a:solidFill>
                  <a:srgbClr val="FF0000"/>
                </a:solidFill>
                <a:effectLst/>
                <a:uLnTx/>
                <a:uFillTx/>
                <a:latin typeface="+mn-ea"/>
                <a:cs typeface="+mn-cs"/>
              </a:rPr>
              <a:t>何処にも</a:t>
            </a:r>
            <a:r>
              <a:rPr kumimoji="1" lang="ja-JP" altLang="en-US" sz="2000" b="1" i="0" u="none" strike="noStrike" kern="1200" cap="none" spc="0" normalizeH="0" baseline="0" noProof="0" dirty="0">
                <a:ln>
                  <a:noFill/>
                </a:ln>
                <a:solidFill>
                  <a:srgbClr val="FF0000"/>
                </a:solidFill>
                <a:effectLst/>
                <a:uLnTx/>
                <a:uFillTx/>
                <a:latin typeface="+mn-ea"/>
                <a:cs typeface="+mn-cs"/>
              </a:rPr>
              <a:t>「お金」</a:t>
            </a:r>
            <a:r>
              <a:rPr kumimoji="1" lang="ja-JP" altLang="en-US" sz="2000" b="0" i="0" u="none" strike="noStrike" kern="1200" cap="none" spc="0" normalizeH="0" baseline="0" noProof="0" dirty="0">
                <a:ln>
                  <a:noFill/>
                </a:ln>
                <a:solidFill>
                  <a:srgbClr val="FF0000"/>
                </a:solidFill>
                <a:effectLst/>
                <a:uLnTx/>
                <a:uFillTx/>
                <a:latin typeface="+mn-ea"/>
                <a:cs typeface="+mn-cs"/>
              </a:rPr>
              <a:t>の話は出てきません</a:t>
            </a:r>
            <a:endParaRPr kumimoji="1" lang="en-US" altLang="ja-JP" sz="2000" b="0" i="0" u="none" strike="noStrike" kern="1200" cap="none" spc="0" normalizeH="0" baseline="0" noProof="0" dirty="0">
              <a:ln>
                <a:noFill/>
              </a:ln>
              <a:solidFill>
                <a:srgbClr val="FF0000"/>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effectLst/>
                <a:uLnTx/>
                <a:uFillTx/>
                <a:latin typeface="+mn-ea"/>
                <a:cs typeface="+mn-cs"/>
              </a:rPr>
              <a:t>そうです！　</a:t>
            </a:r>
            <a:r>
              <a:rPr kumimoji="1" lang="ja-JP" altLang="en-US" sz="2000" b="0" i="0" u="none" strike="noStrike" kern="1200" cap="none" spc="0" normalizeH="0" baseline="0" noProof="0" dirty="0">
                <a:ln>
                  <a:noFill/>
                </a:ln>
                <a:solidFill>
                  <a:srgbClr val="FF0000"/>
                </a:solidFill>
                <a:effectLst/>
                <a:uLnTx/>
                <a:uFillTx/>
                <a:latin typeface="+mn-ea"/>
                <a:cs typeface="+mn-cs"/>
              </a:rPr>
              <a:t>人生の本当の豊かさには</a:t>
            </a:r>
            <a:r>
              <a:rPr kumimoji="1" lang="ja-JP" altLang="en-US" sz="2000" b="1" i="0" u="none" strike="noStrike" kern="1200" cap="none" spc="0" normalizeH="0" baseline="0" noProof="0" dirty="0">
                <a:ln>
                  <a:noFill/>
                </a:ln>
                <a:solidFill>
                  <a:srgbClr val="FF0000"/>
                </a:solidFill>
                <a:effectLst/>
                <a:uLnTx/>
                <a:uFillTx/>
                <a:latin typeface="+mn-ea"/>
                <a:cs typeface="+mn-cs"/>
              </a:rPr>
              <a:t>「お金」</a:t>
            </a:r>
            <a:r>
              <a:rPr kumimoji="1" lang="ja-JP" altLang="en-US" sz="2000" b="0" i="0" u="none" strike="noStrike" kern="1200" cap="none" spc="0" normalizeH="0" baseline="0" noProof="0" dirty="0">
                <a:ln>
                  <a:noFill/>
                </a:ln>
                <a:solidFill>
                  <a:srgbClr val="FF0000"/>
                </a:solidFill>
                <a:effectLst/>
                <a:uLnTx/>
                <a:uFillTx/>
                <a:latin typeface="+mn-ea"/>
                <a:cs typeface="+mn-cs"/>
              </a:rPr>
              <a:t>はあまり関係がないのです！</a:t>
            </a:r>
            <a:endParaRPr kumimoji="1" lang="en-US" altLang="ja-JP" sz="2000" b="0" i="0" u="none" strike="noStrike" kern="1200" cap="none" spc="0" normalizeH="0" baseline="0" noProof="0" dirty="0">
              <a:ln>
                <a:noFill/>
              </a:ln>
              <a:solidFill>
                <a:srgbClr val="FF0000"/>
              </a:solidFill>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2000" b="0" i="0" u="none" strike="noStrike" kern="1200" cap="none" spc="0" normalizeH="0" baseline="0" noProof="0" dirty="0">
              <a:ln>
                <a:noFill/>
              </a:ln>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effectLst/>
                <a:uLnTx/>
                <a:uFillTx/>
                <a:latin typeface="+mn-ea"/>
                <a:cs typeface="+mn-cs"/>
              </a:rPr>
              <a:t>果たして、</a:t>
            </a:r>
            <a:r>
              <a:rPr kumimoji="1" lang="ja-JP" altLang="en-US" sz="2000" b="1" i="0" u="none" strike="noStrike" kern="1200" cap="none" spc="0" normalizeH="0" baseline="0" noProof="0" dirty="0">
                <a:ln>
                  <a:noFill/>
                </a:ln>
                <a:solidFill>
                  <a:srgbClr val="0070C0"/>
                </a:solidFill>
                <a:effectLst/>
                <a:uLnTx/>
                <a:uFillTx/>
                <a:latin typeface="+mn-ea"/>
                <a:cs typeface="+mn-cs"/>
              </a:rPr>
              <a:t>究極の「人生の目的」</a:t>
            </a:r>
            <a:r>
              <a:rPr kumimoji="1" lang="ja-JP" altLang="en-US" sz="2000" b="1" i="0" u="none" strike="noStrike" kern="1200" cap="none" spc="0" normalizeH="0" baseline="0" noProof="0" dirty="0">
                <a:ln>
                  <a:noFill/>
                </a:ln>
                <a:solidFill>
                  <a:srgbClr val="FF0000"/>
                </a:solidFill>
                <a:effectLst/>
                <a:uLnTx/>
                <a:uFillTx/>
                <a:latin typeface="+mn-ea"/>
                <a:cs typeface="+mn-cs"/>
              </a:rPr>
              <a:t>とは何なのでしょうか</a:t>
            </a:r>
            <a:r>
              <a:rPr kumimoji="1" lang="en-US" altLang="ja-JP" sz="2000" b="1" i="0" u="none" strike="noStrike" kern="1200" cap="none" spc="0" normalizeH="0" baseline="0" noProof="0" dirty="0">
                <a:ln>
                  <a:noFill/>
                </a:ln>
                <a:solidFill>
                  <a:srgbClr val="FF0000"/>
                </a:solidFill>
                <a:effectLst/>
                <a:uLnTx/>
                <a:uFillTx/>
                <a:latin typeface="+mn-ea"/>
                <a:cs typeface="+mn-cs"/>
              </a:rPr>
              <a:t>…</a:t>
            </a:r>
            <a:endParaRPr kumimoji="1" lang="ja-JP" altLang="en-US" sz="2000" b="1" i="0" u="none" strike="noStrike" kern="1200" cap="none" spc="0" normalizeH="0" baseline="0" noProof="0" dirty="0">
              <a:ln>
                <a:noFill/>
              </a:ln>
              <a:solidFill>
                <a:srgbClr val="FF0000"/>
              </a:solidFill>
              <a:effectLst/>
              <a:uLnTx/>
              <a:uFillTx/>
              <a:latin typeface="+mn-ea"/>
              <a:cs typeface="+mn-cs"/>
            </a:endParaRPr>
          </a:p>
          <a:p>
            <a:pPr marL="0" indent="0">
              <a:buNone/>
            </a:pPr>
            <a:endParaRPr kumimoji="1" lang="ja-JP" altLang="en-US" dirty="0"/>
          </a:p>
        </p:txBody>
      </p:sp>
    </p:spTree>
    <p:extLst>
      <p:ext uri="{BB962C8B-B14F-4D97-AF65-F5344CB8AC3E}">
        <p14:creationId xmlns:p14="http://schemas.microsoft.com/office/powerpoint/2010/main" val="2726484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1000"/>
                                        <p:tgtEl>
                                          <p:spTgt spid="3">
                                            <p:txEl>
                                              <p:pRg st="6" end="6"/>
                                            </p:txEl>
                                          </p:spTgt>
                                        </p:tgtEl>
                                      </p:cBhvr>
                                    </p:animEffect>
                                    <p:anim calcmode="lin" valueType="num">
                                      <p:cBhvr>
                                        <p:cTn id="3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1000"/>
                                        <p:tgtEl>
                                          <p:spTgt spid="3">
                                            <p:txEl>
                                              <p:pRg st="7" end="7"/>
                                            </p:txEl>
                                          </p:spTgt>
                                        </p:tgtEl>
                                      </p:cBhvr>
                                    </p:animEffect>
                                    <p:anim calcmode="lin" valueType="num">
                                      <p:cBhvr>
                                        <p:cTn id="3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fade">
                                      <p:cBhvr>
                                        <p:cTn id="41" dur="1000"/>
                                        <p:tgtEl>
                                          <p:spTgt spid="3">
                                            <p:txEl>
                                              <p:pRg st="9" end="9"/>
                                            </p:txEl>
                                          </p:spTgt>
                                        </p:tgtEl>
                                      </p:cBhvr>
                                    </p:animEffect>
                                    <p:anim calcmode="lin" valueType="num">
                                      <p:cBhvr>
                                        <p:cTn id="4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9A7171-AB27-388A-3B4A-E1DB9C6F9B31}"/>
              </a:ext>
            </a:extLst>
          </p:cNvPr>
          <p:cNvSpPr>
            <a:spLocks noGrp="1"/>
          </p:cNvSpPr>
          <p:nvPr>
            <p:ph type="title"/>
          </p:nvPr>
        </p:nvSpPr>
        <p:spPr>
          <a:solidFill>
            <a:schemeClr val="tx1">
              <a:lumMod val="65000"/>
              <a:lumOff val="35000"/>
            </a:schemeClr>
          </a:solidFill>
        </p:spPr>
        <p:txBody>
          <a:bodyPr>
            <a:normAutofit/>
          </a:bodyPr>
          <a:lstStyle/>
          <a:p>
            <a:r>
              <a:rPr lang="ja-JP" altLang="en-US" sz="2800" b="1" dirty="0"/>
              <a:t> </a:t>
            </a:r>
            <a:r>
              <a:rPr kumimoji="1" lang="ja-JP" altLang="en-US" sz="2800" b="1" dirty="0">
                <a:solidFill>
                  <a:schemeClr val="bg1"/>
                </a:solidFill>
              </a:rPr>
              <a:t>即座に縁を切るべき人（７類型）</a:t>
            </a:r>
            <a:r>
              <a:rPr kumimoji="1" lang="en-US" altLang="ja-JP" sz="2800" b="1" dirty="0">
                <a:solidFill>
                  <a:schemeClr val="bg1"/>
                </a:solidFill>
              </a:rPr>
              <a:t>…</a:t>
            </a:r>
            <a:endParaRPr kumimoji="1" lang="ja-JP" altLang="en-US" sz="2800" b="1" dirty="0">
              <a:solidFill>
                <a:schemeClr val="bg1"/>
              </a:solidFill>
            </a:endParaRPr>
          </a:p>
        </p:txBody>
      </p:sp>
      <p:sp>
        <p:nvSpPr>
          <p:cNvPr id="3" name="コンテンツ プレースホルダー 2">
            <a:extLst>
              <a:ext uri="{FF2B5EF4-FFF2-40B4-BE49-F238E27FC236}">
                <a16:creationId xmlns:a16="http://schemas.microsoft.com/office/drawing/2014/main" id="{2D4C2254-B664-61D1-0C2E-C74E2078C263}"/>
              </a:ext>
            </a:extLst>
          </p:cNvPr>
          <p:cNvSpPr>
            <a:spLocks noGrp="1"/>
          </p:cNvSpPr>
          <p:nvPr>
            <p:ph idx="1"/>
          </p:nvPr>
        </p:nvSpPr>
        <p:spPr>
          <a:xfrm>
            <a:off x="838200" y="2056445"/>
            <a:ext cx="10515600" cy="4351338"/>
          </a:xfrm>
        </p:spPr>
        <p:txBody>
          <a:bodyPr>
            <a:normAutofit/>
          </a:bodyPr>
          <a:lstStyle/>
          <a:p>
            <a:pPr marL="0" indent="0" algn="l" fontAlgn="base">
              <a:buNone/>
            </a:pPr>
            <a:r>
              <a:rPr lang="en-US" altLang="ja-JP" sz="2000" b="1" kern="0" dirty="0">
                <a:effectLst/>
                <a:ea typeface="ＭＳ Ｐゴシック" panose="020B0600070205080204" pitchFamily="50" charset="-128"/>
                <a:cs typeface="Times New Roman" panose="02020603050405020304" pitchFamily="18" charset="0"/>
              </a:rPr>
              <a:t>1. </a:t>
            </a:r>
            <a:r>
              <a:rPr lang="ja-JP" altLang="ja-JP" sz="2000" b="1" kern="0" dirty="0">
                <a:effectLst/>
                <a:ea typeface="ＭＳ Ｐゴシック" panose="020B0600070205080204" pitchFamily="50" charset="-128"/>
                <a:cs typeface="Arial" panose="020B0604020202020204" pitchFamily="34" charset="0"/>
              </a:rPr>
              <a:t>挨拶やお礼を言わない人</a:t>
            </a:r>
            <a:endParaRPr lang="ja-JP" altLang="ja-JP" sz="2000" kern="100" dirty="0">
              <a:effectLst/>
              <a:ea typeface="游明朝" panose="02020400000000000000" pitchFamily="18" charset="-128"/>
              <a:cs typeface="Times New Roman" panose="02020603050405020304" pitchFamily="18" charset="0"/>
            </a:endParaRPr>
          </a:p>
          <a:p>
            <a:pPr marL="0" indent="0" algn="l" fontAlgn="base">
              <a:buNone/>
            </a:pPr>
            <a:r>
              <a:rPr lang="ja-JP" altLang="en-US" sz="2000" kern="0" dirty="0">
                <a:effectLst/>
                <a:ea typeface="ＭＳ Ｐゴシック" panose="020B0600070205080204" pitchFamily="50" charset="-128"/>
                <a:cs typeface="Arial" panose="020B0604020202020204" pitchFamily="34" charset="0"/>
              </a:rPr>
              <a:t>　</a:t>
            </a:r>
            <a:r>
              <a:rPr lang="ja-JP" altLang="ja-JP" sz="2000" kern="0" dirty="0">
                <a:effectLst/>
                <a:latin typeface="+mn-ea"/>
                <a:cs typeface="Arial" panose="020B0604020202020204" pitchFamily="34" charset="0"/>
              </a:rPr>
              <a:t>挨拶やお礼というのは、人間関係を円滑にするための基本的なマナーだよね。</a:t>
            </a:r>
            <a:endParaRPr lang="en-US" altLang="ja-JP" sz="2000" kern="0" dirty="0">
              <a:effectLst/>
              <a:latin typeface="+mn-ea"/>
              <a:cs typeface="Arial" panose="020B0604020202020204" pitchFamily="34" charset="0"/>
            </a:endParaRPr>
          </a:p>
          <a:p>
            <a:pPr marL="0" indent="0" algn="l" fontAlgn="base">
              <a:buNone/>
            </a:pPr>
            <a:r>
              <a:rPr lang="ja-JP" altLang="en-US" sz="2000" kern="0" dirty="0">
                <a:latin typeface="+mn-ea"/>
                <a:cs typeface="Arial" panose="020B0604020202020204" pitchFamily="34" charset="0"/>
              </a:rPr>
              <a:t>  </a:t>
            </a:r>
            <a:r>
              <a:rPr lang="ja-JP" altLang="ja-JP" sz="2000" kern="0" dirty="0">
                <a:effectLst/>
                <a:latin typeface="+mn-ea"/>
                <a:cs typeface="Arial" panose="020B0604020202020204" pitchFamily="34" charset="0"/>
              </a:rPr>
              <a:t>それらを怠る人は、他人を尊重する姿勢が欠けているかもしれない。</a:t>
            </a:r>
            <a:endParaRPr lang="en-US" altLang="ja-JP" sz="2000" kern="0" dirty="0">
              <a:effectLst/>
              <a:latin typeface="+mn-ea"/>
              <a:cs typeface="Arial" panose="020B0604020202020204" pitchFamily="34" charset="0"/>
            </a:endParaRPr>
          </a:p>
          <a:p>
            <a:pPr marL="0" indent="0" algn="l" fontAlgn="base">
              <a:buNone/>
            </a:pPr>
            <a:r>
              <a:rPr lang="ja-JP" altLang="en-US" sz="2000" kern="0" dirty="0">
                <a:latin typeface="+mn-ea"/>
                <a:cs typeface="Arial" panose="020B0604020202020204" pitchFamily="34" charset="0"/>
              </a:rPr>
              <a:t>  </a:t>
            </a:r>
            <a:r>
              <a:rPr lang="ja-JP" altLang="ja-JP" sz="2000" kern="0" dirty="0">
                <a:effectLst/>
                <a:latin typeface="+mn-ea"/>
                <a:cs typeface="Arial" panose="020B0604020202020204" pitchFamily="34" charset="0"/>
              </a:rPr>
              <a:t>その人との関係を見つめ直すきっかけにしてみて。</a:t>
            </a:r>
            <a:endParaRPr lang="ja-JP" altLang="ja-JP" sz="2000" kern="100" dirty="0">
              <a:effectLst/>
              <a:latin typeface="+mn-ea"/>
              <a:cs typeface="Times New Roman" panose="02020603050405020304" pitchFamily="18" charset="0"/>
            </a:endParaRPr>
          </a:p>
          <a:p>
            <a:pPr marL="0" indent="0" algn="l" fontAlgn="base">
              <a:buNone/>
            </a:pPr>
            <a:endParaRPr lang="en-US" altLang="ja-JP" sz="2000" b="1" kern="0" dirty="0">
              <a:effectLst/>
              <a:ea typeface="ＭＳ Ｐゴシック" panose="020B0600070205080204" pitchFamily="50" charset="-128"/>
              <a:cs typeface="Times New Roman" panose="02020603050405020304" pitchFamily="18" charset="0"/>
            </a:endParaRPr>
          </a:p>
          <a:p>
            <a:pPr marL="0" indent="0" algn="l" fontAlgn="base">
              <a:buNone/>
            </a:pPr>
            <a:r>
              <a:rPr lang="en-US" altLang="ja-JP" sz="2000" b="1" kern="0" dirty="0">
                <a:effectLst/>
                <a:ea typeface="ＭＳ Ｐゴシック" panose="020B0600070205080204" pitchFamily="50" charset="-128"/>
                <a:cs typeface="Times New Roman" panose="02020603050405020304" pitchFamily="18" charset="0"/>
              </a:rPr>
              <a:t>2. </a:t>
            </a:r>
            <a:r>
              <a:rPr lang="ja-JP" altLang="ja-JP" sz="2000" b="1" kern="0" dirty="0">
                <a:effectLst/>
                <a:ea typeface="ＭＳ Ｐゴシック" panose="020B0600070205080204" pitchFamily="50" charset="-128"/>
                <a:cs typeface="Arial" panose="020B0604020202020204" pitchFamily="34" charset="0"/>
              </a:rPr>
              <a:t>常にマウントを取る人</a:t>
            </a:r>
            <a:endParaRPr lang="ja-JP" altLang="ja-JP" sz="2000" kern="100" dirty="0">
              <a:effectLst/>
              <a:ea typeface="游明朝" panose="02020400000000000000" pitchFamily="18" charset="-128"/>
              <a:cs typeface="Times New Roman" panose="02020603050405020304" pitchFamily="18" charset="0"/>
            </a:endParaRPr>
          </a:p>
          <a:p>
            <a:pPr marL="0" indent="0" algn="l" fontAlgn="base">
              <a:buNone/>
            </a:pPr>
            <a:r>
              <a:rPr lang="ja-JP" altLang="en-US" sz="2000" kern="0" dirty="0">
                <a:effectLst/>
                <a:ea typeface="ＭＳ Ｐゴシック" panose="020B0600070205080204" pitchFamily="50" charset="-128"/>
                <a:cs typeface="Arial" panose="020B0604020202020204" pitchFamily="34" charset="0"/>
              </a:rPr>
              <a:t>　</a:t>
            </a:r>
            <a:r>
              <a:rPr lang="ja-JP" altLang="ja-JP" sz="2000" kern="0" dirty="0">
                <a:effectLst/>
                <a:latin typeface="+mn-ea"/>
                <a:cs typeface="Arial" panose="020B0604020202020204" pitchFamily="34" charset="0"/>
              </a:rPr>
              <a:t>一緒にいて自分が見下されていると感じると、とても疲れてしまうよね。</a:t>
            </a:r>
            <a:endParaRPr lang="en-US" altLang="ja-JP" sz="2000" kern="0" dirty="0">
              <a:effectLst/>
              <a:latin typeface="+mn-ea"/>
              <a:cs typeface="Arial" panose="020B0604020202020204" pitchFamily="34" charset="0"/>
            </a:endParaRPr>
          </a:p>
          <a:p>
            <a:pPr marL="0" indent="0" algn="l" fontAlgn="base">
              <a:buNone/>
            </a:pPr>
            <a:r>
              <a:rPr lang="ja-JP" altLang="en-US" sz="2000" kern="0" dirty="0">
                <a:latin typeface="+mn-ea"/>
                <a:cs typeface="Arial" panose="020B0604020202020204" pitchFamily="34" charset="0"/>
              </a:rPr>
              <a:t>  </a:t>
            </a:r>
            <a:r>
              <a:rPr lang="ja-JP" altLang="en-US" sz="2000" kern="0" dirty="0">
                <a:effectLst/>
                <a:latin typeface="+mn-ea"/>
                <a:cs typeface="Arial" panose="020B0604020202020204" pitchFamily="34" charset="0"/>
              </a:rPr>
              <a:t>他</a:t>
            </a:r>
            <a:r>
              <a:rPr lang="ja-JP" altLang="ja-JP" sz="2000" kern="0" dirty="0">
                <a:effectLst/>
                <a:latin typeface="+mn-ea"/>
                <a:cs typeface="Arial" panose="020B0604020202020204" pitchFamily="34" charset="0"/>
              </a:rPr>
              <a:t>人に対する敬意や理解よりも、自分の地位を上げることに執着している人は、自分</a:t>
            </a:r>
            <a:endParaRPr lang="en-US" altLang="ja-JP" sz="2000" kern="0" dirty="0">
              <a:effectLst/>
              <a:latin typeface="+mn-ea"/>
              <a:cs typeface="Arial" panose="020B0604020202020204" pitchFamily="34" charset="0"/>
            </a:endParaRPr>
          </a:p>
          <a:p>
            <a:pPr marL="0" indent="0" algn="l" fontAlgn="base">
              <a:buNone/>
            </a:pPr>
            <a:r>
              <a:rPr lang="ja-JP" altLang="en-US" sz="2000" kern="0" dirty="0">
                <a:latin typeface="+mn-ea"/>
                <a:cs typeface="Arial" panose="020B0604020202020204" pitchFamily="34" charset="0"/>
              </a:rPr>
              <a:t>  </a:t>
            </a:r>
            <a:r>
              <a:rPr lang="ja-JP" altLang="ja-JP" sz="2000" kern="0" dirty="0">
                <a:effectLst/>
                <a:latin typeface="+mn-ea"/>
                <a:cs typeface="Arial" panose="020B0604020202020204" pitchFamily="34" charset="0"/>
              </a:rPr>
              <a:t>自身の不安や劣等感を隠すための防衛機制</a:t>
            </a:r>
            <a:r>
              <a:rPr lang="ja-JP" altLang="en-US" sz="2000" kern="0" dirty="0">
                <a:effectLst/>
                <a:latin typeface="+mn-ea"/>
                <a:cs typeface="Arial" panose="020B0604020202020204" pitchFamily="34" charset="0"/>
              </a:rPr>
              <a:t>（からくり）</a:t>
            </a:r>
            <a:r>
              <a:rPr lang="ja-JP" altLang="ja-JP" sz="2000" kern="0" dirty="0">
                <a:effectLst/>
                <a:latin typeface="+mn-ea"/>
                <a:cs typeface="Arial" panose="020B0604020202020204" pitchFamily="34" charset="0"/>
              </a:rPr>
              <a:t>かもしれないんだ。</a:t>
            </a:r>
            <a:endParaRPr lang="en-US" altLang="ja-JP" sz="2000" kern="0" dirty="0">
              <a:effectLst/>
              <a:latin typeface="+mn-ea"/>
              <a:cs typeface="Arial" panose="020B0604020202020204" pitchFamily="34" charset="0"/>
            </a:endParaRPr>
          </a:p>
          <a:p>
            <a:pPr marL="0" indent="0" algn="l" fontAlgn="base">
              <a:buNone/>
            </a:pPr>
            <a:r>
              <a:rPr lang="ja-JP" altLang="en-US" sz="2000" kern="0" dirty="0">
                <a:effectLst/>
                <a:latin typeface="+mn-ea"/>
                <a:cs typeface="Arial" panose="020B0604020202020204" pitchFamily="34" charset="0"/>
              </a:rPr>
              <a:t>  </a:t>
            </a:r>
            <a:r>
              <a:rPr lang="ja-JP" altLang="ja-JP" sz="2000" kern="0" dirty="0">
                <a:effectLst/>
                <a:latin typeface="+mn-ea"/>
                <a:cs typeface="Arial" panose="020B0604020202020204" pitchFamily="34" charset="0"/>
              </a:rPr>
              <a:t>そんな人とは、エネルギーを奪われないよう距離を保つのが大切だよ。</a:t>
            </a:r>
            <a:endParaRPr lang="ja-JP" altLang="ja-JP" sz="2000" kern="100" dirty="0">
              <a:effectLst/>
              <a:latin typeface="+mn-ea"/>
              <a:cs typeface="Times New Roman" panose="02020603050405020304" pitchFamily="18" charset="0"/>
            </a:endParaRPr>
          </a:p>
          <a:p>
            <a:endParaRPr kumimoji="1" lang="ja-JP" altLang="en-US" sz="2000" dirty="0"/>
          </a:p>
        </p:txBody>
      </p:sp>
    </p:spTree>
    <p:extLst>
      <p:ext uri="{BB962C8B-B14F-4D97-AF65-F5344CB8AC3E}">
        <p14:creationId xmlns:p14="http://schemas.microsoft.com/office/powerpoint/2010/main" val="38744479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D4C2254-B664-61D1-0C2E-C74E2078C263}"/>
              </a:ext>
            </a:extLst>
          </p:cNvPr>
          <p:cNvSpPr>
            <a:spLocks noGrp="1"/>
          </p:cNvSpPr>
          <p:nvPr>
            <p:ph idx="1"/>
          </p:nvPr>
        </p:nvSpPr>
        <p:spPr>
          <a:xfrm>
            <a:off x="838199" y="612559"/>
            <a:ext cx="11102267" cy="5795224"/>
          </a:xfrm>
        </p:spPr>
        <p:txBody>
          <a:bodyPr>
            <a:normAutofit/>
          </a:bodyPr>
          <a:lstStyle/>
          <a:p>
            <a:pPr marL="0" indent="0" algn="l" fontAlgn="base">
              <a:buNone/>
            </a:pPr>
            <a:r>
              <a:rPr lang="en-US" altLang="ja-JP" sz="2000" b="1" kern="0" dirty="0">
                <a:effectLst/>
                <a:ea typeface="ＭＳ Ｐゴシック" panose="020B0600070205080204" pitchFamily="50" charset="-128"/>
                <a:cs typeface="Times New Roman" panose="02020603050405020304" pitchFamily="18" charset="0"/>
              </a:rPr>
              <a:t>3. </a:t>
            </a:r>
            <a:r>
              <a:rPr lang="ja-JP" altLang="ja-JP" sz="2000" b="1" kern="0" dirty="0">
                <a:effectLst/>
                <a:ea typeface="ＭＳ Ｐゴシック" panose="020B0600070205080204" pitchFamily="50" charset="-128"/>
                <a:cs typeface="Arial" panose="020B0604020202020204" pitchFamily="34" charset="0"/>
              </a:rPr>
              <a:t>人の不幸を喜ぶ人</a:t>
            </a:r>
            <a:endParaRPr lang="ja-JP" altLang="ja-JP" sz="2000" kern="100" dirty="0">
              <a:effectLst/>
              <a:ea typeface="游明朝" panose="02020400000000000000" pitchFamily="18" charset="-128"/>
              <a:cs typeface="Times New Roman" panose="02020603050405020304" pitchFamily="18" charset="0"/>
            </a:endParaRPr>
          </a:p>
          <a:p>
            <a:pPr marL="0" indent="0" algn="l" fontAlgn="base">
              <a:buNone/>
            </a:pPr>
            <a:r>
              <a:rPr lang="ja-JP" altLang="en-US" sz="2000" kern="0" dirty="0">
                <a:effectLst/>
                <a:ea typeface="ＭＳ Ｐゴシック" panose="020B0600070205080204" pitchFamily="50" charset="-128"/>
                <a:cs typeface="Arial" panose="020B0604020202020204" pitchFamily="34" charset="0"/>
              </a:rPr>
              <a:t>　</a:t>
            </a:r>
            <a:r>
              <a:rPr lang="ja-JP" altLang="ja-JP" sz="2000" kern="0" dirty="0">
                <a:effectLst/>
                <a:latin typeface="+mn-ea"/>
                <a:cs typeface="Arial" panose="020B0604020202020204" pitchFamily="34" charset="0"/>
              </a:rPr>
              <a:t>人の不幸を喜ぶ人とは、その人の不幸が自分の幸せに直結しているかのような感じがするよね。</a:t>
            </a:r>
            <a:endParaRPr lang="en-US" altLang="ja-JP" sz="2000" kern="0" dirty="0">
              <a:effectLst/>
              <a:latin typeface="+mn-ea"/>
              <a:cs typeface="Arial" panose="020B0604020202020204" pitchFamily="34" charset="0"/>
            </a:endParaRPr>
          </a:p>
          <a:p>
            <a:pPr marL="0" indent="0" algn="l" fontAlgn="base">
              <a:buNone/>
            </a:pPr>
            <a:r>
              <a:rPr lang="ja-JP" altLang="en-US" sz="2000" kern="0" dirty="0">
                <a:effectLst/>
                <a:latin typeface="+mn-ea"/>
                <a:cs typeface="Arial" panose="020B0604020202020204" pitchFamily="34" charset="0"/>
              </a:rPr>
              <a:t>  </a:t>
            </a:r>
            <a:r>
              <a:rPr lang="ja-JP" altLang="ja-JP" sz="2000" kern="0" dirty="0">
                <a:effectLst/>
                <a:latin typeface="+mn-ea"/>
                <a:cs typeface="Arial" panose="020B0604020202020204" pitchFamily="34" charset="0"/>
              </a:rPr>
              <a:t>そんな人からは、優しさや思いやりを感じられないもの。</a:t>
            </a:r>
            <a:endParaRPr lang="en-US" altLang="ja-JP" sz="2000" kern="0" dirty="0">
              <a:effectLst/>
              <a:latin typeface="+mn-ea"/>
              <a:cs typeface="Arial" panose="020B0604020202020204" pitchFamily="34" charset="0"/>
            </a:endParaRPr>
          </a:p>
          <a:p>
            <a:pPr marL="0" indent="0" algn="l" fontAlgn="base">
              <a:buNone/>
            </a:pPr>
            <a:r>
              <a:rPr lang="ja-JP" altLang="en-US" sz="2000" kern="0" dirty="0">
                <a:effectLst/>
                <a:latin typeface="+mn-ea"/>
                <a:cs typeface="Arial" panose="020B0604020202020204" pitchFamily="34" charset="0"/>
              </a:rPr>
              <a:t>  </a:t>
            </a:r>
            <a:r>
              <a:rPr lang="ja-JP" altLang="ja-JP" sz="2000" kern="0" dirty="0">
                <a:effectLst/>
                <a:latin typeface="+mn-ea"/>
                <a:cs typeface="Arial" panose="020B0604020202020204" pitchFamily="34" charset="0"/>
              </a:rPr>
              <a:t>ポジティブなエネルギーを求めて、そういう人との接触を避けてみて。</a:t>
            </a:r>
            <a:endParaRPr lang="ja-JP" altLang="ja-JP" sz="2000" kern="100" dirty="0">
              <a:effectLst/>
              <a:latin typeface="+mn-ea"/>
              <a:cs typeface="Times New Roman" panose="02020603050405020304" pitchFamily="18" charset="0"/>
            </a:endParaRPr>
          </a:p>
          <a:p>
            <a:pPr marL="0" indent="0" algn="l" fontAlgn="base">
              <a:buNone/>
            </a:pPr>
            <a:endParaRPr lang="en-US" altLang="ja-JP" sz="2000" b="1" kern="0" dirty="0">
              <a:effectLst/>
              <a:ea typeface="ＭＳ Ｐゴシック" panose="020B0600070205080204" pitchFamily="50" charset="-128"/>
              <a:cs typeface="Times New Roman" panose="02020603050405020304" pitchFamily="18" charset="0"/>
            </a:endParaRPr>
          </a:p>
          <a:p>
            <a:pPr marL="0" indent="0" algn="l" fontAlgn="base">
              <a:buNone/>
            </a:pPr>
            <a:r>
              <a:rPr lang="en-US" altLang="ja-JP" sz="2000" b="1" kern="0" dirty="0">
                <a:effectLst/>
                <a:ea typeface="ＭＳ Ｐゴシック" panose="020B0600070205080204" pitchFamily="50" charset="-128"/>
                <a:cs typeface="Times New Roman" panose="02020603050405020304" pitchFamily="18" charset="0"/>
              </a:rPr>
              <a:t>4. </a:t>
            </a:r>
            <a:r>
              <a:rPr lang="ja-JP" altLang="ja-JP" sz="2000" b="1" kern="0" dirty="0">
                <a:effectLst/>
                <a:ea typeface="ＭＳ Ｐゴシック" panose="020B0600070205080204" pitchFamily="50" charset="-128"/>
                <a:cs typeface="Arial" panose="020B0604020202020204" pitchFamily="34" charset="0"/>
              </a:rPr>
              <a:t>失敗を人のせいにする人</a:t>
            </a:r>
            <a:endParaRPr lang="ja-JP" altLang="ja-JP" sz="2000" kern="100" dirty="0">
              <a:effectLst/>
              <a:ea typeface="游明朝" panose="02020400000000000000" pitchFamily="18" charset="-128"/>
              <a:cs typeface="Times New Roman" panose="02020603050405020304" pitchFamily="18" charset="0"/>
            </a:endParaRPr>
          </a:p>
          <a:p>
            <a:pPr marL="0" indent="0" algn="l" fontAlgn="base">
              <a:buNone/>
            </a:pPr>
            <a:r>
              <a:rPr lang="ja-JP" altLang="en-US" sz="2000" kern="0" dirty="0">
                <a:effectLst/>
                <a:ea typeface="ＭＳ Ｐゴシック" panose="020B0600070205080204" pitchFamily="50" charset="-128"/>
                <a:cs typeface="Arial" panose="020B0604020202020204" pitchFamily="34" charset="0"/>
              </a:rPr>
              <a:t>　</a:t>
            </a:r>
            <a:r>
              <a:rPr lang="ja-JP" altLang="ja-JP" sz="2000" kern="0" dirty="0">
                <a:effectLst/>
                <a:latin typeface="+mn-ea"/>
                <a:cs typeface="Arial" panose="020B0604020202020204" pitchFamily="34" charset="0"/>
              </a:rPr>
              <a:t>失敗を他人のせいにする人は、自己責任を全く取ろうとしない。</a:t>
            </a:r>
            <a:endParaRPr lang="en-US" altLang="ja-JP" sz="2000" kern="0" dirty="0">
              <a:effectLst/>
              <a:latin typeface="+mn-ea"/>
              <a:cs typeface="Arial" panose="020B0604020202020204" pitchFamily="34" charset="0"/>
            </a:endParaRPr>
          </a:p>
          <a:p>
            <a:pPr marL="0" indent="0" algn="l" fontAlgn="base">
              <a:buNone/>
            </a:pPr>
            <a:r>
              <a:rPr lang="ja-JP" altLang="en-US" sz="2000" kern="0" dirty="0">
                <a:effectLst/>
                <a:latin typeface="+mn-ea"/>
                <a:cs typeface="Arial" panose="020B0604020202020204" pitchFamily="34" charset="0"/>
              </a:rPr>
              <a:t>  </a:t>
            </a:r>
            <a:r>
              <a:rPr lang="ja-JP" altLang="ja-JP" sz="2000" kern="0" dirty="0">
                <a:effectLst/>
                <a:latin typeface="+mn-ea"/>
                <a:cs typeface="Arial" panose="020B0604020202020204" pitchFamily="34" charset="0"/>
              </a:rPr>
              <a:t>そういった人と接していると、自分が何か問題を抱えるたびに不必要な負担を感じることに</a:t>
            </a:r>
            <a:endParaRPr lang="en-US" altLang="ja-JP" sz="2000" kern="0" dirty="0">
              <a:effectLst/>
              <a:latin typeface="+mn-ea"/>
              <a:cs typeface="Arial" panose="020B0604020202020204" pitchFamily="34" charset="0"/>
            </a:endParaRPr>
          </a:p>
          <a:p>
            <a:pPr marL="0" indent="0" algn="l" fontAlgn="base">
              <a:buNone/>
            </a:pPr>
            <a:r>
              <a:rPr lang="ja-JP" altLang="en-US" sz="2000" kern="0" dirty="0">
                <a:effectLst/>
                <a:latin typeface="+mn-ea"/>
                <a:cs typeface="Arial" panose="020B0604020202020204" pitchFamily="34" charset="0"/>
              </a:rPr>
              <a:t>  </a:t>
            </a:r>
            <a:r>
              <a:rPr lang="ja-JP" altLang="ja-JP" sz="2000" kern="0" dirty="0">
                <a:effectLst/>
                <a:latin typeface="+mn-ea"/>
                <a:cs typeface="Arial" panose="020B0604020202020204" pitchFamily="34" charset="0"/>
              </a:rPr>
              <a:t>なるよ。</a:t>
            </a:r>
            <a:endParaRPr lang="ja-JP" altLang="ja-JP" sz="2000" kern="100" dirty="0">
              <a:effectLst/>
              <a:latin typeface="+mn-ea"/>
              <a:cs typeface="Times New Roman" panose="02020603050405020304" pitchFamily="18" charset="0"/>
            </a:endParaRPr>
          </a:p>
          <a:p>
            <a:pPr marL="0" indent="0" algn="l" fontAlgn="base">
              <a:buNone/>
            </a:pPr>
            <a:endParaRPr lang="en-US" altLang="ja-JP" sz="2000" b="1" kern="0" dirty="0">
              <a:effectLst/>
              <a:ea typeface="ＭＳ Ｐゴシック" panose="020B0600070205080204" pitchFamily="50" charset="-128"/>
              <a:cs typeface="Times New Roman" panose="02020603050405020304" pitchFamily="18" charset="0"/>
            </a:endParaRPr>
          </a:p>
          <a:p>
            <a:pPr marL="0" indent="0" algn="l" fontAlgn="base">
              <a:buNone/>
            </a:pPr>
            <a:r>
              <a:rPr lang="en-US" altLang="ja-JP" sz="2000" b="1" kern="0" dirty="0">
                <a:effectLst/>
                <a:ea typeface="ＭＳ Ｐゴシック" panose="020B0600070205080204" pitchFamily="50" charset="-128"/>
                <a:cs typeface="Times New Roman" panose="02020603050405020304" pitchFamily="18" charset="0"/>
              </a:rPr>
              <a:t>5. </a:t>
            </a:r>
            <a:r>
              <a:rPr lang="ja-JP" altLang="ja-JP" sz="2000" b="1" kern="0" dirty="0">
                <a:effectLst/>
                <a:ea typeface="ＭＳ Ｐゴシック" panose="020B0600070205080204" pitchFamily="50" charset="-128"/>
                <a:cs typeface="Arial" panose="020B0604020202020204" pitchFamily="34" charset="0"/>
              </a:rPr>
              <a:t>人の悪口を言う人</a:t>
            </a:r>
            <a:endParaRPr lang="ja-JP" altLang="ja-JP" sz="2000" kern="100" dirty="0">
              <a:effectLst/>
              <a:ea typeface="游明朝" panose="02020400000000000000" pitchFamily="18" charset="-128"/>
              <a:cs typeface="Times New Roman" panose="02020603050405020304" pitchFamily="18" charset="0"/>
            </a:endParaRPr>
          </a:p>
          <a:p>
            <a:pPr marL="0" indent="0" algn="l" fontAlgn="base">
              <a:buNone/>
            </a:pPr>
            <a:r>
              <a:rPr lang="ja-JP" altLang="en-US" sz="2000" kern="0" dirty="0">
                <a:effectLst/>
                <a:ea typeface="ＭＳ Ｐゴシック" panose="020B0600070205080204" pitchFamily="50" charset="-128"/>
                <a:cs typeface="Arial" panose="020B0604020202020204" pitchFamily="34" charset="0"/>
              </a:rPr>
              <a:t>　</a:t>
            </a:r>
            <a:r>
              <a:rPr lang="ja-JP" altLang="ja-JP" sz="2000" kern="0" dirty="0">
                <a:effectLst/>
                <a:latin typeface="+mn-ea"/>
                <a:cs typeface="Arial" panose="020B0604020202020204" pitchFamily="34" charset="0"/>
              </a:rPr>
              <a:t>人の悪口を言う人というのは、あなたがいないところであなたの悪口も言っている可能性が</a:t>
            </a:r>
            <a:endParaRPr lang="en-US" altLang="ja-JP" sz="2000" kern="0" dirty="0">
              <a:effectLst/>
              <a:latin typeface="+mn-ea"/>
              <a:cs typeface="Arial" panose="020B0604020202020204" pitchFamily="34" charset="0"/>
            </a:endParaRPr>
          </a:p>
          <a:p>
            <a:pPr marL="0" indent="0" algn="l" fontAlgn="base">
              <a:buNone/>
            </a:pPr>
            <a:r>
              <a:rPr lang="en-US" altLang="ja-JP" sz="2000" kern="0" dirty="0">
                <a:latin typeface="+mn-ea"/>
                <a:cs typeface="Arial" panose="020B0604020202020204" pitchFamily="34" charset="0"/>
              </a:rPr>
              <a:t>  </a:t>
            </a:r>
            <a:r>
              <a:rPr lang="ja-JP" altLang="ja-JP" sz="2000" kern="0" dirty="0">
                <a:effectLst/>
                <a:latin typeface="+mn-ea"/>
                <a:cs typeface="Arial" panose="020B0604020202020204" pitchFamily="34" charset="0"/>
              </a:rPr>
              <a:t>高い。</a:t>
            </a:r>
            <a:endParaRPr lang="en-US" altLang="ja-JP" sz="2000" kern="0" dirty="0">
              <a:effectLst/>
              <a:latin typeface="+mn-ea"/>
              <a:cs typeface="Arial" panose="020B0604020202020204" pitchFamily="34" charset="0"/>
            </a:endParaRPr>
          </a:p>
          <a:p>
            <a:pPr marL="0" indent="0" algn="l" fontAlgn="base">
              <a:buNone/>
            </a:pPr>
            <a:r>
              <a:rPr lang="ja-JP" altLang="en-US" sz="2000" kern="0" dirty="0">
                <a:effectLst/>
                <a:latin typeface="+mn-ea"/>
                <a:cs typeface="Arial" panose="020B0604020202020204" pitchFamily="34" charset="0"/>
              </a:rPr>
              <a:t>  </a:t>
            </a:r>
            <a:r>
              <a:rPr lang="ja-JP" altLang="ja-JP" sz="2000" kern="0" dirty="0">
                <a:effectLst/>
                <a:latin typeface="+mn-ea"/>
                <a:cs typeface="Arial" panose="020B0604020202020204" pitchFamily="34" charset="0"/>
              </a:rPr>
              <a:t>人を</a:t>
            </a:r>
            <a:r>
              <a:rPr lang="ja-JP" altLang="en-US" sz="2000" kern="0" dirty="0">
                <a:effectLst/>
                <a:latin typeface="+mn-ea"/>
                <a:cs typeface="Arial" panose="020B0604020202020204" pitchFamily="34" charset="0"/>
              </a:rPr>
              <a:t>おとし</a:t>
            </a:r>
            <a:r>
              <a:rPr lang="ja-JP" altLang="ja-JP" sz="2000" kern="0" dirty="0">
                <a:effectLst/>
                <a:latin typeface="+mn-ea"/>
                <a:cs typeface="Arial" panose="020B0604020202020204" pitchFamily="34" charset="0"/>
              </a:rPr>
              <a:t>めることで自己満足を得るような人とは、適度な距離を保つのが良いと思うよ。</a:t>
            </a:r>
            <a:endParaRPr lang="ja-JP" altLang="ja-JP" sz="2000" kern="100" dirty="0">
              <a:effectLst/>
              <a:latin typeface="+mn-ea"/>
              <a:cs typeface="Times New Roman" panose="02020603050405020304" pitchFamily="18" charset="0"/>
            </a:endParaRPr>
          </a:p>
          <a:p>
            <a:endParaRPr kumimoji="1" lang="ja-JP" altLang="en-US" sz="2000" dirty="0"/>
          </a:p>
        </p:txBody>
      </p:sp>
    </p:spTree>
    <p:extLst>
      <p:ext uri="{BB962C8B-B14F-4D97-AF65-F5344CB8AC3E}">
        <p14:creationId xmlns:p14="http://schemas.microsoft.com/office/powerpoint/2010/main" val="23910918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D4C2254-B664-61D1-0C2E-C74E2078C263}"/>
              </a:ext>
            </a:extLst>
          </p:cNvPr>
          <p:cNvSpPr>
            <a:spLocks noGrp="1"/>
          </p:cNvSpPr>
          <p:nvPr>
            <p:ph idx="1"/>
          </p:nvPr>
        </p:nvSpPr>
        <p:spPr>
          <a:xfrm>
            <a:off x="838200" y="612559"/>
            <a:ext cx="10515600" cy="5795224"/>
          </a:xfrm>
        </p:spPr>
        <p:txBody>
          <a:bodyPr>
            <a:normAutofit/>
          </a:bodyPr>
          <a:lstStyle/>
          <a:p>
            <a:pPr marL="0" indent="0" algn="l" fontAlgn="base">
              <a:buNone/>
            </a:pPr>
            <a:r>
              <a:rPr lang="en-US" altLang="ja-JP" sz="2000" b="1" kern="0" dirty="0">
                <a:effectLst/>
                <a:ea typeface="ＭＳ Ｐゴシック" panose="020B0600070205080204" pitchFamily="50" charset="-128"/>
                <a:cs typeface="Times New Roman" panose="02020603050405020304" pitchFamily="18" charset="0"/>
              </a:rPr>
              <a:t>6. </a:t>
            </a:r>
            <a:r>
              <a:rPr lang="ja-JP" altLang="ja-JP" sz="2000" b="1" kern="0" dirty="0">
                <a:effectLst/>
                <a:ea typeface="ＭＳ Ｐゴシック" panose="020B0600070205080204" pitchFamily="50" charset="-128"/>
                <a:cs typeface="Arial" panose="020B0604020202020204" pitchFamily="34" charset="0"/>
              </a:rPr>
              <a:t>自己中心的な人</a:t>
            </a:r>
            <a:endParaRPr lang="ja-JP" altLang="ja-JP" sz="2000" kern="100" dirty="0">
              <a:effectLst/>
              <a:ea typeface="游明朝" panose="02020400000000000000" pitchFamily="18" charset="-128"/>
              <a:cs typeface="Times New Roman" panose="02020603050405020304" pitchFamily="18" charset="0"/>
            </a:endParaRPr>
          </a:p>
          <a:p>
            <a:pPr marL="0" indent="0" algn="l" fontAlgn="base">
              <a:buNone/>
            </a:pPr>
            <a:r>
              <a:rPr lang="ja-JP" altLang="en-US" sz="2000" kern="0" dirty="0">
                <a:effectLst/>
                <a:ea typeface="ＭＳ Ｐゴシック" panose="020B0600070205080204" pitchFamily="50" charset="-128"/>
                <a:cs typeface="Arial" panose="020B0604020202020204" pitchFamily="34" charset="0"/>
              </a:rPr>
              <a:t>　</a:t>
            </a:r>
            <a:r>
              <a:rPr lang="ja-JP" altLang="ja-JP" sz="2000" kern="0" dirty="0">
                <a:effectLst/>
                <a:latin typeface="+mn-ea"/>
                <a:cs typeface="Arial" panose="020B0604020202020204" pitchFamily="34" charset="0"/>
              </a:rPr>
              <a:t>自己中心的な人は、自分の感情や考えだけを優先して他人を軽視する傾向があるよ。</a:t>
            </a:r>
            <a:endParaRPr lang="en-US" altLang="ja-JP" sz="2000" kern="0" dirty="0">
              <a:effectLst/>
              <a:latin typeface="+mn-ea"/>
              <a:cs typeface="Arial" panose="020B0604020202020204" pitchFamily="34" charset="0"/>
            </a:endParaRPr>
          </a:p>
          <a:p>
            <a:pPr marL="0" indent="0" algn="l" fontAlgn="base">
              <a:buNone/>
            </a:pPr>
            <a:r>
              <a:rPr lang="en-US" altLang="ja-JP" sz="2000" kern="0" dirty="0">
                <a:latin typeface="+mn-ea"/>
                <a:cs typeface="Arial" panose="020B0604020202020204" pitchFamily="34" charset="0"/>
              </a:rPr>
              <a:t> </a:t>
            </a:r>
            <a:r>
              <a:rPr lang="ja-JP" altLang="en-US" sz="2000" kern="0" dirty="0">
                <a:latin typeface="+mn-ea"/>
                <a:cs typeface="Arial" panose="020B0604020202020204" pitchFamily="34" charset="0"/>
              </a:rPr>
              <a:t> </a:t>
            </a:r>
            <a:r>
              <a:rPr lang="ja-JP" altLang="ja-JP" sz="2000" kern="0" dirty="0">
                <a:effectLst/>
                <a:latin typeface="+mn-ea"/>
                <a:cs typeface="Arial" panose="020B0604020202020204" pitchFamily="34" charset="0"/>
              </a:rPr>
              <a:t>そんな人は、あなたの気持ちや意見を尊重しない可能性があるから注意して。</a:t>
            </a:r>
            <a:endParaRPr lang="ja-JP" altLang="ja-JP" sz="2000" kern="100" dirty="0">
              <a:effectLst/>
              <a:latin typeface="+mn-ea"/>
              <a:cs typeface="Times New Roman" panose="02020603050405020304" pitchFamily="18" charset="0"/>
            </a:endParaRPr>
          </a:p>
          <a:p>
            <a:pPr marL="0" indent="0" algn="l" fontAlgn="base">
              <a:buNone/>
            </a:pPr>
            <a:endParaRPr lang="en-US" altLang="ja-JP" sz="2000" b="1" kern="0" dirty="0">
              <a:effectLst/>
              <a:ea typeface="ＭＳ Ｐゴシック" panose="020B0600070205080204" pitchFamily="50" charset="-128"/>
              <a:cs typeface="Times New Roman" panose="02020603050405020304" pitchFamily="18" charset="0"/>
            </a:endParaRPr>
          </a:p>
          <a:p>
            <a:pPr marL="0" indent="0" algn="l" fontAlgn="base">
              <a:buNone/>
            </a:pPr>
            <a:r>
              <a:rPr lang="en-US" altLang="ja-JP" sz="2000" b="1" kern="0" dirty="0">
                <a:effectLst/>
                <a:ea typeface="ＭＳ Ｐゴシック" panose="020B0600070205080204" pitchFamily="50" charset="-128"/>
                <a:cs typeface="Times New Roman" panose="02020603050405020304" pitchFamily="18" charset="0"/>
              </a:rPr>
              <a:t>7. </a:t>
            </a:r>
            <a:r>
              <a:rPr lang="ja-JP" altLang="ja-JP" sz="2000" b="1" kern="0" dirty="0">
                <a:effectLst/>
                <a:ea typeface="ＭＳ Ｐゴシック" panose="020B0600070205080204" pitchFamily="50" charset="-128"/>
                <a:cs typeface="Arial" panose="020B0604020202020204" pitchFamily="34" charset="0"/>
              </a:rPr>
              <a:t>約束を守らない人</a:t>
            </a:r>
            <a:endParaRPr lang="ja-JP" altLang="ja-JP" sz="2000" kern="100" dirty="0">
              <a:effectLst/>
              <a:ea typeface="游明朝" panose="02020400000000000000" pitchFamily="18" charset="-128"/>
              <a:cs typeface="Times New Roman" panose="02020603050405020304" pitchFamily="18" charset="0"/>
            </a:endParaRPr>
          </a:p>
          <a:p>
            <a:pPr marL="0" indent="0" algn="l" fontAlgn="base">
              <a:buNone/>
            </a:pPr>
            <a:r>
              <a:rPr lang="ja-JP" altLang="en-US" sz="2000" kern="0" dirty="0">
                <a:effectLst/>
                <a:ea typeface="ＭＳ Ｐゴシック" panose="020B0600070205080204" pitchFamily="50" charset="-128"/>
                <a:cs typeface="Arial" panose="020B0604020202020204" pitchFamily="34" charset="0"/>
              </a:rPr>
              <a:t>　</a:t>
            </a:r>
            <a:r>
              <a:rPr lang="ja-JP" altLang="ja-JP" sz="2000" kern="0" dirty="0">
                <a:effectLst/>
                <a:latin typeface="+mn-ea"/>
                <a:cs typeface="Arial" panose="020B0604020202020204" pitchFamily="34" charset="0"/>
              </a:rPr>
              <a:t>約束を守らない人</a:t>
            </a:r>
            <a:r>
              <a:rPr lang="ja-JP" altLang="en-US" sz="2000" kern="0" dirty="0">
                <a:effectLst/>
                <a:latin typeface="+mn-ea"/>
                <a:cs typeface="Arial" panose="020B0604020202020204" pitchFamily="34" charset="0"/>
              </a:rPr>
              <a:t>と</a:t>
            </a:r>
            <a:r>
              <a:rPr lang="ja-JP" altLang="ja-JP" sz="2000" kern="0" dirty="0">
                <a:effectLst/>
                <a:latin typeface="+mn-ea"/>
                <a:cs typeface="Arial" panose="020B0604020202020204" pitchFamily="34" charset="0"/>
              </a:rPr>
              <a:t>は、信頼関係を築くのが難しい。</a:t>
            </a:r>
            <a:endParaRPr lang="en-US" altLang="ja-JP" sz="2000" kern="0" dirty="0">
              <a:effectLst/>
              <a:latin typeface="+mn-ea"/>
              <a:cs typeface="Arial" panose="020B0604020202020204" pitchFamily="34" charset="0"/>
            </a:endParaRPr>
          </a:p>
          <a:p>
            <a:pPr marL="0" indent="0" algn="l" fontAlgn="base">
              <a:buNone/>
            </a:pPr>
            <a:r>
              <a:rPr lang="ja-JP" altLang="en-US" sz="2000" kern="0" dirty="0">
                <a:effectLst/>
                <a:latin typeface="+mn-ea"/>
                <a:cs typeface="Arial" panose="020B0604020202020204" pitchFamily="34" charset="0"/>
              </a:rPr>
              <a:t>  </a:t>
            </a:r>
            <a:r>
              <a:rPr lang="ja-JP" altLang="ja-JP" sz="2000" kern="0" dirty="0">
                <a:effectLst/>
                <a:latin typeface="+mn-ea"/>
                <a:cs typeface="Arial" panose="020B0604020202020204" pitchFamily="34" charset="0"/>
              </a:rPr>
              <a:t>自分の時間を大切にし、信頼できる人との関係を深めていくことが大切だよ。</a:t>
            </a:r>
            <a:endParaRPr lang="en-US" altLang="ja-JP" sz="2000" kern="0" dirty="0">
              <a:effectLst/>
              <a:latin typeface="+mn-ea"/>
              <a:cs typeface="Arial" panose="020B0604020202020204" pitchFamily="34" charset="0"/>
            </a:endParaRPr>
          </a:p>
          <a:p>
            <a:pPr marL="0" indent="0" algn="l" fontAlgn="base">
              <a:buNone/>
            </a:pPr>
            <a:endParaRPr lang="en-US" altLang="ja-JP" sz="2000" kern="0" dirty="0">
              <a:latin typeface="+mn-ea"/>
              <a:cs typeface="Arial" panose="020B0604020202020204" pitchFamily="34" charset="0"/>
            </a:endParaRPr>
          </a:p>
          <a:p>
            <a:pPr marL="0" indent="0" algn="l" fontAlgn="base">
              <a:buNone/>
            </a:pPr>
            <a:endParaRPr lang="en-US" altLang="ja-JP" sz="2000" kern="0" dirty="0">
              <a:effectLst/>
              <a:latin typeface="+mn-ea"/>
              <a:cs typeface="Arial" panose="020B0604020202020204" pitchFamily="34" charset="0"/>
            </a:endParaRPr>
          </a:p>
          <a:p>
            <a:pPr algn="l" fontAlgn="base"/>
            <a:r>
              <a:rPr lang="ja-JP" altLang="ja-JP" sz="2000" kern="0" dirty="0">
                <a:solidFill>
                  <a:srgbClr val="FF0000"/>
                </a:solidFill>
                <a:effectLst/>
                <a:latin typeface="+mn-ea"/>
                <a:cs typeface="Arial" panose="020B0604020202020204" pitchFamily="34" charset="0"/>
              </a:rPr>
              <a:t>作家のオスカー・ワイルドは</a:t>
            </a:r>
            <a:r>
              <a:rPr lang="ja-JP" altLang="ja-JP" sz="2000" b="1" kern="0" dirty="0">
                <a:solidFill>
                  <a:srgbClr val="FF0000"/>
                </a:solidFill>
                <a:effectLst/>
                <a:latin typeface="+mn-ea"/>
                <a:cs typeface="Arial" panose="020B0604020202020204" pitchFamily="34" charset="0"/>
              </a:rPr>
              <a:t>「友達を選ぶのは、自分を選ぶのと同じくらい重要だ」</a:t>
            </a:r>
            <a:endParaRPr lang="en-US" altLang="ja-JP" sz="2000" b="1" kern="0" dirty="0">
              <a:solidFill>
                <a:srgbClr val="FF0000"/>
              </a:solidFill>
              <a:effectLst/>
              <a:latin typeface="+mn-ea"/>
              <a:cs typeface="Arial" panose="020B0604020202020204" pitchFamily="34" charset="0"/>
            </a:endParaRPr>
          </a:p>
          <a:p>
            <a:pPr marL="0" indent="0" algn="l" fontAlgn="base">
              <a:buNone/>
            </a:pPr>
            <a:r>
              <a:rPr lang="ja-JP" altLang="en-US" sz="2000" b="1" kern="0" dirty="0">
                <a:solidFill>
                  <a:srgbClr val="FF0000"/>
                </a:solidFill>
                <a:latin typeface="+mn-ea"/>
                <a:cs typeface="Arial" panose="020B0604020202020204" pitchFamily="34" charset="0"/>
              </a:rPr>
              <a:t>　</a:t>
            </a:r>
            <a:r>
              <a:rPr lang="ja-JP" altLang="ja-JP" sz="2000" kern="0" dirty="0">
                <a:solidFill>
                  <a:srgbClr val="FF0000"/>
                </a:solidFill>
                <a:effectLst/>
                <a:latin typeface="+mn-ea"/>
                <a:cs typeface="Arial" panose="020B0604020202020204" pitchFamily="34" charset="0"/>
              </a:rPr>
              <a:t>と言ってい</a:t>
            </a:r>
            <a:r>
              <a:rPr lang="ja-JP" altLang="en-US" sz="2000" kern="0" dirty="0">
                <a:solidFill>
                  <a:srgbClr val="FF0000"/>
                </a:solidFill>
                <a:effectLst/>
                <a:latin typeface="+mn-ea"/>
                <a:cs typeface="Arial" panose="020B0604020202020204" pitchFamily="34" charset="0"/>
              </a:rPr>
              <a:t>る</a:t>
            </a:r>
            <a:r>
              <a:rPr lang="ja-JP" altLang="ja-JP" sz="2000" kern="0" dirty="0">
                <a:solidFill>
                  <a:srgbClr val="FF0000"/>
                </a:solidFill>
                <a:effectLst/>
                <a:latin typeface="+mn-ea"/>
                <a:cs typeface="Arial" panose="020B0604020202020204" pitchFamily="34" charset="0"/>
              </a:rPr>
              <a:t>。</a:t>
            </a:r>
            <a:endParaRPr lang="en-US" altLang="ja-JP" sz="2000" kern="0" dirty="0">
              <a:solidFill>
                <a:srgbClr val="FF0000"/>
              </a:solidFill>
              <a:latin typeface="+mn-ea"/>
              <a:cs typeface="Arial" panose="020B0604020202020204" pitchFamily="34" charset="0"/>
            </a:endParaRPr>
          </a:p>
          <a:p>
            <a:pPr marL="0" indent="0" algn="l" fontAlgn="base">
              <a:buNone/>
            </a:pPr>
            <a:r>
              <a:rPr lang="ja-JP" altLang="en-US" sz="2000" kern="0" dirty="0">
                <a:solidFill>
                  <a:srgbClr val="FF0000"/>
                </a:solidFill>
                <a:effectLst/>
                <a:latin typeface="+mn-ea"/>
                <a:cs typeface="Arial" panose="020B0604020202020204" pitchFamily="34" charset="0"/>
              </a:rPr>
              <a:t>　</a:t>
            </a:r>
            <a:r>
              <a:rPr lang="ja-JP" altLang="ja-JP" sz="2000" kern="0" dirty="0">
                <a:solidFill>
                  <a:srgbClr val="FF0000"/>
                </a:solidFill>
                <a:effectLst/>
                <a:latin typeface="+mn-ea"/>
                <a:cs typeface="Arial" panose="020B0604020202020204" pitchFamily="34" charset="0"/>
              </a:rPr>
              <a:t>人間関係は自分自身を映し出す鏡であり、自分を尊重し信じることから始まる。</a:t>
            </a:r>
            <a:endParaRPr lang="ja-JP" altLang="ja-JP" sz="1600" kern="100" dirty="0">
              <a:solidFill>
                <a:srgbClr val="FF0000"/>
              </a:solidFill>
              <a:effectLst/>
              <a:latin typeface="+mn-ea"/>
              <a:cs typeface="Times New Roman" panose="02020603050405020304" pitchFamily="18" charset="0"/>
            </a:endParaRPr>
          </a:p>
          <a:p>
            <a:pPr marL="0" indent="0" algn="l" fontAlgn="base">
              <a:buNone/>
            </a:pPr>
            <a:endParaRPr lang="ja-JP" altLang="ja-JP" sz="2000" kern="100" dirty="0">
              <a:effectLst/>
              <a:latin typeface="+mn-ea"/>
              <a:cs typeface="Times New Roman" panose="02020603050405020304" pitchFamily="18" charset="0"/>
            </a:endParaRPr>
          </a:p>
          <a:p>
            <a:pPr marL="0" indent="0" algn="l" fontAlgn="base">
              <a:buNone/>
            </a:pPr>
            <a:endParaRPr kumimoji="1" lang="ja-JP" altLang="en-US" sz="2000" dirty="0"/>
          </a:p>
        </p:txBody>
      </p:sp>
    </p:spTree>
    <p:extLst>
      <p:ext uri="{BB962C8B-B14F-4D97-AF65-F5344CB8AC3E}">
        <p14:creationId xmlns:p14="http://schemas.microsoft.com/office/powerpoint/2010/main" val="17619638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5D2919-31A2-E928-D43A-AA9B37EE4697}"/>
              </a:ext>
            </a:extLst>
          </p:cNvPr>
          <p:cNvSpPr>
            <a:spLocks noGrp="1"/>
          </p:cNvSpPr>
          <p:nvPr>
            <p:ph type="title"/>
          </p:nvPr>
        </p:nvSpPr>
        <p:spPr/>
        <p:txBody>
          <a:bodyPr>
            <a:normAutofit fontScale="90000"/>
          </a:bodyPr>
          <a:lstStyle/>
          <a:p>
            <a:r>
              <a:rPr kumimoji="1" lang="ja-JP" altLang="en-US" sz="3600" dirty="0"/>
              <a:t>ロータリーの </a:t>
            </a:r>
            <a:r>
              <a:rPr kumimoji="1" lang="en-US" altLang="ja-JP" sz="3600" b="1" dirty="0">
                <a:solidFill>
                  <a:schemeClr val="accent5">
                    <a:lumMod val="50000"/>
                  </a:schemeClr>
                </a:solidFill>
              </a:rPr>
              <a:t>purpose</a:t>
            </a:r>
            <a:r>
              <a:rPr kumimoji="1" lang="ja-JP" altLang="en-US" sz="3600" b="1" dirty="0">
                <a:solidFill>
                  <a:schemeClr val="accent5">
                    <a:lumMod val="50000"/>
                  </a:schemeClr>
                </a:solidFill>
              </a:rPr>
              <a:t>（存在意義）</a:t>
            </a:r>
            <a:r>
              <a:rPr kumimoji="1" lang="ja-JP" altLang="en-US" sz="3600" dirty="0"/>
              <a:t>とは何だろう？</a:t>
            </a:r>
            <a:br>
              <a:rPr kumimoji="1" lang="en-US" altLang="ja-JP" dirty="0"/>
            </a:br>
            <a:endParaRPr kumimoji="1" lang="ja-JP" altLang="en-US" dirty="0"/>
          </a:p>
        </p:txBody>
      </p:sp>
      <p:sp>
        <p:nvSpPr>
          <p:cNvPr id="3" name="コンテンツ プレースホルダー 2">
            <a:extLst>
              <a:ext uri="{FF2B5EF4-FFF2-40B4-BE49-F238E27FC236}">
                <a16:creationId xmlns:a16="http://schemas.microsoft.com/office/drawing/2014/main" id="{ADA1B770-2BD0-73DB-A543-D4F657D5DAF2}"/>
              </a:ext>
            </a:extLst>
          </p:cNvPr>
          <p:cNvSpPr>
            <a:spLocks noGrp="1"/>
          </p:cNvSpPr>
          <p:nvPr>
            <p:ph idx="1"/>
          </p:nvPr>
        </p:nvSpPr>
        <p:spPr>
          <a:xfrm>
            <a:off x="1981200" y="1987419"/>
            <a:ext cx="9542016" cy="4483101"/>
          </a:xfrm>
        </p:spPr>
        <p:txBody>
          <a:bodyPr/>
          <a:lstStyle/>
          <a:p>
            <a:pPr marL="0" indent="0">
              <a:buNone/>
            </a:pPr>
            <a:r>
              <a:rPr kumimoji="1" lang="ja-JP" altLang="en-US" sz="2800" dirty="0"/>
              <a:t>あなたは、次の</a:t>
            </a:r>
            <a:r>
              <a:rPr kumimoji="1" lang="ja-JP" altLang="en-US" sz="2800" b="1" dirty="0">
                <a:solidFill>
                  <a:srgbClr val="FF0000"/>
                </a:solidFill>
              </a:rPr>
              <a:t>２つの</a:t>
            </a:r>
            <a:r>
              <a:rPr lang="ja-JP" altLang="en-US" sz="2800" b="1" dirty="0">
                <a:solidFill>
                  <a:srgbClr val="FF0000"/>
                </a:solidFill>
              </a:rPr>
              <a:t>質</a:t>
            </a:r>
            <a:r>
              <a:rPr kumimoji="1" lang="ja-JP" altLang="en-US" sz="2800" b="1" dirty="0">
                <a:solidFill>
                  <a:srgbClr val="FF0000"/>
                </a:solidFill>
              </a:rPr>
              <a:t>問 </a:t>
            </a:r>
            <a:r>
              <a:rPr kumimoji="1" lang="ja-JP" altLang="en-US" sz="2800" dirty="0"/>
              <a:t>に答えられますか？</a:t>
            </a:r>
            <a:endParaRPr kumimoji="1" lang="en-US" altLang="ja-JP" sz="2800" dirty="0"/>
          </a:p>
          <a:p>
            <a:pPr marL="0" indent="0">
              <a:buNone/>
            </a:pPr>
            <a:endParaRPr lang="en-US" altLang="ja-JP" dirty="0"/>
          </a:p>
          <a:p>
            <a:pPr marL="0" indent="0">
              <a:buNone/>
            </a:pPr>
            <a:r>
              <a:rPr lang="ja-JP" altLang="en-US" dirty="0"/>
              <a:t>１　小</a:t>
            </a:r>
            <a:r>
              <a:rPr lang="en-US" altLang="ja-JP" dirty="0"/>
              <a:t>1</a:t>
            </a:r>
            <a:r>
              <a:rPr lang="ja-JP" altLang="en-US" dirty="0"/>
              <a:t>の子供に </a:t>
            </a:r>
            <a:r>
              <a:rPr lang="ja-JP" altLang="en-US" dirty="0">
                <a:solidFill>
                  <a:srgbClr val="FF0000"/>
                </a:solidFill>
              </a:rPr>
              <a:t>「ロータリーは、何をしている団体なの？」</a:t>
            </a:r>
            <a:r>
              <a:rPr lang="ja-JP" altLang="en-US" dirty="0"/>
              <a:t> と聞かれた場合、</a:t>
            </a:r>
            <a:endParaRPr lang="en-US" altLang="ja-JP" dirty="0"/>
          </a:p>
          <a:p>
            <a:pPr marL="0" indent="0">
              <a:buNone/>
            </a:pPr>
            <a:r>
              <a:rPr lang="ja-JP" altLang="en-US" dirty="0"/>
              <a:t>　　 あなたは一言でどう答えますか？</a:t>
            </a:r>
            <a:endParaRPr lang="en-US" altLang="ja-JP" dirty="0"/>
          </a:p>
          <a:p>
            <a:pPr marL="0" indent="0">
              <a:buNone/>
            </a:pPr>
            <a:endParaRPr kumimoji="1" lang="en-US" altLang="ja-JP" dirty="0"/>
          </a:p>
          <a:p>
            <a:pPr marL="0" indent="0">
              <a:buNone/>
            </a:pPr>
            <a:r>
              <a:rPr kumimoji="1" lang="ja-JP" altLang="en-US" dirty="0"/>
              <a:t>２　ロータリーは、</a:t>
            </a:r>
            <a:r>
              <a:rPr kumimoji="1" lang="ja-JP" altLang="en-US" dirty="0">
                <a:solidFill>
                  <a:srgbClr val="FF0000"/>
                </a:solidFill>
              </a:rPr>
              <a:t>「誰の」 「何に」 </a:t>
            </a:r>
            <a:r>
              <a:rPr kumimoji="1" lang="ja-JP" altLang="en-US" dirty="0"/>
              <a:t>役立っていると思いますか？　</a:t>
            </a:r>
            <a:endParaRPr kumimoji="1" lang="en-US" altLang="ja-JP" dirty="0"/>
          </a:p>
          <a:p>
            <a:pPr marL="0" indent="0">
              <a:buNone/>
            </a:pPr>
            <a:r>
              <a:rPr lang="ja-JP" altLang="en-US" dirty="0"/>
              <a:t>　 　そして、</a:t>
            </a:r>
            <a:r>
              <a:rPr lang="ja-JP" altLang="en-US" dirty="0">
                <a:solidFill>
                  <a:srgbClr val="FF0000"/>
                </a:solidFill>
              </a:rPr>
              <a:t>「</a:t>
            </a:r>
            <a:r>
              <a:rPr kumimoji="1" lang="ja-JP" altLang="en-US" dirty="0">
                <a:solidFill>
                  <a:srgbClr val="FF0000"/>
                </a:solidFill>
              </a:rPr>
              <a:t>世の中に」</a:t>
            </a:r>
            <a:r>
              <a:rPr kumimoji="1" lang="ja-JP" altLang="en-US" dirty="0"/>
              <a:t> どう役立っていると思いますか？</a:t>
            </a:r>
          </a:p>
        </p:txBody>
      </p:sp>
    </p:spTree>
    <p:extLst>
      <p:ext uri="{BB962C8B-B14F-4D97-AF65-F5344CB8AC3E}">
        <p14:creationId xmlns:p14="http://schemas.microsoft.com/office/powerpoint/2010/main" val="145697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9832CF-C652-D338-6087-E754D0838C3D}"/>
              </a:ext>
            </a:extLst>
          </p:cNvPr>
          <p:cNvSpPr>
            <a:spLocks noGrp="1"/>
          </p:cNvSpPr>
          <p:nvPr>
            <p:ph type="title"/>
          </p:nvPr>
        </p:nvSpPr>
        <p:spPr>
          <a:xfrm>
            <a:off x="1981199" y="381000"/>
            <a:ext cx="9932634" cy="1295400"/>
          </a:xfrm>
        </p:spPr>
        <p:txBody>
          <a:bodyPr>
            <a:normAutofit fontScale="90000"/>
          </a:bodyPr>
          <a:lstStyle/>
          <a:p>
            <a:br>
              <a:rPr kumimoji="1" lang="en-US" altLang="ja-JP" dirty="0"/>
            </a:br>
            <a:r>
              <a:rPr kumimoji="1" lang="ja-JP" altLang="en-US" dirty="0"/>
              <a:t>「</a:t>
            </a:r>
            <a:r>
              <a:rPr kumimoji="1" lang="ja-JP" altLang="en-US" sz="4000" dirty="0"/>
              <a:t>組織」 を作る前に決めるべき </a:t>
            </a:r>
            <a:r>
              <a:rPr kumimoji="1" lang="ja-JP" altLang="en-US" sz="4000" b="1" dirty="0">
                <a:solidFill>
                  <a:schemeClr val="accent5">
                    <a:lumMod val="50000"/>
                  </a:schemeClr>
                </a:solidFill>
              </a:rPr>
              <a:t>「</a:t>
            </a:r>
            <a:r>
              <a:rPr lang="en-US" altLang="ja-JP" sz="4000" b="1" dirty="0">
                <a:solidFill>
                  <a:schemeClr val="accent5">
                    <a:lumMod val="50000"/>
                  </a:schemeClr>
                </a:solidFill>
              </a:rPr>
              <a:t>P-MVV</a:t>
            </a:r>
            <a:r>
              <a:rPr lang="ja-JP" altLang="en-US" sz="4000" b="1" dirty="0">
                <a:solidFill>
                  <a:schemeClr val="accent5">
                    <a:lumMod val="50000"/>
                  </a:schemeClr>
                </a:solidFill>
              </a:rPr>
              <a:t>」</a:t>
            </a:r>
            <a:r>
              <a:rPr lang="ja-JP" altLang="en-US" sz="4000" dirty="0"/>
              <a:t>（</a:t>
            </a:r>
            <a:r>
              <a:rPr lang="en-US" altLang="ja-JP" sz="4000" dirty="0"/>
              <a:t>4</a:t>
            </a:r>
            <a:r>
              <a:rPr lang="ja-JP" altLang="en-US" sz="4000" dirty="0"/>
              <a:t>要素）</a:t>
            </a:r>
            <a:br>
              <a:rPr kumimoji="1" lang="en-US" altLang="ja-JP" sz="4000" dirty="0"/>
            </a:br>
            <a:endParaRPr kumimoji="1" lang="ja-JP" altLang="en-US" sz="4000" dirty="0"/>
          </a:p>
        </p:txBody>
      </p:sp>
      <p:sp>
        <p:nvSpPr>
          <p:cNvPr id="4" name="フローチャート: 結合子 3">
            <a:extLst>
              <a:ext uri="{FF2B5EF4-FFF2-40B4-BE49-F238E27FC236}">
                <a16:creationId xmlns:a16="http://schemas.microsoft.com/office/drawing/2014/main" id="{0790BE5F-7869-6574-2224-1D4E207BAAD9}"/>
              </a:ext>
            </a:extLst>
          </p:cNvPr>
          <p:cNvSpPr/>
          <p:nvPr/>
        </p:nvSpPr>
        <p:spPr>
          <a:xfrm>
            <a:off x="1392684" y="5158015"/>
            <a:ext cx="5370990" cy="1295400"/>
          </a:xfrm>
          <a:prstGeom prst="flowChartConnector">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3600" b="0" i="0" u="none" strike="noStrike" kern="1200" cap="all" spc="0" normalizeH="0" baseline="0" noProof="0" dirty="0">
                <a:ln>
                  <a:noFill/>
                </a:ln>
                <a:solidFill>
                  <a:srgbClr val="1BDCFF">
                    <a:lumMod val="50000"/>
                  </a:srgbClr>
                </a:solidFill>
                <a:effectLst/>
                <a:uLnTx/>
                <a:uFillTx/>
                <a:latin typeface="Meiryo UI" panose="020B0604030504040204" pitchFamily="50" charset="-128"/>
                <a:ea typeface="Meiryo UI" panose="020B0604030504040204" pitchFamily="50" charset="-128"/>
                <a:cs typeface="+mn-cs"/>
              </a:rPr>
              <a:t>PURPOSE</a:t>
            </a:r>
            <a:endParaRPr kumimoji="1" lang="ja-JP" altLang="en-US" sz="1800" b="0" i="0" u="none" strike="noStrike" kern="1200" cap="none" spc="0" normalizeH="0" baseline="0" noProof="0" dirty="0">
              <a:ln>
                <a:noFill/>
              </a:ln>
              <a:solidFill>
                <a:srgbClr val="6681CC">
                  <a:lumMod val="75000"/>
                </a:srgbClr>
              </a:solidFill>
              <a:effectLst/>
              <a:uLnTx/>
              <a:uFillTx/>
              <a:latin typeface="Calibri"/>
              <a:ea typeface="ＭＳ ゴシック" panose="020B0609070205080204" pitchFamily="49" charset="-128"/>
              <a:cs typeface="+mn-cs"/>
            </a:endParaRPr>
          </a:p>
        </p:txBody>
      </p:sp>
      <p:graphicFrame>
        <p:nvGraphicFramePr>
          <p:cNvPr id="5" name="コンテンツ プレースホルダー 4">
            <a:extLst>
              <a:ext uri="{FF2B5EF4-FFF2-40B4-BE49-F238E27FC236}">
                <a16:creationId xmlns:a16="http://schemas.microsoft.com/office/drawing/2014/main" id="{4B4DFBA4-C75D-8B0D-3A2A-5172F71CBD9B}"/>
              </a:ext>
            </a:extLst>
          </p:cNvPr>
          <p:cNvGraphicFramePr>
            <a:graphicFrameLocks noGrp="1"/>
          </p:cNvGraphicFramePr>
          <p:nvPr>
            <p:ph idx="1"/>
          </p:nvPr>
        </p:nvGraphicFramePr>
        <p:xfrm>
          <a:off x="2191861" y="1396013"/>
          <a:ext cx="3904139" cy="40659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テキスト ボックス 6">
            <a:extLst>
              <a:ext uri="{FF2B5EF4-FFF2-40B4-BE49-F238E27FC236}">
                <a16:creationId xmlns:a16="http://schemas.microsoft.com/office/drawing/2014/main" id="{F3F032F9-3BC4-0D48-9F4E-3786851F8D93}"/>
              </a:ext>
            </a:extLst>
          </p:cNvPr>
          <p:cNvSpPr txBox="1"/>
          <p:nvPr/>
        </p:nvSpPr>
        <p:spPr>
          <a:xfrm>
            <a:off x="3244788" y="5696090"/>
            <a:ext cx="2199443"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all"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PURPOSE</a:t>
            </a:r>
            <a:endParaRPr kumimoji="1" lang="ja-JP" altLang="en-US" sz="2800" b="0" i="0" u="none" strike="noStrike" kern="1200" cap="none" spc="0" normalizeH="0" baseline="0" noProof="0" dirty="0">
              <a:ln>
                <a:noFill/>
              </a:ln>
              <a:solidFill>
                <a:prstClr val="white"/>
              </a:solidFill>
              <a:effectLst/>
              <a:uLnTx/>
              <a:uFillTx/>
              <a:latin typeface="Calibri"/>
              <a:ea typeface="ＭＳ ゴシック" panose="020B0609070205080204" pitchFamily="49" charset="-128"/>
              <a:cs typeface="+mn-cs"/>
            </a:endParaRPr>
          </a:p>
        </p:txBody>
      </p:sp>
      <p:sp>
        <p:nvSpPr>
          <p:cNvPr id="8" name="テキスト ボックス 7">
            <a:extLst>
              <a:ext uri="{FF2B5EF4-FFF2-40B4-BE49-F238E27FC236}">
                <a16:creationId xmlns:a16="http://schemas.microsoft.com/office/drawing/2014/main" id="{15E116F7-A8A1-0D85-1BAF-7E1E1B1EC5DB}"/>
              </a:ext>
            </a:extLst>
          </p:cNvPr>
          <p:cNvSpPr txBox="1"/>
          <p:nvPr/>
        </p:nvSpPr>
        <p:spPr>
          <a:xfrm>
            <a:off x="5035857" y="1910504"/>
            <a:ext cx="6229905" cy="341632"/>
          </a:xfrm>
          <a:prstGeom prst="rect">
            <a:avLst/>
          </a:prstGeom>
          <a:noFill/>
        </p:spPr>
        <p:txBody>
          <a:bodyPr wrap="square">
            <a:spAutoFit/>
          </a:bodyPr>
          <a:lstStyle/>
          <a:p>
            <a:pPr marL="0" marR="0" lvl="0" indent="0" algn="l" defTabSz="914400" rtl="0" eaLnBrk="1" fontAlgn="auto" latinLnBrk="0" hangingPunct="1">
              <a:lnSpc>
                <a:spcPct val="90000"/>
              </a:lnSpc>
              <a:spcBef>
                <a:spcPts val="1800"/>
              </a:spcBef>
              <a:spcAft>
                <a:spcPts val="0"/>
              </a:spcAft>
              <a:buClrTx/>
              <a:buSzPct val="100000"/>
              <a:buFont typeface="Arial" pitchFamily="34" charset="0"/>
              <a:buNone/>
              <a:tabLst/>
              <a:defRPr/>
            </a:pPr>
            <a:r>
              <a:rPr kumimoji="1" lang="en-US" altLang="ja-JP" sz="18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Where</a:t>
            </a:r>
            <a:r>
              <a:rPr kumimoji="1" lang="ja-JP" altLang="en-US" sz="18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a:ln>
                  <a:noFill/>
                </a:ln>
                <a:solidFill>
                  <a:srgbClr val="404040"/>
                </a:solidFill>
                <a:effectLst/>
                <a:uLnTx/>
                <a:uFillTx/>
                <a:latin typeface="Meiryo UI" panose="020B0604030504040204" pitchFamily="50" charset="-128"/>
                <a:ea typeface="Meiryo UI" panose="020B0604030504040204" pitchFamily="50" charset="-128"/>
                <a:cs typeface="+mn-cs"/>
              </a:rPr>
              <a:t>この「組織」でどんな</a:t>
            </a:r>
            <a:r>
              <a:rPr kumimoji="1" lang="ja-JP" altLang="en-US" sz="1800" b="1" i="0" u="none" strike="noStrike" kern="1200" cap="none" spc="0" normalizeH="0" baseline="0" noProof="0" dirty="0">
                <a:ln>
                  <a:noFill/>
                </a:ln>
                <a:solidFill>
                  <a:srgbClr val="F17E1F">
                    <a:lumMod val="50000"/>
                  </a:srgbClr>
                </a:solidFill>
                <a:effectLst/>
                <a:uLnTx/>
                <a:uFillTx/>
                <a:latin typeface="Meiryo UI" panose="020B0604030504040204" pitchFamily="50" charset="-128"/>
                <a:ea typeface="Meiryo UI" panose="020B0604030504040204" pitchFamily="50" charset="-128"/>
                <a:cs typeface="+mn-cs"/>
              </a:rPr>
              <a:t>「未来」（約束）</a:t>
            </a:r>
            <a:r>
              <a:rPr kumimoji="1" lang="ja-JP" altLang="en-US" sz="1800" b="0" i="0" u="none" strike="noStrike" kern="1200" cap="none" spc="0" normalizeH="0" baseline="0" noProof="0" dirty="0">
                <a:ln>
                  <a:noFill/>
                </a:ln>
                <a:solidFill>
                  <a:srgbClr val="404040"/>
                </a:solidFill>
                <a:effectLst/>
                <a:uLnTx/>
                <a:uFillTx/>
                <a:latin typeface="Meiryo UI" panose="020B0604030504040204" pitchFamily="50" charset="-128"/>
                <a:ea typeface="Meiryo UI" panose="020B0604030504040204" pitchFamily="50" charset="-128"/>
                <a:cs typeface="+mn-cs"/>
              </a:rPr>
              <a:t>をつくりたいのか？</a:t>
            </a:r>
            <a:endParaRPr kumimoji="1" lang="en-US" altLang="ja-JP" sz="1800" b="0" i="0" u="none" strike="noStrike" kern="1200" cap="none" spc="0" normalizeH="0" baseline="0" noProof="0" dirty="0">
              <a:ln>
                <a:noFill/>
              </a:ln>
              <a:solidFill>
                <a:srgbClr val="404040"/>
              </a:solidFill>
              <a:effectLst/>
              <a:uLnTx/>
              <a:uFillTx/>
              <a:latin typeface="Meiryo UI" panose="020B0604030504040204" pitchFamily="50" charset="-128"/>
              <a:ea typeface="Meiryo UI" panose="020B0604030504040204" pitchFamily="50" charset="-128"/>
              <a:cs typeface="+mn-cs"/>
            </a:endParaRPr>
          </a:p>
        </p:txBody>
      </p:sp>
      <p:sp>
        <p:nvSpPr>
          <p:cNvPr id="9" name="テキスト ボックス 8">
            <a:extLst>
              <a:ext uri="{FF2B5EF4-FFF2-40B4-BE49-F238E27FC236}">
                <a16:creationId xmlns:a16="http://schemas.microsoft.com/office/drawing/2014/main" id="{B4A45C6A-7307-09D3-9CD1-44E465BA219E}"/>
              </a:ext>
            </a:extLst>
          </p:cNvPr>
          <p:cNvSpPr txBox="1"/>
          <p:nvPr/>
        </p:nvSpPr>
        <p:spPr>
          <a:xfrm>
            <a:off x="5444231" y="3246391"/>
            <a:ext cx="5475303" cy="341632"/>
          </a:xfrm>
          <a:prstGeom prst="rect">
            <a:avLst/>
          </a:prstGeom>
          <a:noFill/>
        </p:spPr>
        <p:txBody>
          <a:bodyPr wrap="square">
            <a:spAutoFit/>
          </a:bodyPr>
          <a:lstStyle/>
          <a:p>
            <a:pPr marL="0" marR="0" lvl="0" indent="0" algn="l" defTabSz="914400" rtl="0" eaLnBrk="1" fontAlgn="auto" latinLnBrk="0" hangingPunct="1">
              <a:lnSpc>
                <a:spcPct val="90000"/>
              </a:lnSpc>
              <a:spcBef>
                <a:spcPts val="1800"/>
              </a:spcBef>
              <a:spcAft>
                <a:spcPts val="0"/>
              </a:spcAft>
              <a:buClrTx/>
              <a:buSzPct val="100000"/>
              <a:buFont typeface="Arial" pitchFamily="34" charset="0"/>
              <a:buNone/>
              <a:tabLst/>
              <a:defRPr/>
            </a:pPr>
            <a:r>
              <a:rPr kumimoji="1" lang="en-US" altLang="ja-JP" sz="18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What</a:t>
            </a:r>
            <a:r>
              <a:rPr kumimoji="1" lang="ja-JP" altLang="en-US" sz="18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a:ln>
                  <a:noFill/>
                </a:ln>
                <a:solidFill>
                  <a:srgbClr val="404040"/>
                </a:solidFill>
                <a:effectLst/>
                <a:uLnTx/>
                <a:uFillTx/>
                <a:latin typeface="Meiryo UI" panose="020B0604030504040204" pitchFamily="50" charset="-128"/>
                <a:ea typeface="Meiryo UI" panose="020B0604030504040204" pitchFamily="50" charset="-128"/>
                <a:cs typeface="+mn-cs"/>
              </a:rPr>
              <a:t>ビジョンを実現するために果たすべき</a:t>
            </a:r>
            <a:r>
              <a:rPr kumimoji="1" lang="ja-JP" altLang="en-US" sz="1800" b="1" i="0" u="none" strike="noStrike" kern="1200" cap="none" spc="0" normalizeH="0" baseline="0" noProof="0" dirty="0">
                <a:ln>
                  <a:noFill/>
                </a:ln>
                <a:solidFill>
                  <a:srgbClr val="F17E1F">
                    <a:lumMod val="50000"/>
                  </a:srgbClr>
                </a:solidFill>
                <a:effectLst/>
                <a:uLnTx/>
                <a:uFillTx/>
                <a:latin typeface="Meiryo UI" panose="020B0604030504040204" pitchFamily="50" charset="-128"/>
                <a:ea typeface="Meiryo UI" panose="020B0604030504040204" pitchFamily="50" charset="-128"/>
                <a:cs typeface="+mn-cs"/>
              </a:rPr>
              <a:t>「使命」</a:t>
            </a:r>
            <a:r>
              <a:rPr kumimoji="1" lang="ja-JP" altLang="en-US" sz="1800" b="0" i="0" u="none" strike="noStrike" kern="1200" cap="none" spc="0" normalizeH="0" baseline="0" noProof="0" dirty="0">
                <a:ln>
                  <a:noFill/>
                </a:ln>
                <a:solidFill>
                  <a:srgbClr val="404040"/>
                </a:solidFill>
                <a:effectLst/>
                <a:uLnTx/>
                <a:uFillTx/>
                <a:latin typeface="Meiryo UI" panose="020B0604030504040204" pitchFamily="50" charset="-128"/>
                <a:ea typeface="Meiryo UI" panose="020B0604030504040204" pitchFamily="50" charset="-128"/>
                <a:cs typeface="+mn-cs"/>
              </a:rPr>
              <a:t>は？</a:t>
            </a:r>
            <a:endParaRPr kumimoji="1" lang="en-US" altLang="ja-JP" sz="1800" b="0" i="0" u="none" strike="noStrike" kern="1200" cap="none" spc="0" normalizeH="0" baseline="0" noProof="0" dirty="0">
              <a:ln>
                <a:noFill/>
              </a:ln>
              <a:solidFill>
                <a:srgbClr val="404040"/>
              </a:solidFill>
              <a:effectLst/>
              <a:uLnTx/>
              <a:uFillTx/>
              <a:latin typeface="Meiryo UI" panose="020B0604030504040204" pitchFamily="50" charset="-128"/>
              <a:ea typeface="Meiryo UI" panose="020B0604030504040204" pitchFamily="50" charset="-128"/>
              <a:cs typeface="+mn-cs"/>
            </a:endParaRPr>
          </a:p>
        </p:txBody>
      </p:sp>
      <p:sp>
        <p:nvSpPr>
          <p:cNvPr id="11" name="テキスト ボックス 10">
            <a:extLst>
              <a:ext uri="{FF2B5EF4-FFF2-40B4-BE49-F238E27FC236}">
                <a16:creationId xmlns:a16="http://schemas.microsoft.com/office/drawing/2014/main" id="{FF51E19C-0DB1-77A2-9818-D0C554D3F3AC}"/>
              </a:ext>
            </a:extLst>
          </p:cNvPr>
          <p:cNvSpPr txBox="1"/>
          <p:nvPr/>
        </p:nvSpPr>
        <p:spPr>
          <a:xfrm>
            <a:off x="5965423" y="4309710"/>
            <a:ext cx="5233799" cy="821763"/>
          </a:xfrm>
          <a:prstGeom prst="rect">
            <a:avLst/>
          </a:prstGeom>
          <a:noFill/>
        </p:spPr>
        <p:txBody>
          <a:bodyPr wrap="square">
            <a:spAutoFit/>
          </a:bodyPr>
          <a:lstStyle/>
          <a:p>
            <a:pPr marL="0" marR="0" lvl="0" indent="0" algn="l" defTabSz="914400" rtl="0" eaLnBrk="1" fontAlgn="auto" latinLnBrk="0" hangingPunct="1">
              <a:lnSpc>
                <a:spcPct val="90000"/>
              </a:lnSpc>
              <a:spcBef>
                <a:spcPts val="1800"/>
              </a:spcBef>
              <a:spcAft>
                <a:spcPts val="0"/>
              </a:spcAft>
              <a:buClrTx/>
              <a:buSzPct val="100000"/>
              <a:buFont typeface="Arial" pitchFamily="34" charset="0"/>
              <a:buNone/>
              <a:tabLst/>
              <a:defRPr/>
            </a:pPr>
            <a:r>
              <a:rPr kumimoji="1" lang="en-US" altLang="ja-JP" sz="18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How</a:t>
            </a:r>
            <a:r>
              <a:rPr kumimoji="1" lang="ja-JP" altLang="en-US" sz="18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a:ln>
                  <a:noFill/>
                </a:ln>
                <a:solidFill>
                  <a:srgbClr val="404040"/>
                </a:solidFill>
                <a:effectLst/>
                <a:uLnTx/>
                <a:uFillTx/>
                <a:latin typeface="Meiryo UI" panose="020B0604030504040204" pitchFamily="50" charset="-128"/>
                <a:ea typeface="Meiryo UI" panose="020B0604030504040204" pitchFamily="50" charset="-128"/>
                <a:cs typeface="+mn-cs"/>
              </a:rPr>
              <a:t>ミッション・ビジョンを実現するために大切にすべき</a:t>
            </a:r>
            <a:endParaRPr kumimoji="1" lang="en-US" altLang="ja-JP" sz="1800" b="0" i="0" u="none" strike="noStrike" kern="1200" cap="none" spc="0" normalizeH="0" baseline="0" noProof="0" dirty="0">
              <a:ln>
                <a:noFill/>
              </a:ln>
              <a:solidFill>
                <a:srgbClr val="40404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90000"/>
              </a:lnSpc>
              <a:spcBef>
                <a:spcPts val="1800"/>
              </a:spcBef>
              <a:spcAft>
                <a:spcPts val="0"/>
              </a:spcAft>
              <a:buClrTx/>
              <a:buSzPct val="100000"/>
              <a:buFont typeface="Arial" pitchFamily="34" charset="0"/>
              <a:buNone/>
              <a:tabLst/>
              <a:defRPr/>
            </a:pPr>
            <a:r>
              <a:rPr kumimoji="1" lang="ja-JP" altLang="en-US" sz="1800" b="0" i="0" u="none" strike="noStrike" kern="1200" cap="none" spc="0" normalizeH="0" baseline="0" noProof="0" dirty="0">
                <a:ln>
                  <a:noFill/>
                </a:ln>
                <a:solidFill>
                  <a:srgbClr val="404040"/>
                </a:solidFill>
                <a:effectLst/>
                <a:uLnTx/>
                <a:uFillTx/>
                <a:latin typeface="Meiryo UI" panose="020B0604030504040204" pitchFamily="50" charset="-128"/>
                <a:ea typeface="Meiryo UI" panose="020B0604030504040204" pitchFamily="50" charset="-128"/>
                <a:cs typeface="+mn-cs"/>
              </a:rPr>
              <a:t>　　　　　</a:t>
            </a:r>
            <a:r>
              <a:rPr kumimoji="1" lang="ja-JP" altLang="en-US" sz="1800" b="1" i="0" u="none" strike="noStrike" kern="1200" cap="none" spc="0" normalizeH="0" baseline="0" noProof="0" dirty="0">
                <a:ln>
                  <a:noFill/>
                </a:ln>
                <a:solidFill>
                  <a:srgbClr val="F17E1F">
                    <a:lumMod val="50000"/>
                  </a:srgbClr>
                </a:solidFill>
                <a:effectLst/>
                <a:uLnTx/>
                <a:uFillTx/>
                <a:latin typeface="Meiryo UI" panose="020B0604030504040204" pitchFamily="50" charset="-128"/>
                <a:ea typeface="Meiryo UI" panose="020B0604030504040204" pitchFamily="50" charset="-128"/>
                <a:cs typeface="+mn-cs"/>
              </a:rPr>
              <a:t>「価値観」</a:t>
            </a:r>
            <a:r>
              <a:rPr kumimoji="1" lang="ja-JP" altLang="en-US" sz="1800" b="0" i="0" u="none" strike="noStrike" kern="1200" cap="none" spc="0" normalizeH="0" baseline="0" noProof="0" dirty="0">
                <a:ln>
                  <a:noFill/>
                </a:ln>
                <a:solidFill>
                  <a:srgbClr val="404040"/>
                </a:solidFill>
                <a:effectLst/>
                <a:uLnTx/>
                <a:uFillTx/>
                <a:latin typeface="Meiryo UI" panose="020B0604030504040204" pitchFamily="50" charset="-128"/>
                <a:ea typeface="Meiryo UI" panose="020B0604030504040204" pitchFamily="50" charset="-128"/>
                <a:cs typeface="+mn-cs"/>
              </a:rPr>
              <a:t>は？</a:t>
            </a:r>
            <a:endParaRPr kumimoji="1" lang="en-US" altLang="ja-JP" sz="1800" b="0" i="0" u="none" strike="noStrike" kern="1200" cap="none" spc="0" normalizeH="0" baseline="0" noProof="0" dirty="0">
              <a:ln>
                <a:noFill/>
              </a:ln>
              <a:solidFill>
                <a:srgbClr val="404040"/>
              </a:solidFill>
              <a:effectLst/>
              <a:uLnTx/>
              <a:uFillTx/>
              <a:latin typeface="Meiryo UI" panose="020B0604030504040204" pitchFamily="50" charset="-128"/>
              <a:ea typeface="Meiryo UI" panose="020B0604030504040204" pitchFamily="50" charset="-128"/>
              <a:cs typeface="+mn-cs"/>
            </a:endParaRPr>
          </a:p>
        </p:txBody>
      </p:sp>
      <p:sp>
        <p:nvSpPr>
          <p:cNvPr id="13" name="テキスト ボックス 12">
            <a:extLst>
              <a:ext uri="{FF2B5EF4-FFF2-40B4-BE49-F238E27FC236}">
                <a16:creationId xmlns:a16="http://schemas.microsoft.com/office/drawing/2014/main" id="{D30D3C46-E7AF-7944-AD25-2FAB6E83D4B4}"/>
              </a:ext>
            </a:extLst>
          </p:cNvPr>
          <p:cNvSpPr txBox="1"/>
          <p:nvPr/>
        </p:nvSpPr>
        <p:spPr>
          <a:xfrm>
            <a:off x="6925692" y="5662234"/>
            <a:ext cx="4761211" cy="821763"/>
          </a:xfrm>
          <a:prstGeom prst="rect">
            <a:avLst/>
          </a:prstGeom>
          <a:noFill/>
        </p:spPr>
        <p:txBody>
          <a:bodyPr wrap="square">
            <a:spAutoFit/>
          </a:bodyPr>
          <a:lstStyle/>
          <a:p>
            <a:pPr marL="0" marR="0" lvl="0" indent="0" algn="l" defTabSz="914400" rtl="0" eaLnBrk="1" fontAlgn="auto" latinLnBrk="0" hangingPunct="1">
              <a:lnSpc>
                <a:spcPct val="90000"/>
              </a:lnSpc>
              <a:spcBef>
                <a:spcPts val="1800"/>
              </a:spcBef>
              <a:spcAft>
                <a:spcPts val="0"/>
              </a:spcAft>
              <a:buClrTx/>
              <a:buSzPct val="100000"/>
              <a:buFont typeface="Arial" pitchFamily="34" charset="0"/>
              <a:buNone/>
              <a:tabLst/>
              <a:defRPr/>
            </a:pPr>
            <a:r>
              <a:rPr kumimoji="1" lang="en-US" altLang="ja-JP" sz="18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Why</a:t>
            </a:r>
            <a:r>
              <a:rPr kumimoji="1" lang="ja-JP" altLang="en-US" sz="18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1800" b="1" i="0" u="none" strike="noStrike" kern="1200" cap="none" spc="0" normalizeH="0" baseline="0" noProof="0" dirty="0">
                <a:ln>
                  <a:noFill/>
                </a:ln>
                <a:solidFill>
                  <a:srgbClr val="F17E1F">
                    <a:lumMod val="50000"/>
                  </a:srgbClr>
                </a:solidFill>
                <a:effectLst/>
                <a:uLnTx/>
                <a:uFillTx/>
                <a:latin typeface="Meiryo UI" panose="020B0604030504040204" pitchFamily="50" charset="-128"/>
                <a:ea typeface="Meiryo UI" panose="020B0604030504040204" pitchFamily="50" charset="-128"/>
                <a:cs typeface="+mn-cs"/>
              </a:rPr>
              <a:t>「存在意義」</a:t>
            </a:r>
            <a:r>
              <a:rPr kumimoji="1" lang="ja-JP" altLang="en-US" sz="1800" b="1" i="0" u="none" strike="noStrike" kern="1200" cap="none" spc="0" normalizeH="0" baseline="0" noProof="0" dirty="0">
                <a:ln>
                  <a:noFill/>
                </a:ln>
                <a:solidFill>
                  <a:srgbClr val="C74167">
                    <a:lumMod val="50000"/>
                  </a:srgbClr>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a:ln>
                  <a:noFill/>
                </a:ln>
                <a:solidFill>
                  <a:srgbClr val="404040"/>
                </a:solidFill>
                <a:effectLst/>
                <a:uLnTx/>
                <a:uFillTx/>
                <a:latin typeface="Meiryo UI" panose="020B0604030504040204" pitchFamily="50" charset="-128"/>
                <a:ea typeface="Meiryo UI" panose="020B0604030504040204" pitchFamily="50" charset="-128"/>
                <a:cs typeface="+mn-cs"/>
              </a:rPr>
              <a:t>なぜ社会に存在し、なぜ</a:t>
            </a:r>
            <a:endParaRPr kumimoji="1" lang="en-US" altLang="ja-JP" sz="1800" b="0" i="0" u="none" strike="noStrike" kern="1200" cap="none" spc="0" normalizeH="0" baseline="0" noProof="0" dirty="0">
              <a:ln>
                <a:noFill/>
              </a:ln>
              <a:solidFill>
                <a:srgbClr val="40404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90000"/>
              </a:lnSpc>
              <a:spcBef>
                <a:spcPts val="1800"/>
              </a:spcBef>
              <a:spcAft>
                <a:spcPts val="0"/>
              </a:spcAft>
              <a:buClrTx/>
              <a:buSzPct val="100000"/>
              <a:buFont typeface="Arial" pitchFamily="34" charset="0"/>
              <a:buNone/>
              <a:tabLst/>
              <a:defRPr/>
            </a:pPr>
            <a:r>
              <a:rPr kumimoji="1" lang="ja-JP" altLang="en-US" sz="1800" b="0" i="0" u="none" strike="noStrike" kern="1200" cap="none" spc="0" normalizeH="0" baseline="0" noProof="0" dirty="0">
                <a:ln>
                  <a:noFill/>
                </a:ln>
                <a:solidFill>
                  <a:srgbClr val="404040"/>
                </a:solidFill>
                <a:effectLst/>
                <a:uLnTx/>
                <a:uFillTx/>
                <a:latin typeface="Meiryo UI" panose="020B0604030504040204" pitchFamily="50" charset="-128"/>
                <a:ea typeface="Meiryo UI" panose="020B0604030504040204" pitchFamily="50" charset="-128"/>
                <a:cs typeface="+mn-cs"/>
              </a:rPr>
              <a:t>　　　　　このミッション・ビジョンに取り組むのか？</a:t>
            </a:r>
          </a:p>
        </p:txBody>
      </p:sp>
    </p:spTree>
    <p:extLst>
      <p:ext uri="{BB962C8B-B14F-4D97-AF65-F5344CB8AC3E}">
        <p14:creationId xmlns:p14="http://schemas.microsoft.com/office/powerpoint/2010/main" val="4247755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AC0B26-1CA7-DEF7-2A9E-897918BDAAD1}"/>
              </a:ext>
            </a:extLst>
          </p:cNvPr>
          <p:cNvSpPr>
            <a:spLocks noGrp="1"/>
          </p:cNvSpPr>
          <p:nvPr>
            <p:ph type="title"/>
          </p:nvPr>
        </p:nvSpPr>
        <p:spPr>
          <a:solidFill>
            <a:schemeClr val="accent4">
              <a:lumMod val="20000"/>
              <a:lumOff val="80000"/>
            </a:schemeClr>
          </a:solidFill>
        </p:spPr>
        <p:txBody>
          <a:bodyPr>
            <a:normAutofit/>
          </a:bodyPr>
          <a:lstStyle/>
          <a:p>
            <a:r>
              <a:rPr kumimoji="1" lang="ja-JP" altLang="en-US" sz="3200" b="1" dirty="0"/>
              <a:t> 豊田章男会長に学ぶトヨタの経営指針</a:t>
            </a:r>
            <a:r>
              <a:rPr kumimoji="1" lang="en-US" altLang="ja-JP" sz="3200" b="1" dirty="0"/>
              <a:t>‥</a:t>
            </a:r>
            <a:endParaRPr kumimoji="1" lang="ja-JP" altLang="en-US" sz="3200" b="1" dirty="0"/>
          </a:p>
        </p:txBody>
      </p:sp>
      <p:sp>
        <p:nvSpPr>
          <p:cNvPr id="3" name="コンテンツ プレースホルダー 2">
            <a:extLst>
              <a:ext uri="{FF2B5EF4-FFF2-40B4-BE49-F238E27FC236}">
                <a16:creationId xmlns:a16="http://schemas.microsoft.com/office/drawing/2014/main" id="{5C8F4FAE-BDA9-75A9-7E0A-A854A045EBB5}"/>
              </a:ext>
            </a:extLst>
          </p:cNvPr>
          <p:cNvSpPr>
            <a:spLocks noGrp="1"/>
          </p:cNvSpPr>
          <p:nvPr>
            <p:ph idx="1"/>
          </p:nvPr>
        </p:nvSpPr>
        <p:spPr>
          <a:xfrm>
            <a:off x="838200" y="2127465"/>
            <a:ext cx="10515600" cy="4730535"/>
          </a:xfrm>
        </p:spPr>
        <p:txBody>
          <a:bodyPr>
            <a:normAutofit/>
          </a:bodyPr>
          <a:lstStyle/>
          <a:p>
            <a:pPr marL="0" indent="0">
              <a:buNone/>
            </a:pPr>
            <a:r>
              <a:rPr kumimoji="1" lang="ja-JP" altLang="en-US" sz="2000" dirty="0"/>
              <a:t>　売上高</a:t>
            </a:r>
            <a:r>
              <a:rPr kumimoji="1" lang="en-US" altLang="ja-JP" sz="2000" dirty="0"/>
              <a:t>37</a:t>
            </a:r>
            <a:r>
              <a:rPr kumimoji="1" lang="ja-JP" altLang="en-US" sz="2000" dirty="0"/>
              <a:t>兆円、純利益</a:t>
            </a:r>
            <a:r>
              <a:rPr kumimoji="1" lang="en-US" altLang="ja-JP" sz="2000" dirty="0"/>
              <a:t>2</a:t>
            </a:r>
            <a:r>
              <a:rPr kumimoji="1" lang="ja-JP" altLang="en-US" sz="2000" dirty="0"/>
              <a:t>兆</a:t>
            </a:r>
            <a:r>
              <a:rPr kumimoji="1" lang="en-US" altLang="ja-JP" sz="2000" dirty="0"/>
              <a:t>5</a:t>
            </a:r>
            <a:r>
              <a:rPr kumimoji="1" lang="ja-JP" altLang="en-US" sz="2000" dirty="0"/>
              <a:t>千億円の</a:t>
            </a:r>
            <a:r>
              <a:rPr kumimoji="1" lang="ja-JP" altLang="en-US" sz="2000" b="1" dirty="0"/>
              <a:t>トヨタ自動車</a:t>
            </a:r>
            <a:r>
              <a:rPr kumimoji="1" lang="en-US" altLang="ja-JP" sz="2000" dirty="0"/>
              <a:t>‥</a:t>
            </a:r>
          </a:p>
          <a:p>
            <a:pPr marL="0" indent="0">
              <a:buNone/>
            </a:pPr>
            <a:r>
              <a:rPr lang="ja-JP" altLang="en-US" sz="2000" dirty="0"/>
              <a:t>　その会長の</a:t>
            </a:r>
            <a:r>
              <a:rPr kumimoji="1" lang="ja-JP" altLang="en-US" sz="2000" dirty="0"/>
              <a:t>豊田氏が使ってきた</a:t>
            </a:r>
            <a:r>
              <a:rPr kumimoji="1" lang="ja-JP" altLang="en-US" sz="2000" b="1" dirty="0">
                <a:solidFill>
                  <a:srgbClr val="0070C0"/>
                </a:solidFill>
              </a:rPr>
              <a:t>たった３つ</a:t>
            </a:r>
            <a:r>
              <a:rPr kumimoji="1" lang="ja-JP" altLang="en-US" sz="2000" dirty="0"/>
              <a:t>のシンプルな経営用語</a:t>
            </a:r>
            <a:r>
              <a:rPr kumimoji="1" lang="en-US" altLang="ja-JP" sz="2000" dirty="0"/>
              <a:t>‥</a:t>
            </a:r>
          </a:p>
          <a:p>
            <a:pPr marL="0" indent="0">
              <a:buNone/>
            </a:pPr>
            <a:r>
              <a:rPr lang="ja-JP" altLang="en-US" sz="2000" dirty="0"/>
              <a:t>　　</a:t>
            </a:r>
            <a:r>
              <a:rPr lang="en-US" altLang="ja-JP" sz="2000" b="1" dirty="0">
                <a:solidFill>
                  <a:srgbClr val="FF0000"/>
                </a:solidFill>
              </a:rPr>
              <a:t>1</a:t>
            </a:r>
            <a:r>
              <a:rPr lang="ja-JP" altLang="en-US" sz="2000" b="1" dirty="0">
                <a:solidFill>
                  <a:srgbClr val="FF0000"/>
                </a:solidFill>
              </a:rPr>
              <a:t>　もっといいクルマ</a:t>
            </a:r>
            <a:endParaRPr lang="en-US" altLang="ja-JP" sz="2000" b="1" dirty="0">
              <a:solidFill>
                <a:srgbClr val="FF0000"/>
              </a:solidFill>
            </a:endParaRPr>
          </a:p>
          <a:p>
            <a:pPr marL="0" indent="0">
              <a:buNone/>
            </a:pPr>
            <a:r>
              <a:rPr kumimoji="1" lang="ja-JP" altLang="en-US" sz="2000" b="1" dirty="0">
                <a:solidFill>
                  <a:srgbClr val="FF0000"/>
                </a:solidFill>
              </a:rPr>
              <a:t>　　</a:t>
            </a:r>
            <a:r>
              <a:rPr kumimoji="1" lang="en-US" altLang="ja-JP" sz="2000" b="1" dirty="0">
                <a:solidFill>
                  <a:srgbClr val="FF0000"/>
                </a:solidFill>
              </a:rPr>
              <a:t>2</a:t>
            </a:r>
            <a:r>
              <a:rPr kumimoji="1" lang="ja-JP" altLang="en-US" sz="2000" b="1" dirty="0">
                <a:solidFill>
                  <a:srgbClr val="FF0000"/>
                </a:solidFill>
              </a:rPr>
              <a:t>　町いちばん</a:t>
            </a:r>
            <a:endParaRPr kumimoji="1" lang="en-US" altLang="ja-JP" sz="2000" b="1" dirty="0">
              <a:solidFill>
                <a:srgbClr val="FF0000"/>
              </a:solidFill>
            </a:endParaRPr>
          </a:p>
          <a:p>
            <a:pPr marL="0" indent="0">
              <a:buNone/>
            </a:pPr>
            <a:r>
              <a:rPr lang="ja-JP" altLang="en-US" sz="2000" b="1" dirty="0">
                <a:solidFill>
                  <a:srgbClr val="FF0000"/>
                </a:solidFill>
              </a:rPr>
              <a:t>　　</a:t>
            </a:r>
            <a:r>
              <a:rPr lang="en-US" altLang="ja-JP" sz="2000" b="1" dirty="0">
                <a:solidFill>
                  <a:srgbClr val="FF0000"/>
                </a:solidFill>
              </a:rPr>
              <a:t>3</a:t>
            </a:r>
            <a:r>
              <a:rPr lang="ja-JP" altLang="en-US" sz="2000" b="1" dirty="0">
                <a:solidFill>
                  <a:srgbClr val="FF0000"/>
                </a:solidFill>
              </a:rPr>
              <a:t>　自分以外の誰かのために</a:t>
            </a:r>
            <a:endParaRPr lang="en-US" altLang="ja-JP" sz="2000" b="1" dirty="0">
              <a:solidFill>
                <a:srgbClr val="FF0000"/>
              </a:solidFill>
            </a:endParaRPr>
          </a:p>
          <a:p>
            <a:pPr marL="0" indent="0">
              <a:buNone/>
            </a:pPr>
            <a:endParaRPr kumimoji="1" lang="en-US" altLang="ja-JP" sz="2000" dirty="0"/>
          </a:p>
          <a:p>
            <a:pPr marL="0" indent="0">
              <a:buNone/>
            </a:pPr>
            <a:r>
              <a:rPr lang="ja-JP" altLang="en-US" sz="2000" dirty="0"/>
              <a:t>　　　↓</a:t>
            </a:r>
            <a:endParaRPr lang="en-US" altLang="ja-JP" sz="2000" dirty="0"/>
          </a:p>
          <a:p>
            <a:pPr marL="0" indent="0">
              <a:buNone/>
            </a:pPr>
            <a:endParaRPr kumimoji="1" lang="en-US" altLang="ja-JP" sz="2000" dirty="0"/>
          </a:p>
          <a:p>
            <a:pPr marL="0" indent="0">
              <a:buNone/>
            </a:pPr>
            <a:r>
              <a:rPr lang="ja-JP" altLang="en-US" sz="2000" dirty="0"/>
              <a:t>　あなたのいるクラブを</a:t>
            </a:r>
            <a:r>
              <a:rPr lang="ja-JP" altLang="en-US" sz="2000" b="1" dirty="0"/>
              <a:t>３つの言葉</a:t>
            </a:r>
            <a:r>
              <a:rPr lang="ja-JP" altLang="en-US" sz="2000" dirty="0"/>
              <a:t>で表すと</a:t>
            </a:r>
            <a:r>
              <a:rPr lang="en-US" altLang="ja-JP" sz="2000" dirty="0"/>
              <a:t>‥</a:t>
            </a:r>
          </a:p>
          <a:p>
            <a:pPr marL="0" indent="0">
              <a:buNone/>
            </a:pPr>
            <a:r>
              <a:rPr kumimoji="1" lang="ja-JP" altLang="en-US" sz="2000" dirty="0"/>
              <a:t>　</a:t>
            </a:r>
          </a:p>
        </p:txBody>
      </p:sp>
      <p:pic>
        <p:nvPicPr>
          <p:cNvPr id="4" name="図 3">
            <a:extLst>
              <a:ext uri="{FF2B5EF4-FFF2-40B4-BE49-F238E27FC236}">
                <a16:creationId xmlns:a16="http://schemas.microsoft.com/office/drawing/2014/main" id="{6D67C354-8A84-48ED-40F9-791568990E04}"/>
              </a:ext>
            </a:extLst>
          </p:cNvPr>
          <p:cNvPicPr>
            <a:picLocks noChangeAspect="1"/>
          </p:cNvPicPr>
          <p:nvPr/>
        </p:nvPicPr>
        <p:blipFill>
          <a:blip r:embed="rId2"/>
          <a:stretch>
            <a:fillRect/>
          </a:stretch>
        </p:blipFill>
        <p:spPr>
          <a:xfrm>
            <a:off x="7029569" y="4717676"/>
            <a:ext cx="1524132" cy="1524132"/>
          </a:xfrm>
          <a:prstGeom prst="rect">
            <a:avLst/>
          </a:prstGeom>
        </p:spPr>
      </p:pic>
    </p:spTree>
    <p:extLst>
      <p:ext uri="{BB962C8B-B14F-4D97-AF65-F5344CB8AC3E}">
        <p14:creationId xmlns:p14="http://schemas.microsoft.com/office/powerpoint/2010/main" val="3364631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1000"/>
                                        <p:tgtEl>
                                          <p:spTgt spid="3">
                                            <p:txEl>
                                              <p:pRg st="6" end="6"/>
                                            </p:txEl>
                                          </p:spTgt>
                                        </p:tgtEl>
                                      </p:cBhvr>
                                    </p:animEffect>
                                    <p:anim calcmode="lin" valueType="num">
                                      <p:cBhvr>
                                        <p:cTn id="3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1000"/>
                                        <p:tgtEl>
                                          <p:spTgt spid="3">
                                            <p:txEl>
                                              <p:pRg st="8" end="8"/>
                                            </p:txEl>
                                          </p:spTgt>
                                        </p:tgtEl>
                                      </p:cBhvr>
                                    </p:animEffect>
                                    <p:anim calcmode="lin" valueType="num">
                                      <p:cBhvr>
                                        <p:cTn id="4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fade">
                                      <p:cBhvr>
                                        <p:cTn id="48" dur="1000"/>
                                        <p:tgtEl>
                                          <p:spTgt spid="3">
                                            <p:txEl>
                                              <p:pRg st="9" end="9"/>
                                            </p:txEl>
                                          </p:spTgt>
                                        </p:tgtEl>
                                      </p:cBhvr>
                                    </p:animEffect>
                                    <p:anim calcmode="lin" valueType="num">
                                      <p:cBhvr>
                                        <p:cTn id="4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9832CF-C652-D338-6087-E754D0838C3D}"/>
              </a:ext>
            </a:extLst>
          </p:cNvPr>
          <p:cNvSpPr>
            <a:spLocks noGrp="1"/>
          </p:cNvSpPr>
          <p:nvPr>
            <p:ph type="title"/>
          </p:nvPr>
        </p:nvSpPr>
        <p:spPr>
          <a:xfrm>
            <a:off x="1981199" y="381000"/>
            <a:ext cx="10145697" cy="1295400"/>
          </a:xfrm>
        </p:spPr>
        <p:txBody>
          <a:bodyPr>
            <a:normAutofit fontScale="90000"/>
          </a:bodyPr>
          <a:lstStyle/>
          <a:p>
            <a:br>
              <a:rPr kumimoji="1" lang="en-US" altLang="ja-JP" dirty="0"/>
            </a:br>
            <a:r>
              <a:rPr kumimoji="1" lang="ja-JP" altLang="en-US" sz="4000" dirty="0"/>
              <a:t>これに 「ロータリー」 を当てはめると</a:t>
            </a:r>
            <a:r>
              <a:rPr kumimoji="1" lang="en-US" altLang="ja-JP" sz="4000" dirty="0"/>
              <a:t>…</a:t>
            </a:r>
            <a:br>
              <a:rPr kumimoji="1" lang="en-US" altLang="ja-JP" sz="4000" dirty="0"/>
            </a:br>
            <a:endParaRPr kumimoji="1" lang="ja-JP" altLang="en-US" sz="4000" dirty="0"/>
          </a:p>
        </p:txBody>
      </p:sp>
      <p:sp>
        <p:nvSpPr>
          <p:cNvPr id="4" name="フローチャート: 結合子 3">
            <a:extLst>
              <a:ext uri="{FF2B5EF4-FFF2-40B4-BE49-F238E27FC236}">
                <a16:creationId xmlns:a16="http://schemas.microsoft.com/office/drawing/2014/main" id="{0790BE5F-7869-6574-2224-1D4E207BAAD9}"/>
              </a:ext>
            </a:extLst>
          </p:cNvPr>
          <p:cNvSpPr/>
          <p:nvPr/>
        </p:nvSpPr>
        <p:spPr>
          <a:xfrm>
            <a:off x="1392684" y="5158015"/>
            <a:ext cx="5370990" cy="1295400"/>
          </a:xfrm>
          <a:prstGeom prst="flowChartConnector">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3600" b="0" i="0" u="none" strike="noStrike" kern="1200" cap="all" spc="0" normalizeH="0" baseline="0" noProof="0" dirty="0">
                <a:ln>
                  <a:noFill/>
                </a:ln>
                <a:solidFill>
                  <a:srgbClr val="1BDCFF">
                    <a:lumMod val="50000"/>
                  </a:srgbClr>
                </a:solidFill>
                <a:effectLst/>
                <a:uLnTx/>
                <a:uFillTx/>
                <a:latin typeface="Meiryo UI" panose="020B0604030504040204" pitchFamily="50" charset="-128"/>
                <a:ea typeface="Meiryo UI" panose="020B0604030504040204" pitchFamily="50" charset="-128"/>
                <a:cs typeface="+mn-cs"/>
              </a:rPr>
              <a:t>PURPOSE</a:t>
            </a:r>
            <a:endParaRPr kumimoji="1" lang="ja-JP" altLang="en-US" sz="1800" b="0" i="0" u="none" strike="noStrike" kern="1200" cap="none" spc="0" normalizeH="0" baseline="0" noProof="0" dirty="0">
              <a:ln>
                <a:noFill/>
              </a:ln>
              <a:solidFill>
                <a:srgbClr val="6681CC">
                  <a:lumMod val="75000"/>
                </a:srgbClr>
              </a:solidFill>
              <a:effectLst/>
              <a:uLnTx/>
              <a:uFillTx/>
              <a:latin typeface="Calibri"/>
              <a:ea typeface="ＭＳ ゴシック" panose="020B0609070205080204" pitchFamily="49" charset="-128"/>
              <a:cs typeface="+mn-cs"/>
            </a:endParaRPr>
          </a:p>
        </p:txBody>
      </p:sp>
      <p:graphicFrame>
        <p:nvGraphicFramePr>
          <p:cNvPr id="5" name="コンテンツ プレースホルダー 4">
            <a:extLst>
              <a:ext uri="{FF2B5EF4-FFF2-40B4-BE49-F238E27FC236}">
                <a16:creationId xmlns:a16="http://schemas.microsoft.com/office/drawing/2014/main" id="{4B4DFBA4-C75D-8B0D-3A2A-5172F71CBD9B}"/>
              </a:ext>
            </a:extLst>
          </p:cNvPr>
          <p:cNvGraphicFramePr>
            <a:graphicFrameLocks noGrp="1"/>
          </p:cNvGraphicFramePr>
          <p:nvPr>
            <p:ph idx="1"/>
          </p:nvPr>
        </p:nvGraphicFramePr>
        <p:xfrm>
          <a:off x="2191861" y="1396013"/>
          <a:ext cx="3904139" cy="40659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テキスト ボックス 6">
            <a:extLst>
              <a:ext uri="{FF2B5EF4-FFF2-40B4-BE49-F238E27FC236}">
                <a16:creationId xmlns:a16="http://schemas.microsoft.com/office/drawing/2014/main" id="{F3F032F9-3BC4-0D48-9F4E-3786851F8D93}"/>
              </a:ext>
            </a:extLst>
          </p:cNvPr>
          <p:cNvSpPr txBox="1"/>
          <p:nvPr/>
        </p:nvSpPr>
        <p:spPr>
          <a:xfrm>
            <a:off x="3244788" y="5696090"/>
            <a:ext cx="2199443"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all"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PURPOSE</a:t>
            </a:r>
            <a:endParaRPr kumimoji="1" lang="ja-JP" altLang="en-US" sz="2800" b="0" i="0" u="none" strike="noStrike" kern="1200" cap="none" spc="0" normalizeH="0" baseline="0" noProof="0" dirty="0">
              <a:ln>
                <a:noFill/>
              </a:ln>
              <a:solidFill>
                <a:prstClr val="white"/>
              </a:solidFill>
              <a:effectLst/>
              <a:uLnTx/>
              <a:uFillTx/>
              <a:latin typeface="Calibri"/>
              <a:ea typeface="ＭＳ ゴシック" panose="020B0609070205080204" pitchFamily="49" charset="-128"/>
              <a:cs typeface="+mn-cs"/>
            </a:endParaRPr>
          </a:p>
        </p:txBody>
      </p:sp>
      <p:sp>
        <p:nvSpPr>
          <p:cNvPr id="8" name="テキスト ボックス 7">
            <a:extLst>
              <a:ext uri="{FF2B5EF4-FFF2-40B4-BE49-F238E27FC236}">
                <a16:creationId xmlns:a16="http://schemas.microsoft.com/office/drawing/2014/main" id="{15E116F7-A8A1-0D85-1BAF-7E1E1B1EC5DB}"/>
              </a:ext>
            </a:extLst>
          </p:cNvPr>
          <p:cNvSpPr txBox="1"/>
          <p:nvPr/>
        </p:nvSpPr>
        <p:spPr>
          <a:xfrm>
            <a:off x="5035857" y="1910504"/>
            <a:ext cx="5370989" cy="341632"/>
          </a:xfrm>
          <a:prstGeom prst="rect">
            <a:avLst/>
          </a:prstGeom>
          <a:noFill/>
        </p:spPr>
        <p:txBody>
          <a:bodyPr wrap="square">
            <a:spAutoFit/>
          </a:bodyPr>
          <a:lstStyle/>
          <a:p>
            <a:pPr marL="0" marR="0" lvl="0" indent="0" algn="l" defTabSz="914400" rtl="0" eaLnBrk="1" fontAlgn="auto" latinLnBrk="0" hangingPunct="1">
              <a:lnSpc>
                <a:spcPct val="90000"/>
              </a:lnSpc>
              <a:spcBef>
                <a:spcPts val="1800"/>
              </a:spcBef>
              <a:spcAft>
                <a:spcPts val="0"/>
              </a:spcAft>
              <a:buClrTx/>
              <a:buSzPct val="100000"/>
              <a:buFont typeface="Arial" pitchFamily="34" charset="0"/>
              <a:buNone/>
              <a:tabLst/>
              <a:defRPr/>
            </a:pPr>
            <a:r>
              <a:rPr kumimoji="1" lang="en-US" altLang="ja-JP" sz="18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Where</a:t>
            </a:r>
            <a:r>
              <a:rPr kumimoji="1" lang="ja-JP" altLang="en-US" sz="18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1800" b="1" i="0" u="none" strike="noStrike" kern="1200" cap="none" spc="0" normalizeH="0" baseline="0" noProof="0" dirty="0">
                <a:ln>
                  <a:noFill/>
                </a:ln>
                <a:solidFill>
                  <a:srgbClr val="F17E1F">
                    <a:lumMod val="50000"/>
                  </a:srgbClr>
                </a:solidFill>
                <a:effectLst/>
                <a:uLnTx/>
                <a:uFillTx/>
                <a:latin typeface="Meiryo UI" panose="020B0604030504040204" pitchFamily="50" charset="-128"/>
                <a:ea typeface="Meiryo UI" panose="020B0604030504040204" pitchFamily="50" charset="-128"/>
                <a:cs typeface="+mn-cs"/>
              </a:rPr>
              <a:t>「ロータリーの戦略計画」</a:t>
            </a:r>
            <a:r>
              <a:rPr kumimoji="1" lang="ja-JP" altLang="en-US" sz="1800" b="0" i="0" u="none" strike="noStrike" kern="1200" cap="none" spc="0" normalizeH="0" baseline="0" noProof="0" dirty="0">
                <a:ln>
                  <a:noFill/>
                </a:ln>
                <a:solidFill>
                  <a:srgbClr val="404040"/>
                </a:solidFill>
                <a:effectLst/>
                <a:uLnTx/>
                <a:uFillTx/>
                <a:latin typeface="Meiryo UI" panose="020B0604030504040204" pitchFamily="50" charset="-128"/>
                <a:ea typeface="Meiryo UI" panose="020B0604030504040204" pitchFamily="50" charset="-128"/>
                <a:cs typeface="+mn-cs"/>
              </a:rPr>
              <a:t>（ビジョン声明）</a:t>
            </a:r>
            <a:endParaRPr kumimoji="1" lang="en-US" altLang="ja-JP" sz="1800" b="0" i="0" u="none" strike="noStrike" kern="1200" cap="none" spc="0" normalizeH="0" baseline="0" noProof="0" dirty="0">
              <a:ln>
                <a:noFill/>
              </a:ln>
              <a:solidFill>
                <a:srgbClr val="404040"/>
              </a:solidFill>
              <a:effectLst/>
              <a:uLnTx/>
              <a:uFillTx/>
              <a:latin typeface="Meiryo UI" panose="020B0604030504040204" pitchFamily="50" charset="-128"/>
              <a:ea typeface="Meiryo UI" panose="020B0604030504040204" pitchFamily="50" charset="-128"/>
              <a:cs typeface="+mn-cs"/>
            </a:endParaRPr>
          </a:p>
        </p:txBody>
      </p:sp>
      <p:sp>
        <p:nvSpPr>
          <p:cNvPr id="9" name="テキスト ボックス 8">
            <a:extLst>
              <a:ext uri="{FF2B5EF4-FFF2-40B4-BE49-F238E27FC236}">
                <a16:creationId xmlns:a16="http://schemas.microsoft.com/office/drawing/2014/main" id="{B4A45C6A-7307-09D3-9CD1-44E465BA219E}"/>
              </a:ext>
            </a:extLst>
          </p:cNvPr>
          <p:cNvSpPr txBox="1"/>
          <p:nvPr/>
        </p:nvSpPr>
        <p:spPr>
          <a:xfrm>
            <a:off x="5444231" y="3246391"/>
            <a:ext cx="6513990" cy="341632"/>
          </a:xfrm>
          <a:prstGeom prst="rect">
            <a:avLst/>
          </a:prstGeom>
          <a:noFill/>
        </p:spPr>
        <p:txBody>
          <a:bodyPr wrap="square">
            <a:spAutoFit/>
          </a:bodyPr>
          <a:lstStyle/>
          <a:p>
            <a:pPr marL="0" marR="0" lvl="0" indent="0" algn="l" defTabSz="914400" rtl="0" eaLnBrk="1" fontAlgn="auto" latinLnBrk="0" hangingPunct="1">
              <a:lnSpc>
                <a:spcPct val="90000"/>
              </a:lnSpc>
              <a:spcBef>
                <a:spcPts val="1800"/>
              </a:spcBef>
              <a:spcAft>
                <a:spcPts val="0"/>
              </a:spcAft>
              <a:buClrTx/>
              <a:buSzPct val="100000"/>
              <a:buFont typeface="Arial" pitchFamily="34" charset="0"/>
              <a:buNone/>
              <a:tabLst/>
              <a:defRPr/>
            </a:pPr>
            <a:r>
              <a:rPr kumimoji="1" lang="en-US" altLang="ja-JP" sz="18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What</a:t>
            </a:r>
            <a:r>
              <a:rPr kumimoji="1" lang="ja-JP" altLang="en-US" sz="18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1800" b="1" i="0" u="none" strike="noStrike" kern="1200" cap="none" spc="0" normalizeH="0" baseline="0" noProof="0" dirty="0">
                <a:ln>
                  <a:noFill/>
                </a:ln>
                <a:solidFill>
                  <a:srgbClr val="F17E1F">
                    <a:lumMod val="50000"/>
                  </a:srgbClr>
                </a:solidFill>
                <a:effectLst/>
                <a:uLnTx/>
                <a:uFillTx/>
                <a:latin typeface="Meiryo UI" panose="020B0604030504040204" pitchFamily="50" charset="-128"/>
                <a:ea typeface="Meiryo UI" panose="020B0604030504040204" pitchFamily="50" charset="-128"/>
                <a:cs typeface="+mn-cs"/>
              </a:rPr>
              <a:t>「国際ロータリーの使命」</a:t>
            </a:r>
            <a:r>
              <a:rPr kumimoji="1" lang="ja-JP" altLang="en-US" sz="1800" b="0" i="0" u="none" strike="noStrike" kern="1200" cap="none" spc="0" normalizeH="0" baseline="0" noProof="0" dirty="0">
                <a:ln>
                  <a:noFill/>
                </a:ln>
                <a:solidFill>
                  <a:srgbClr val="404040"/>
                </a:solidFill>
                <a:effectLst/>
                <a:uLnTx/>
                <a:uFillTx/>
                <a:latin typeface="Meiryo UI" panose="020B0604030504040204" pitchFamily="50" charset="-128"/>
                <a:ea typeface="Meiryo UI" panose="020B0604030504040204" pitchFamily="50" charset="-128"/>
                <a:cs typeface="+mn-cs"/>
              </a:rPr>
              <a:t>（世界理解・親善・平和の推進）</a:t>
            </a:r>
            <a:endParaRPr kumimoji="1" lang="en-US" altLang="ja-JP" sz="1800" b="0" i="0" u="none" strike="noStrike" kern="1200" cap="none" spc="0" normalizeH="0" baseline="0" noProof="0" dirty="0">
              <a:ln>
                <a:noFill/>
              </a:ln>
              <a:solidFill>
                <a:srgbClr val="404040"/>
              </a:solidFill>
              <a:effectLst/>
              <a:uLnTx/>
              <a:uFillTx/>
              <a:latin typeface="Meiryo UI" panose="020B0604030504040204" pitchFamily="50" charset="-128"/>
              <a:ea typeface="Meiryo UI" panose="020B0604030504040204" pitchFamily="50" charset="-128"/>
              <a:cs typeface="+mn-cs"/>
            </a:endParaRPr>
          </a:p>
        </p:txBody>
      </p:sp>
      <p:sp>
        <p:nvSpPr>
          <p:cNvPr id="11" name="テキスト ボックス 10">
            <a:extLst>
              <a:ext uri="{FF2B5EF4-FFF2-40B4-BE49-F238E27FC236}">
                <a16:creationId xmlns:a16="http://schemas.microsoft.com/office/drawing/2014/main" id="{FF51E19C-0DB1-77A2-9818-D0C554D3F3AC}"/>
              </a:ext>
            </a:extLst>
          </p:cNvPr>
          <p:cNvSpPr txBox="1"/>
          <p:nvPr/>
        </p:nvSpPr>
        <p:spPr>
          <a:xfrm>
            <a:off x="5965424" y="4309710"/>
            <a:ext cx="5616976" cy="821763"/>
          </a:xfrm>
          <a:prstGeom prst="rect">
            <a:avLst/>
          </a:prstGeom>
          <a:noFill/>
        </p:spPr>
        <p:txBody>
          <a:bodyPr wrap="square">
            <a:spAutoFit/>
          </a:bodyPr>
          <a:lstStyle/>
          <a:p>
            <a:pPr marL="0" marR="0" lvl="0" indent="0" algn="l" defTabSz="914400" rtl="0" eaLnBrk="1" fontAlgn="auto" latinLnBrk="0" hangingPunct="1">
              <a:lnSpc>
                <a:spcPct val="90000"/>
              </a:lnSpc>
              <a:spcBef>
                <a:spcPts val="1800"/>
              </a:spcBef>
              <a:spcAft>
                <a:spcPts val="0"/>
              </a:spcAft>
              <a:buClrTx/>
              <a:buSzPct val="100000"/>
              <a:buFont typeface="Arial" pitchFamily="34" charset="0"/>
              <a:buNone/>
              <a:tabLst/>
              <a:defRPr/>
            </a:pPr>
            <a:r>
              <a:rPr kumimoji="1" lang="en-US" altLang="ja-JP" sz="18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How</a:t>
            </a:r>
            <a:r>
              <a:rPr kumimoji="1" lang="ja-JP" altLang="en-US" sz="18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1800" b="1" i="0" u="none" strike="noStrike" kern="1200" cap="none" spc="0" normalizeH="0" baseline="0" noProof="0" dirty="0">
                <a:ln>
                  <a:noFill/>
                </a:ln>
                <a:solidFill>
                  <a:srgbClr val="F17E1F">
                    <a:lumMod val="50000"/>
                  </a:srgbClr>
                </a:solidFill>
                <a:effectLst/>
                <a:uLnTx/>
                <a:uFillTx/>
                <a:latin typeface="Meiryo UI" panose="020B0604030504040204" pitchFamily="50" charset="-128"/>
                <a:ea typeface="Meiryo UI" panose="020B0604030504040204" pitchFamily="50" charset="-128"/>
                <a:cs typeface="+mn-cs"/>
              </a:rPr>
              <a:t>「中核的価値観」</a:t>
            </a:r>
            <a:r>
              <a:rPr kumimoji="1" lang="ja-JP" altLang="en-US" sz="1800" b="0" i="0" u="none" strike="noStrike" kern="1200" cap="none" spc="0" normalizeH="0" baseline="0" noProof="0" dirty="0">
                <a:ln>
                  <a:noFill/>
                </a:ln>
                <a:solidFill>
                  <a:srgbClr val="404040"/>
                </a:solidFill>
                <a:effectLst/>
                <a:uLnTx/>
                <a:uFillTx/>
                <a:latin typeface="Meiryo UI" panose="020B0604030504040204" pitchFamily="50" charset="-128"/>
                <a:ea typeface="Meiryo UI" panose="020B0604030504040204" pitchFamily="50" charset="-128"/>
                <a:cs typeface="+mn-cs"/>
              </a:rPr>
              <a:t>（親睦・高潔性・多様性・奉仕・</a:t>
            </a:r>
            <a:endParaRPr kumimoji="1" lang="en-US" altLang="ja-JP" sz="1800" b="0" i="0" u="none" strike="noStrike" kern="1200" cap="none" spc="0" normalizeH="0" baseline="0" noProof="0" dirty="0">
              <a:ln>
                <a:noFill/>
              </a:ln>
              <a:solidFill>
                <a:srgbClr val="40404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90000"/>
              </a:lnSpc>
              <a:spcBef>
                <a:spcPts val="1800"/>
              </a:spcBef>
              <a:spcAft>
                <a:spcPts val="0"/>
              </a:spcAft>
              <a:buClrTx/>
              <a:buSzPct val="100000"/>
              <a:buFont typeface="Arial" pitchFamily="34" charset="0"/>
              <a:buNone/>
              <a:tabLst/>
              <a:defRPr/>
            </a:pPr>
            <a:r>
              <a:rPr kumimoji="1" lang="ja-JP" altLang="en-US" sz="1800" b="0" i="0" u="none" strike="noStrike" kern="1200" cap="none" spc="0" normalizeH="0" baseline="0" noProof="0" dirty="0">
                <a:ln>
                  <a:noFill/>
                </a:ln>
                <a:solidFill>
                  <a:srgbClr val="404040"/>
                </a:solidFill>
                <a:effectLst/>
                <a:uLnTx/>
                <a:uFillTx/>
                <a:latin typeface="Meiryo UI" panose="020B0604030504040204" pitchFamily="50" charset="-128"/>
                <a:ea typeface="Meiryo UI" panose="020B0604030504040204" pitchFamily="50" charset="-128"/>
                <a:cs typeface="+mn-cs"/>
              </a:rPr>
              <a:t>　　　　　　リーダーシップ）</a:t>
            </a:r>
            <a:endParaRPr kumimoji="1" lang="en-US" altLang="ja-JP" sz="1800" b="0" i="0" u="none" strike="noStrike" kern="1200" cap="none" spc="0" normalizeH="0" baseline="0" noProof="0" dirty="0">
              <a:ln>
                <a:noFill/>
              </a:ln>
              <a:solidFill>
                <a:srgbClr val="404040"/>
              </a:solidFill>
              <a:effectLst/>
              <a:uLnTx/>
              <a:uFillTx/>
              <a:latin typeface="Meiryo UI" panose="020B0604030504040204" pitchFamily="50" charset="-128"/>
              <a:ea typeface="Meiryo UI" panose="020B0604030504040204" pitchFamily="50" charset="-128"/>
              <a:cs typeface="+mn-cs"/>
            </a:endParaRPr>
          </a:p>
        </p:txBody>
      </p:sp>
      <p:sp>
        <p:nvSpPr>
          <p:cNvPr id="13" name="テキスト ボックス 12">
            <a:extLst>
              <a:ext uri="{FF2B5EF4-FFF2-40B4-BE49-F238E27FC236}">
                <a16:creationId xmlns:a16="http://schemas.microsoft.com/office/drawing/2014/main" id="{D30D3C46-E7AF-7944-AD25-2FAB6E83D4B4}"/>
              </a:ext>
            </a:extLst>
          </p:cNvPr>
          <p:cNvSpPr txBox="1"/>
          <p:nvPr/>
        </p:nvSpPr>
        <p:spPr>
          <a:xfrm>
            <a:off x="6925692" y="5631652"/>
            <a:ext cx="5201205" cy="821763"/>
          </a:xfrm>
          <a:prstGeom prst="rect">
            <a:avLst/>
          </a:prstGeom>
          <a:noFill/>
        </p:spPr>
        <p:txBody>
          <a:bodyPr wrap="square">
            <a:spAutoFit/>
          </a:bodyPr>
          <a:lstStyle/>
          <a:p>
            <a:pPr marL="0" marR="0" lvl="0" indent="0" algn="l" defTabSz="914400" rtl="0" eaLnBrk="1" fontAlgn="auto" latinLnBrk="0" hangingPunct="1">
              <a:lnSpc>
                <a:spcPct val="90000"/>
              </a:lnSpc>
              <a:spcBef>
                <a:spcPts val="1800"/>
              </a:spcBef>
              <a:spcAft>
                <a:spcPts val="0"/>
              </a:spcAft>
              <a:buClrTx/>
              <a:buSzPct val="100000"/>
              <a:buFont typeface="Arial" pitchFamily="34" charset="0"/>
              <a:buNone/>
              <a:tabLst/>
              <a:defRPr/>
            </a:pPr>
            <a:r>
              <a:rPr kumimoji="1" lang="en-US" altLang="ja-JP" sz="18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Why</a:t>
            </a:r>
            <a:r>
              <a:rPr kumimoji="1" lang="ja-JP" altLang="en-US" sz="18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1800" b="1" i="0" u="none" strike="noStrike" kern="1200" cap="none" spc="0" normalizeH="0" baseline="0" noProof="0" dirty="0">
                <a:ln>
                  <a:noFill/>
                </a:ln>
                <a:solidFill>
                  <a:srgbClr val="F17E1F">
                    <a:lumMod val="50000"/>
                  </a:srgbClr>
                </a:solidFill>
                <a:effectLst/>
                <a:uLnTx/>
                <a:uFillTx/>
                <a:latin typeface="Meiryo UI" panose="020B0604030504040204" pitchFamily="50" charset="-128"/>
                <a:ea typeface="Meiryo UI" panose="020B0604030504040204" pitchFamily="50" charset="-128"/>
                <a:cs typeface="+mn-cs"/>
              </a:rPr>
              <a:t>「ロータリーの目的」：</a:t>
            </a:r>
            <a:r>
              <a:rPr kumimoji="1" lang="ja-JP" altLang="en-US" sz="1800" b="0" i="0" u="none" strike="noStrike" kern="1200" cap="none" spc="0" normalizeH="0" baseline="0" noProof="0" dirty="0">
                <a:ln>
                  <a:noFill/>
                </a:ln>
                <a:solidFill>
                  <a:srgbClr val="404040"/>
                </a:solidFill>
                <a:effectLst/>
                <a:uLnTx/>
                <a:uFillTx/>
                <a:latin typeface="Meiryo UI" panose="020B0604030504040204" pitchFamily="50" charset="-128"/>
                <a:ea typeface="Meiryo UI" panose="020B0604030504040204" pitchFamily="50" charset="-128"/>
                <a:cs typeface="+mn-cs"/>
              </a:rPr>
              <a:t>意義ある事業の基礎</a:t>
            </a:r>
            <a:endParaRPr kumimoji="1" lang="en-US" altLang="ja-JP" sz="1800" b="0" i="0" u="none" strike="noStrike" kern="1200" cap="none" spc="0" normalizeH="0" baseline="0" noProof="0" dirty="0">
              <a:ln>
                <a:noFill/>
              </a:ln>
              <a:solidFill>
                <a:srgbClr val="40404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90000"/>
              </a:lnSpc>
              <a:spcBef>
                <a:spcPts val="1800"/>
              </a:spcBef>
              <a:spcAft>
                <a:spcPts val="0"/>
              </a:spcAft>
              <a:buClrTx/>
              <a:buSzPct val="100000"/>
              <a:buFont typeface="Arial" pitchFamily="34" charset="0"/>
              <a:buNone/>
              <a:tabLst/>
              <a:defRPr/>
            </a:pPr>
            <a:r>
              <a:rPr kumimoji="1" lang="ja-JP" altLang="en-US" sz="1800" b="0" i="0" u="none" strike="noStrike" kern="1200" cap="none" spc="0" normalizeH="0" baseline="0" noProof="0" dirty="0">
                <a:ln>
                  <a:noFill/>
                </a:ln>
                <a:solidFill>
                  <a:srgbClr val="404040"/>
                </a:solidFill>
                <a:effectLst/>
                <a:uLnTx/>
                <a:uFillTx/>
                <a:latin typeface="Meiryo UI" panose="020B0604030504040204" pitchFamily="50" charset="-128"/>
                <a:ea typeface="Meiryo UI" panose="020B0604030504040204" pitchFamily="50" charset="-128"/>
                <a:cs typeface="+mn-cs"/>
              </a:rPr>
              <a:t>　　　　　として奉仕の理念を奨励して、これを育むこと</a:t>
            </a:r>
          </a:p>
        </p:txBody>
      </p:sp>
    </p:spTree>
    <p:extLst>
      <p:ext uri="{BB962C8B-B14F-4D97-AF65-F5344CB8AC3E}">
        <p14:creationId xmlns:p14="http://schemas.microsoft.com/office/powerpoint/2010/main" val="48194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9832CF-C652-D338-6087-E754D0838C3D}"/>
              </a:ext>
            </a:extLst>
          </p:cNvPr>
          <p:cNvSpPr>
            <a:spLocks noGrp="1"/>
          </p:cNvSpPr>
          <p:nvPr>
            <p:ph type="title"/>
          </p:nvPr>
        </p:nvSpPr>
        <p:spPr>
          <a:xfrm>
            <a:off x="1981199" y="381000"/>
            <a:ext cx="10145697" cy="1295400"/>
          </a:xfrm>
        </p:spPr>
        <p:txBody>
          <a:bodyPr>
            <a:normAutofit fontScale="90000"/>
          </a:bodyPr>
          <a:lstStyle/>
          <a:p>
            <a:br>
              <a:rPr kumimoji="1" lang="en-US" altLang="ja-JP" dirty="0"/>
            </a:br>
            <a:r>
              <a:rPr kumimoji="1" lang="ja-JP" altLang="en-US" sz="4000" dirty="0"/>
              <a:t>これを 「公共イメージ」 に置き換えると</a:t>
            </a:r>
            <a:r>
              <a:rPr kumimoji="1" lang="en-US" altLang="ja-JP" sz="4000" dirty="0"/>
              <a:t>…</a:t>
            </a:r>
            <a:br>
              <a:rPr kumimoji="1" lang="en-US" altLang="ja-JP" sz="4000" dirty="0"/>
            </a:br>
            <a:endParaRPr kumimoji="1" lang="ja-JP" altLang="en-US" sz="4000" dirty="0"/>
          </a:p>
        </p:txBody>
      </p:sp>
      <p:sp>
        <p:nvSpPr>
          <p:cNvPr id="4" name="フローチャート: 結合子 3">
            <a:extLst>
              <a:ext uri="{FF2B5EF4-FFF2-40B4-BE49-F238E27FC236}">
                <a16:creationId xmlns:a16="http://schemas.microsoft.com/office/drawing/2014/main" id="{0790BE5F-7869-6574-2224-1D4E207BAAD9}"/>
              </a:ext>
            </a:extLst>
          </p:cNvPr>
          <p:cNvSpPr/>
          <p:nvPr/>
        </p:nvSpPr>
        <p:spPr>
          <a:xfrm>
            <a:off x="1392684" y="5158015"/>
            <a:ext cx="5370990" cy="1295400"/>
          </a:xfrm>
          <a:prstGeom prst="flowChartConnector">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3600" b="0" i="0" u="none" strike="noStrike" kern="1200" cap="all" spc="0" normalizeH="0" baseline="0" noProof="0" dirty="0">
                <a:ln>
                  <a:noFill/>
                </a:ln>
                <a:solidFill>
                  <a:srgbClr val="1BDCFF">
                    <a:lumMod val="50000"/>
                  </a:srgbClr>
                </a:solidFill>
                <a:effectLst/>
                <a:uLnTx/>
                <a:uFillTx/>
                <a:latin typeface="Meiryo UI" panose="020B0604030504040204" pitchFamily="50" charset="-128"/>
                <a:ea typeface="Meiryo UI" panose="020B0604030504040204" pitchFamily="50" charset="-128"/>
                <a:cs typeface="+mn-cs"/>
              </a:rPr>
              <a:t>PURPOSE</a:t>
            </a:r>
            <a:endParaRPr kumimoji="1" lang="ja-JP" altLang="en-US" sz="1800" b="0" i="0" u="none" strike="noStrike" kern="1200" cap="none" spc="0" normalizeH="0" baseline="0" noProof="0" dirty="0">
              <a:ln>
                <a:noFill/>
              </a:ln>
              <a:solidFill>
                <a:srgbClr val="6681CC">
                  <a:lumMod val="75000"/>
                </a:srgbClr>
              </a:solidFill>
              <a:effectLst/>
              <a:uLnTx/>
              <a:uFillTx/>
              <a:latin typeface="Calibri"/>
              <a:ea typeface="ＭＳ ゴシック" panose="020B0609070205080204" pitchFamily="49" charset="-128"/>
              <a:cs typeface="+mn-cs"/>
            </a:endParaRPr>
          </a:p>
        </p:txBody>
      </p:sp>
      <p:graphicFrame>
        <p:nvGraphicFramePr>
          <p:cNvPr id="5" name="コンテンツ プレースホルダー 4">
            <a:extLst>
              <a:ext uri="{FF2B5EF4-FFF2-40B4-BE49-F238E27FC236}">
                <a16:creationId xmlns:a16="http://schemas.microsoft.com/office/drawing/2014/main" id="{4B4DFBA4-C75D-8B0D-3A2A-5172F71CBD9B}"/>
              </a:ext>
            </a:extLst>
          </p:cNvPr>
          <p:cNvGraphicFramePr>
            <a:graphicFrameLocks noGrp="1"/>
          </p:cNvGraphicFramePr>
          <p:nvPr>
            <p:ph idx="1"/>
          </p:nvPr>
        </p:nvGraphicFramePr>
        <p:xfrm>
          <a:off x="2191861" y="1396013"/>
          <a:ext cx="3904139" cy="40659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テキスト ボックス 6">
            <a:extLst>
              <a:ext uri="{FF2B5EF4-FFF2-40B4-BE49-F238E27FC236}">
                <a16:creationId xmlns:a16="http://schemas.microsoft.com/office/drawing/2014/main" id="{F3F032F9-3BC4-0D48-9F4E-3786851F8D93}"/>
              </a:ext>
            </a:extLst>
          </p:cNvPr>
          <p:cNvSpPr txBox="1"/>
          <p:nvPr/>
        </p:nvSpPr>
        <p:spPr>
          <a:xfrm>
            <a:off x="3244788" y="5696090"/>
            <a:ext cx="2199443"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all"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PURPOSE</a:t>
            </a:r>
            <a:endParaRPr kumimoji="1" lang="ja-JP" altLang="en-US" sz="2800" b="0" i="0" u="none" strike="noStrike" kern="1200" cap="none" spc="0" normalizeH="0" baseline="0" noProof="0" dirty="0">
              <a:ln>
                <a:noFill/>
              </a:ln>
              <a:solidFill>
                <a:prstClr val="white"/>
              </a:solidFill>
              <a:effectLst/>
              <a:uLnTx/>
              <a:uFillTx/>
              <a:latin typeface="Calibri"/>
              <a:ea typeface="ＭＳ ゴシック" panose="020B0609070205080204" pitchFamily="49" charset="-128"/>
              <a:cs typeface="+mn-cs"/>
            </a:endParaRPr>
          </a:p>
        </p:txBody>
      </p:sp>
      <p:sp>
        <p:nvSpPr>
          <p:cNvPr id="8" name="テキスト ボックス 7">
            <a:extLst>
              <a:ext uri="{FF2B5EF4-FFF2-40B4-BE49-F238E27FC236}">
                <a16:creationId xmlns:a16="http://schemas.microsoft.com/office/drawing/2014/main" id="{15E116F7-A8A1-0D85-1BAF-7E1E1B1EC5DB}"/>
              </a:ext>
            </a:extLst>
          </p:cNvPr>
          <p:cNvSpPr txBox="1"/>
          <p:nvPr/>
        </p:nvSpPr>
        <p:spPr>
          <a:xfrm>
            <a:off x="5035857" y="1910504"/>
            <a:ext cx="6450749" cy="341632"/>
          </a:xfrm>
          <a:prstGeom prst="rect">
            <a:avLst/>
          </a:prstGeom>
          <a:noFill/>
        </p:spPr>
        <p:txBody>
          <a:bodyPr wrap="square">
            <a:spAutoFit/>
          </a:bodyPr>
          <a:lstStyle/>
          <a:p>
            <a:pPr marL="0" marR="0" lvl="0" indent="0" algn="l" defTabSz="914400" rtl="0" eaLnBrk="1" fontAlgn="auto" latinLnBrk="0" hangingPunct="1">
              <a:lnSpc>
                <a:spcPct val="90000"/>
              </a:lnSpc>
              <a:spcBef>
                <a:spcPts val="1800"/>
              </a:spcBef>
              <a:spcAft>
                <a:spcPts val="0"/>
              </a:spcAft>
              <a:buClrTx/>
              <a:buSzPct val="100000"/>
              <a:buFont typeface="Arial" pitchFamily="34" charset="0"/>
              <a:buNone/>
              <a:tabLst/>
              <a:defRPr/>
            </a:pPr>
            <a:r>
              <a:rPr kumimoji="1" lang="en-US" altLang="ja-JP" sz="18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Where</a:t>
            </a:r>
            <a:r>
              <a:rPr kumimoji="1" lang="ja-JP" altLang="en-US" sz="18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en-US" altLang="ja-JP" sz="1800" b="1" i="0" u="none" strike="noStrike" kern="1200" cap="none" spc="0" normalizeH="0" baseline="0" noProof="0" dirty="0">
                <a:ln>
                  <a:noFill/>
                </a:ln>
                <a:solidFill>
                  <a:srgbClr val="F17E1F">
                    <a:lumMod val="50000"/>
                  </a:srgbClr>
                </a:solidFill>
                <a:effectLst/>
                <a:uLnTx/>
                <a:uFillTx/>
                <a:latin typeface="Meiryo UI" panose="020B0604030504040204" pitchFamily="50" charset="-128"/>
                <a:ea typeface="Meiryo UI" panose="020B0604030504040204" pitchFamily="50" charset="-128"/>
                <a:cs typeface="+mn-cs"/>
              </a:rPr>
              <a:t>DEI</a:t>
            </a:r>
            <a:r>
              <a:rPr kumimoji="1" lang="ja-JP" altLang="en-US" sz="1800" b="0" i="0" u="none" strike="noStrike" kern="1200" cap="none" spc="0" normalizeH="0" baseline="0" noProof="0" dirty="0">
                <a:ln>
                  <a:noFill/>
                </a:ln>
                <a:solidFill>
                  <a:srgbClr val="404040"/>
                </a:solidFill>
                <a:effectLst/>
                <a:uLnTx/>
                <a:uFillTx/>
                <a:latin typeface="Meiryo UI" panose="020B0604030504040204" pitchFamily="50" charset="-128"/>
                <a:ea typeface="Meiryo UI" panose="020B0604030504040204" pitchFamily="50" charset="-128"/>
                <a:cs typeface="+mn-cs"/>
              </a:rPr>
              <a:t>による</a:t>
            </a:r>
            <a:r>
              <a:rPr kumimoji="1" lang="ja-JP" altLang="en-US" sz="1800" b="1" i="0" u="none" strike="noStrike" kern="1200" cap="none" spc="0" normalizeH="0" baseline="0" noProof="0" dirty="0">
                <a:ln>
                  <a:noFill/>
                </a:ln>
                <a:solidFill>
                  <a:srgbClr val="F17E1F">
                    <a:lumMod val="50000"/>
                  </a:srgbClr>
                </a:solidFill>
                <a:effectLst/>
                <a:uLnTx/>
                <a:uFillTx/>
                <a:latin typeface="Meiryo UI" panose="020B0604030504040204" pitchFamily="50" charset="-128"/>
                <a:ea typeface="Meiryo UI" panose="020B0604030504040204" pitchFamily="50" charset="-128"/>
                <a:cs typeface="+mn-cs"/>
              </a:rPr>
              <a:t>持続可能で良い変化</a:t>
            </a:r>
            <a:r>
              <a:rPr kumimoji="1" lang="ja-JP" altLang="en-US" sz="1800" b="0" i="0" u="none" strike="noStrike" kern="1200" cap="none" spc="0" normalizeH="0" baseline="0" noProof="0" dirty="0">
                <a:ln>
                  <a:noFill/>
                </a:ln>
                <a:solidFill>
                  <a:srgbClr val="404040"/>
                </a:solidFill>
                <a:effectLst/>
                <a:uLnTx/>
                <a:uFillTx/>
                <a:latin typeface="Meiryo UI" panose="020B0604030504040204" pitchFamily="50" charset="-128"/>
                <a:ea typeface="Meiryo UI" panose="020B0604030504040204" pitchFamily="50" charset="-128"/>
                <a:cs typeface="+mn-cs"/>
              </a:rPr>
              <a:t>の生まれる世界の構築</a:t>
            </a:r>
            <a:endParaRPr kumimoji="1" lang="en-US" altLang="ja-JP" sz="1800" b="0" i="0" u="none" strike="noStrike" kern="1200" cap="none" spc="0" normalizeH="0" baseline="0" noProof="0" dirty="0">
              <a:ln>
                <a:noFill/>
              </a:ln>
              <a:solidFill>
                <a:srgbClr val="404040"/>
              </a:solidFill>
              <a:effectLst/>
              <a:uLnTx/>
              <a:uFillTx/>
              <a:latin typeface="Meiryo UI" panose="020B0604030504040204" pitchFamily="50" charset="-128"/>
              <a:ea typeface="Meiryo UI" panose="020B0604030504040204" pitchFamily="50" charset="-128"/>
              <a:cs typeface="+mn-cs"/>
            </a:endParaRPr>
          </a:p>
        </p:txBody>
      </p:sp>
      <p:sp>
        <p:nvSpPr>
          <p:cNvPr id="9" name="テキスト ボックス 8">
            <a:extLst>
              <a:ext uri="{FF2B5EF4-FFF2-40B4-BE49-F238E27FC236}">
                <a16:creationId xmlns:a16="http://schemas.microsoft.com/office/drawing/2014/main" id="{B4A45C6A-7307-09D3-9CD1-44E465BA219E}"/>
              </a:ext>
            </a:extLst>
          </p:cNvPr>
          <p:cNvSpPr txBox="1"/>
          <p:nvPr/>
        </p:nvSpPr>
        <p:spPr>
          <a:xfrm>
            <a:off x="5444231" y="3246391"/>
            <a:ext cx="5972706" cy="341632"/>
          </a:xfrm>
          <a:prstGeom prst="rect">
            <a:avLst/>
          </a:prstGeom>
          <a:noFill/>
        </p:spPr>
        <p:txBody>
          <a:bodyPr wrap="square">
            <a:spAutoFit/>
          </a:bodyPr>
          <a:lstStyle/>
          <a:p>
            <a:pPr marL="0" marR="0" lvl="0" indent="0" algn="l" defTabSz="914400" rtl="0" eaLnBrk="1" fontAlgn="auto" latinLnBrk="0" hangingPunct="1">
              <a:lnSpc>
                <a:spcPct val="90000"/>
              </a:lnSpc>
              <a:spcBef>
                <a:spcPts val="1800"/>
              </a:spcBef>
              <a:spcAft>
                <a:spcPts val="0"/>
              </a:spcAft>
              <a:buClrTx/>
              <a:buSzPct val="100000"/>
              <a:buFont typeface="Arial" pitchFamily="34" charset="0"/>
              <a:buNone/>
              <a:tabLst/>
              <a:defRPr/>
            </a:pPr>
            <a:r>
              <a:rPr kumimoji="1" lang="en-US" altLang="ja-JP" sz="18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What</a:t>
            </a:r>
            <a:r>
              <a:rPr kumimoji="1" lang="ja-JP" altLang="en-US" sz="18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a:ln>
                  <a:noFill/>
                </a:ln>
                <a:solidFill>
                  <a:srgbClr val="404040"/>
                </a:solidFill>
                <a:effectLst/>
                <a:uLnTx/>
                <a:uFillTx/>
                <a:latin typeface="Meiryo UI" panose="020B0604030504040204" pitchFamily="50" charset="-128"/>
                <a:ea typeface="Meiryo UI" panose="020B0604030504040204" pitchFamily="50" charset="-128"/>
                <a:cs typeface="+mn-cs"/>
              </a:rPr>
              <a:t>賛同する</a:t>
            </a:r>
            <a:r>
              <a:rPr kumimoji="1" lang="ja-JP" altLang="en-US" sz="1800" b="1" i="0" u="none" strike="noStrike" kern="1200" cap="none" spc="0" normalizeH="0" baseline="0" noProof="0" dirty="0">
                <a:ln>
                  <a:noFill/>
                </a:ln>
                <a:solidFill>
                  <a:srgbClr val="F17E1F">
                    <a:lumMod val="50000"/>
                  </a:srgbClr>
                </a:solidFill>
                <a:effectLst/>
                <a:uLnTx/>
                <a:uFillTx/>
                <a:latin typeface="Meiryo UI" panose="020B0604030504040204" pitchFamily="50" charset="-128"/>
                <a:ea typeface="Meiryo UI" panose="020B0604030504040204" pitchFamily="50" charset="-128"/>
                <a:cs typeface="+mn-cs"/>
              </a:rPr>
              <a:t>仲間を増やし</a:t>
            </a:r>
            <a:r>
              <a:rPr kumimoji="1" lang="ja-JP" altLang="en-US" sz="1800" b="0" i="0" u="none" strike="noStrike" kern="1200" cap="none" spc="0" normalizeH="0" baseline="0" noProof="0" dirty="0">
                <a:ln>
                  <a:noFill/>
                </a:ln>
                <a:solidFill>
                  <a:srgbClr val="404040"/>
                </a:solidFill>
                <a:effectLst/>
                <a:uLnTx/>
                <a:uFillTx/>
                <a:latin typeface="Meiryo UI" panose="020B0604030504040204" pitchFamily="50" charset="-128"/>
                <a:ea typeface="Meiryo UI" panose="020B0604030504040204" pitchFamily="50" charset="-128"/>
                <a:cs typeface="+mn-cs"/>
              </a:rPr>
              <a:t>、</a:t>
            </a:r>
            <a:r>
              <a:rPr kumimoji="1" lang="ja-JP" altLang="en-US" sz="1800" b="1" i="0" u="none" strike="noStrike" kern="1200" cap="none" spc="0" normalizeH="0" baseline="0" noProof="0" dirty="0">
                <a:ln>
                  <a:noFill/>
                </a:ln>
                <a:solidFill>
                  <a:srgbClr val="F17E1F">
                    <a:lumMod val="50000"/>
                  </a:srgbClr>
                </a:solidFill>
                <a:effectLst/>
                <a:uLnTx/>
                <a:uFillTx/>
                <a:latin typeface="Meiryo UI" panose="020B0604030504040204" pitchFamily="50" charset="-128"/>
                <a:ea typeface="Meiryo UI" panose="020B0604030504040204" pitchFamily="50" charset="-128"/>
                <a:cs typeface="+mn-cs"/>
              </a:rPr>
              <a:t>充実した奉仕活動</a:t>
            </a:r>
            <a:r>
              <a:rPr kumimoji="1" lang="ja-JP" altLang="en-US" sz="1800" b="0" i="0" u="none" strike="noStrike" kern="1200" cap="none" spc="0" normalizeH="0" baseline="0" noProof="0" dirty="0">
                <a:ln>
                  <a:noFill/>
                </a:ln>
                <a:solidFill>
                  <a:srgbClr val="404040"/>
                </a:solidFill>
                <a:effectLst/>
                <a:uLnTx/>
                <a:uFillTx/>
                <a:latin typeface="Meiryo UI" panose="020B0604030504040204" pitchFamily="50" charset="-128"/>
                <a:ea typeface="Meiryo UI" panose="020B0604030504040204" pitchFamily="50" charset="-128"/>
                <a:cs typeface="+mn-cs"/>
              </a:rPr>
              <a:t>をしたい</a:t>
            </a:r>
            <a:endParaRPr kumimoji="1" lang="en-US" altLang="ja-JP" sz="1800" b="0" i="0" u="none" strike="noStrike" kern="1200" cap="none" spc="0" normalizeH="0" baseline="0" noProof="0" dirty="0">
              <a:ln>
                <a:noFill/>
              </a:ln>
              <a:solidFill>
                <a:srgbClr val="404040"/>
              </a:solidFill>
              <a:effectLst/>
              <a:uLnTx/>
              <a:uFillTx/>
              <a:latin typeface="Meiryo UI" panose="020B0604030504040204" pitchFamily="50" charset="-128"/>
              <a:ea typeface="Meiryo UI" panose="020B0604030504040204" pitchFamily="50" charset="-128"/>
              <a:cs typeface="+mn-cs"/>
            </a:endParaRPr>
          </a:p>
        </p:txBody>
      </p:sp>
      <p:sp>
        <p:nvSpPr>
          <p:cNvPr id="11" name="テキスト ボックス 10">
            <a:extLst>
              <a:ext uri="{FF2B5EF4-FFF2-40B4-BE49-F238E27FC236}">
                <a16:creationId xmlns:a16="http://schemas.microsoft.com/office/drawing/2014/main" id="{FF51E19C-0DB1-77A2-9818-D0C554D3F3AC}"/>
              </a:ext>
            </a:extLst>
          </p:cNvPr>
          <p:cNvSpPr txBox="1"/>
          <p:nvPr/>
        </p:nvSpPr>
        <p:spPr>
          <a:xfrm>
            <a:off x="5965424" y="4309710"/>
            <a:ext cx="5616976" cy="341632"/>
          </a:xfrm>
          <a:prstGeom prst="rect">
            <a:avLst/>
          </a:prstGeom>
          <a:noFill/>
        </p:spPr>
        <p:txBody>
          <a:bodyPr wrap="square">
            <a:spAutoFit/>
          </a:bodyPr>
          <a:lstStyle/>
          <a:p>
            <a:pPr marL="0" marR="0" lvl="0" indent="0" algn="l" defTabSz="914400" rtl="0" eaLnBrk="1" fontAlgn="auto" latinLnBrk="0" hangingPunct="1">
              <a:lnSpc>
                <a:spcPct val="90000"/>
              </a:lnSpc>
              <a:spcBef>
                <a:spcPts val="1800"/>
              </a:spcBef>
              <a:spcAft>
                <a:spcPts val="0"/>
              </a:spcAft>
              <a:buClrTx/>
              <a:buSzPct val="100000"/>
              <a:buFont typeface="Arial" pitchFamily="34" charset="0"/>
              <a:buNone/>
              <a:tabLst/>
              <a:defRPr/>
            </a:pPr>
            <a:r>
              <a:rPr kumimoji="1" lang="en-US" altLang="ja-JP" sz="18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How</a:t>
            </a:r>
            <a:r>
              <a:rPr kumimoji="1" lang="ja-JP" altLang="en-US" sz="18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a:ln>
                  <a:noFill/>
                </a:ln>
                <a:solidFill>
                  <a:srgbClr val="404040"/>
                </a:solidFill>
                <a:effectLst/>
                <a:uLnTx/>
                <a:uFillTx/>
                <a:latin typeface="Meiryo UI" panose="020B0604030504040204" pitchFamily="50" charset="-128"/>
                <a:ea typeface="Meiryo UI" panose="020B0604030504040204" pitchFamily="50" charset="-128"/>
                <a:cs typeface="+mn-cs"/>
              </a:rPr>
              <a:t>奉仕活動を通じて、社会への</a:t>
            </a:r>
            <a:r>
              <a:rPr kumimoji="1" lang="ja-JP" altLang="en-US" sz="1800" b="1" i="0" u="none" strike="noStrike" kern="1200" cap="none" spc="0" normalizeH="0" baseline="0" noProof="0" dirty="0">
                <a:ln>
                  <a:noFill/>
                </a:ln>
                <a:solidFill>
                  <a:srgbClr val="F17E1F">
                    <a:lumMod val="50000"/>
                  </a:srgbClr>
                </a:solidFill>
                <a:effectLst/>
                <a:uLnTx/>
                <a:uFillTx/>
                <a:latin typeface="Meiryo UI" panose="020B0604030504040204" pitchFamily="50" charset="-128"/>
                <a:ea typeface="Meiryo UI" panose="020B0604030504040204" pitchFamily="50" charset="-128"/>
                <a:cs typeface="+mn-cs"/>
              </a:rPr>
              <a:t>貢献を伝えたい</a:t>
            </a:r>
            <a:endParaRPr kumimoji="1" lang="en-US" altLang="ja-JP" sz="1800" b="1" i="0" u="none" strike="noStrike" kern="1200" cap="none" spc="0" normalizeH="0" baseline="0" noProof="0" dirty="0">
              <a:ln>
                <a:noFill/>
              </a:ln>
              <a:solidFill>
                <a:srgbClr val="F17E1F">
                  <a:lumMod val="50000"/>
                </a:srgbClr>
              </a:solidFill>
              <a:effectLst/>
              <a:uLnTx/>
              <a:uFillTx/>
              <a:latin typeface="Meiryo UI" panose="020B0604030504040204" pitchFamily="50" charset="-128"/>
              <a:ea typeface="Meiryo UI" panose="020B0604030504040204" pitchFamily="50" charset="-128"/>
              <a:cs typeface="+mn-cs"/>
            </a:endParaRPr>
          </a:p>
        </p:txBody>
      </p:sp>
      <p:sp>
        <p:nvSpPr>
          <p:cNvPr id="13" name="テキスト ボックス 12">
            <a:extLst>
              <a:ext uri="{FF2B5EF4-FFF2-40B4-BE49-F238E27FC236}">
                <a16:creationId xmlns:a16="http://schemas.microsoft.com/office/drawing/2014/main" id="{D30D3C46-E7AF-7944-AD25-2FAB6E83D4B4}"/>
              </a:ext>
            </a:extLst>
          </p:cNvPr>
          <p:cNvSpPr txBox="1"/>
          <p:nvPr/>
        </p:nvSpPr>
        <p:spPr>
          <a:xfrm>
            <a:off x="6925692" y="5631652"/>
            <a:ext cx="5201205" cy="821763"/>
          </a:xfrm>
          <a:prstGeom prst="rect">
            <a:avLst/>
          </a:prstGeom>
          <a:noFill/>
        </p:spPr>
        <p:txBody>
          <a:bodyPr wrap="square">
            <a:spAutoFit/>
          </a:bodyPr>
          <a:lstStyle/>
          <a:p>
            <a:pPr marL="0" marR="0" lvl="0" indent="0" algn="l" defTabSz="914400" rtl="0" eaLnBrk="1" fontAlgn="auto" latinLnBrk="0" hangingPunct="1">
              <a:lnSpc>
                <a:spcPct val="90000"/>
              </a:lnSpc>
              <a:spcBef>
                <a:spcPts val="1800"/>
              </a:spcBef>
              <a:spcAft>
                <a:spcPts val="0"/>
              </a:spcAft>
              <a:buClrTx/>
              <a:buSzPct val="100000"/>
              <a:buFont typeface="Arial" pitchFamily="34" charset="0"/>
              <a:buNone/>
              <a:tabLst/>
              <a:defRPr/>
            </a:pPr>
            <a:r>
              <a:rPr kumimoji="1" lang="en-US" altLang="ja-JP" sz="18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Why</a:t>
            </a:r>
            <a:r>
              <a:rPr kumimoji="1" lang="ja-JP" altLang="en-US" sz="18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a:ln>
                  <a:noFill/>
                </a:ln>
                <a:solidFill>
                  <a:srgbClr val="404040"/>
                </a:solidFill>
                <a:effectLst/>
                <a:uLnTx/>
                <a:uFillTx/>
                <a:latin typeface="Meiryo UI" panose="020B0604030504040204" pitchFamily="50" charset="-128"/>
                <a:ea typeface="Meiryo UI" panose="020B0604030504040204" pitchFamily="50" charset="-128"/>
                <a:cs typeface="+mn-cs"/>
              </a:rPr>
              <a:t>ロータリーの目的・活動が正しく広く</a:t>
            </a:r>
            <a:endParaRPr kumimoji="1" lang="en-US" altLang="ja-JP" sz="1800" b="0" i="0" u="none" strike="noStrike" kern="1200" cap="none" spc="0" normalizeH="0" baseline="0" noProof="0" dirty="0">
              <a:ln>
                <a:noFill/>
              </a:ln>
              <a:solidFill>
                <a:srgbClr val="40404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90000"/>
              </a:lnSpc>
              <a:spcBef>
                <a:spcPts val="1800"/>
              </a:spcBef>
              <a:spcAft>
                <a:spcPts val="0"/>
              </a:spcAft>
              <a:buClrTx/>
              <a:buSzPct val="100000"/>
              <a:buFont typeface="Arial" pitchFamily="34" charset="0"/>
              <a:buNone/>
              <a:tabLst/>
              <a:defRPr/>
            </a:pPr>
            <a:r>
              <a:rPr kumimoji="1" lang="ja-JP" altLang="en-US" sz="1800" b="0" i="0" u="none" strike="noStrike" kern="1200" cap="none" spc="0" normalizeH="0" baseline="0" noProof="0" dirty="0">
                <a:ln>
                  <a:noFill/>
                </a:ln>
                <a:solidFill>
                  <a:srgbClr val="404040"/>
                </a:solidFill>
                <a:effectLst/>
                <a:uLnTx/>
                <a:uFillTx/>
                <a:latin typeface="Meiryo UI" panose="020B0604030504040204" pitchFamily="50" charset="-128"/>
                <a:ea typeface="Meiryo UI" panose="020B0604030504040204" pitchFamily="50" charset="-128"/>
                <a:cs typeface="+mn-cs"/>
              </a:rPr>
              <a:t>　　　　　</a:t>
            </a:r>
            <a:r>
              <a:rPr kumimoji="1" lang="ja-JP" altLang="en-US" sz="1800" b="1" i="0" u="none" strike="noStrike" kern="1200" cap="none" spc="0" normalizeH="0" baseline="0" noProof="0" dirty="0">
                <a:ln>
                  <a:noFill/>
                </a:ln>
                <a:solidFill>
                  <a:srgbClr val="F17E1F">
                    <a:lumMod val="50000"/>
                  </a:srgbClr>
                </a:solidFill>
                <a:effectLst/>
                <a:uLnTx/>
                <a:uFillTx/>
                <a:latin typeface="Meiryo UI" panose="020B0604030504040204" pitchFamily="50" charset="-128"/>
                <a:ea typeface="Meiryo UI" panose="020B0604030504040204" pitchFamily="50" charset="-128"/>
                <a:cs typeface="+mn-cs"/>
              </a:rPr>
              <a:t>社会に認知</a:t>
            </a:r>
            <a:r>
              <a:rPr kumimoji="1" lang="ja-JP" altLang="en-US" sz="1800" b="0" i="0" u="none" strike="noStrike" kern="1200" cap="none" spc="0" normalizeH="0" baseline="0" noProof="0" dirty="0">
                <a:ln>
                  <a:noFill/>
                </a:ln>
                <a:solidFill>
                  <a:srgbClr val="404040"/>
                </a:solidFill>
                <a:effectLst/>
                <a:uLnTx/>
                <a:uFillTx/>
                <a:latin typeface="Meiryo UI" panose="020B0604030504040204" pitchFamily="50" charset="-128"/>
                <a:ea typeface="Meiryo UI" panose="020B0604030504040204" pitchFamily="50" charset="-128"/>
                <a:cs typeface="+mn-cs"/>
              </a:rPr>
              <a:t>されること</a:t>
            </a:r>
          </a:p>
        </p:txBody>
      </p:sp>
    </p:spTree>
    <p:extLst>
      <p:ext uri="{BB962C8B-B14F-4D97-AF65-F5344CB8AC3E}">
        <p14:creationId xmlns:p14="http://schemas.microsoft.com/office/powerpoint/2010/main" val="3338191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38B43F-1F12-8063-69D9-8199E07F49F0}"/>
              </a:ext>
            </a:extLst>
          </p:cNvPr>
          <p:cNvSpPr>
            <a:spLocks noGrp="1"/>
          </p:cNvSpPr>
          <p:nvPr>
            <p:ph type="title"/>
          </p:nvPr>
        </p:nvSpPr>
        <p:spPr>
          <a:xfrm>
            <a:off x="1981199" y="381000"/>
            <a:ext cx="9977021" cy="1295400"/>
          </a:xfrm>
        </p:spPr>
        <p:txBody>
          <a:bodyPr>
            <a:normAutofit/>
          </a:bodyPr>
          <a:lstStyle/>
          <a:p>
            <a:r>
              <a:rPr kumimoji="1" lang="ja-JP" altLang="en-US" sz="3600" b="0" i="0" u="none" strike="noStrike" kern="1200" cap="all" spc="0" normalizeH="0" baseline="0" noProof="0" dirty="0">
                <a:ln>
                  <a:noFill/>
                </a:ln>
                <a:solidFill>
                  <a:srgbClr val="1BDCFF">
                    <a:lumMod val="50000"/>
                  </a:srgbClr>
                </a:solidFill>
                <a:effectLst/>
                <a:uLnTx/>
                <a:uFillTx/>
                <a:latin typeface="Meiryo UI" panose="020B0604030504040204" pitchFamily="50" charset="-128"/>
                <a:ea typeface="Meiryo UI" panose="020B0604030504040204" pitchFamily="50" charset="-128"/>
                <a:cs typeface="+mj-cs"/>
              </a:rPr>
              <a:t>改めて、ロータリーの 「公共イメージ」 を定義すると</a:t>
            </a:r>
            <a:r>
              <a:rPr kumimoji="1" lang="en-US" altLang="ja-JP" sz="3600" b="0" i="0" u="none" strike="noStrike" kern="1200" cap="all" spc="0" normalizeH="0" baseline="0" noProof="0" dirty="0">
                <a:ln>
                  <a:noFill/>
                </a:ln>
                <a:solidFill>
                  <a:srgbClr val="1BDCFF">
                    <a:lumMod val="50000"/>
                  </a:srgbClr>
                </a:solidFill>
                <a:effectLst/>
                <a:uLnTx/>
                <a:uFillTx/>
                <a:latin typeface="Meiryo UI" panose="020B0604030504040204" pitchFamily="50" charset="-128"/>
                <a:ea typeface="Meiryo UI" panose="020B0604030504040204" pitchFamily="50" charset="-128"/>
                <a:cs typeface="+mj-cs"/>
              </a:rPr>
              <a:t>…</a:t>
            </a:r>
            <a:br>
              <a:rPr kumimoji="1" lang="en-US" altLang="ja-JP" sz="3200" b="0" i="0" u="none" strike="noStrike" kern="1200" cap="all" spc="0" normalizeH="0" baseline="0" noProof="0" dirty="0">
                <a:ln>
                  <a:noFill/>
                </a:ln>
                <a:solidFill>
                  <a:srgbClr val="1BDCFF">
                    <a:lumMod val="50000"/>
                  </a:srgbClr>
                </a:solidFill>
                <a:effectLst/>
                <a:uLnTx/>
                <a:uFillTx/>
                <a:latin typeface="Meiryo UI" panose="020B0604030504040204" pitchFamily="50" charset="-128"/>
                <a:ea typeface="Meiryo UI" panose="020B0604030504040204" pitchFamily="50" charset="-128"/>
                <a:cs typeface="+mj-cs"/>
              </a:rPr>
            </a:br>
            <a:endParaRPr kumimoji="1" lang="ja-JP" altLang="en-US" dirty="0"/>
          </a:p>
        </p:txBody>
      </p:sp>
      <p:sp>
        <p:nvSpPr>
          <p:cNvPr id="3" name="コンテンツ プレースホルダー 2">
            <a:extLst>
              <a:ext uri="{FF2B5EF4-FFF2-40B4-BE49-F238E27FC236}">
                <a16:creationId xmlns:a16="http://schemas.microsoft.com/office/drawing/2014/main" id="{F88D070C-450B-7EF2-CD89-B1BFCE23FB87}"/>
              </a:ext>
            </a:extLst>
          </p:cNvPr>
          <p:cNvSpPr>
            <a:spLocks noGrp="1"/>
          </p:cNvSpPr>
          <p:nvPr>
            <p:ph idx="1"/>
          </p:nvPr>
        </p:nvSpPr>
        <p:spPr>
          <a:xfrm>
            <a:off x="1981200" y="1987420"/>
            <a:ext cx="10210800" cy="4489580"/>
          </a:xfrm>
        </p:spPr>
        <p:txBody>
          <a:bodyPr>
            <a:normAutofit fontScale="92500" lnSpcReduction="20000"/>
          </a:bodyPr>
          <a:lstStyle/>
          <a:p>
            <a:pPr marL="0" indent="0">
              <a:buNone/>
            </a:pPr>
            <a:r>
              <a:rPr kumimoji="1" lang="ja-JP" altLang="en-US" sz="3200" b="0" i="0" u="none" strike="noStrike" kern="1200" cap="all" spc="0" normalizeH="0" baseline="0" noProof="0" dirty="0">
                <a:ln>
                  <a:noFill/>
                </a:ln>
                <a:solidFill>
                  <a:srgbClr val="1BDCFF">
                    <a:lumMod val="50000"/>
                  </a:srgbClr>
                </a:solidFill>
                <a:effectLst/>
                <a:uLnTx/>
                <a:uFillTx/>
                <a:latin typeface="Meiryo UI" panose="020B0604030504040204" pitchFamily="50" charset="-128"/>
                <a:ea typeface="Meiryo UI" panose="020B0604030504040204" pitchFamily="50" charset="-128"/>
                <a:cs typeface="+mj-cs"/>
              </a:rPr>
              <a:t>⇒　ロータリーの</a:t>
            </a:r>
            <a:r>
              <a:rPr lang="ja-JP" altLang="en-US" sz="3200" cap="all" dirty="0">
                <a:solidFill>
                  <a:srgbClr val="1BDCFF">
                    <a:lumMod val="50000"/>
                  </a:srgbClr>
                </a:solidFill>
                <a:cs typeface="+mj-cs"/>
              </a:rPr>
              <a:t>「公共イメージ」の </a:t>
            </a:r>
            <a:r>
              <a:rPr lang="ja-JP" altLang="en-US" sz="3200" b="1" cap="all" dirty="0">
                <a:solidFill>
                  <a:schemeClr val="accent5">
                    <a:lumMod val="50000"/>
                  </a:schemeClr>
                </a:solidFill>
                <a:cs typeface="+mj-cs"/>
              </a:rPr>
              <a:t>“コア” </a:t>
            </a:r>
            <a:r>
              <a:rPr lang="ja-JP" altLang="en-US" sz="3200" cap="all" dirty="0">
                <a:solidFill>
                  <a:srgbClr val="1BDCFF">
                    <a:lumMod val="50000"/>
                  </a:srgbClr>
                </a:solidFill>
                <a:cs typeface="+mj-cs"/>
              </a:rPr>
              <a:t>を定義する</a:t>
            </a:r>
            <a:br>
              <a:rPr kumimoji="1" lang="en-US" altLang="ja-JP" sz="3500" b="0" i="0" u="none" strike="noStrike" kern="1200" cap="all" spc="0" normalizeH="0" baseline="0" noProof="0" dirty="0">
                <a:ln>
                  <a:noFill/>
                </a:ln>
                <a:solidFill>
                  <a:srgbClr val="1BDCFF">
                    <a:lumMod val="50000"/>
                  </a:srgbClr>
                </a:solidFill>
                <a:effectLst/>
                <a:uLnTx/>
                <a:uFillTx/>
                <a:latin typeface="Meiryo UI" panose="020B0604030504040204" pitchFamily="50" charset="-128"/>
                <a:ea typeface="Meiryo UI" panose="020B0604030504040204" pitchFamily="50" charset="-128"/>
                <a:cs typeface="+mj-cs"/>
              </a:rPr>
            </a:br>
            <a:br>
              <a:rPr kumimoji="1" lang="en-US" altLang="ja-JP" sz="3200" b="0" i="0" u="none" strike="noStrike" kern="1200" cap="all" spc="0" normalizeH="0" baseline="0" noProof="0" dirty="0">
                <a:ln>
                  <a:noFill/>
                </a:ln>
                <a:solidFill>
                  <a:srgbClr val="1BDCFF">
                    <a:lumMod val="50000"/>
                  </a:srgbClr>
                </a:solidFill>
                <a:effectLst/>
                <a:uLnTx/>
                <a:uFillTx/>
                <a:latin typeface="Meiryo UI" panose="020B0604030504040204" pitchFamily="50" charset="-128"/>
                <a:ea typeface="Meiryo UI" panose="020B0604030504040204" pitchFamily="50" charset="-128"/>
                <a:cs typeface="+mj-cs"/>
              </a:rPr>
            </a:br>
            <a:r>
              <a:rPr kumimoji="1" lang="ja-JP" altLang="en-US" sz="3200" b="0" i="0" u="none" strike="noStrike" kern="1200" cap="all" spc="0" normalizeH="0" baseline="0" noProof="0" dirty="0">
                <a:ln>
                  <a:noFill/>
                </a:ln>
                <a:solidFill>
                  <a:srgbClr val="1BDCFF">
                    <a:lumMod val="50000"/>
                  </a:srgbClr>
                </a:solidFill>
                <a:effectLst/>
                <a:uLnTx/>
                <a:uFillTx/>
                <a:latin typeface="Meiryo UI" panose="020B0604030504040204" pitchFamily="50" charset="-128"/>
                <a:ea typeface="Meiryo UI" panose="020B0604030504040204" pitchFamily="50" charset="-128"/>
                <a:cs typeface="+mj-cs"/>
              </a:rPr>
              <a:t>　</a:t>
            </a:r>
            <a:r>
              <a:rPr kumimoji="1" lang="en-US" altLang="ja-JP" sz="2800" b="0" i="0" u="none" strike="noStrike" kern="1200" cap="all"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j-cs"/>
              </a:rPr>
              <a:t>1</a:t>
            </a:r>
            <a:r>
              <a:rPr kumimoji="1" lang="ja-JP" altLang="en-US" sz="2800" b="0" i="0" u="none" strike="noStrike" kern="1200" cap="all"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j-cs"/>
              </a:rPr>
              <a:t>　公共イメージとして、何を伝えるのか</a:t>
            </a:r>
            <a:endParaRPr kumimoji="1" lang="en-US" altLang="ja-JP" sz="2800" b="0" i="0" u="none" strike="noStrike" kern="1200" cap="all"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j-cs"/>
            </a:endParaRPr>
          </a:p>
          <a:p>
            <a:pPr marL="0" indent="0">
              <a:buNone/>
            </a:pPr>
            <a:r>
              <a:rPr kumimoji="1" lang="ja-JP" altLang="en-US" sz="2800" b="0" i="0" u="none" strike="noStrike" kern="1200" cap="all" spc="0" normalizeH="0" baseline="0" noProof="0" dirty="0">
                <a:ln>
                  <a:noFill/>
                </a:ln>
                <a:effectLst/>
                <a:uLnTx/>
                <a:uFillTx/>
                <a:latin typeface="Meiryo UI" panose="020B0604030504040204" pitchFamily="50" charset="-128"/>
                <a:ea typeface="Meiryo UI" panose="020B0604030504040204" pitchFamily="50" charset="-128"/>
                <a:cs typeface="+mj-cs"/>
              </a:rPr>
              <a:t>　　　→ ・</a:t>
            </a:r>
            <a:r>
              <a:rPr kumimoji="1" lang="ja-JP" altLang="en-US" sz="2800" b="1" i="0" u="none" strike="noStrike" kern="1200" cap="all" spc="0" normalizeH="0" baseline="0" noProof="0" dirty="0">
                <a:ln>
                  <a:noFill/>
                </a:ln>
                <a:effectLst/>
                <a:uLnTx/>
                <a:uFillTx/>
                <a:latin typeface="Meiryo UI" panose="020B0604030504040204" pitchFamily="50" charset="-128"/>
                <a:ea typeface="Meiryo UI" panose="020B0604030504040204" pitchFamily="50" charset="-128"/>
                <a:cs typeface="+mj-cs"/>
              </a:rPr>
              <a:t>伝えたい「思想・理念」（ゴール）</a:t>
            </a:r>
            <a:r>
              <a:rPr kumimoji="1" lang="ja-JP" altLang="en-US" sz="2800" b="0" i="0" u="none" strike="noStrike" kern="1200" cap="all" spc="0" normalizeH="0" baseline="0" noProof="0" dirty="0">
                <a:ln>
                  <a:noFill/>
                </a:ln>
                <a:effectLst/>
                <a:uLnTx/>
                <a:uFillTx/>
                <a:latin typeface="Meiryo UI" panose="020B0604030504040204" pitchFamily="50" charset="-128"/>
                <a:ea typeface="Meiryo UI" panose="020B0604030504040204" pitchFamily="50" charset="-128"/>
                <a:cs typeface="+mj-cs"/>
              </a:rPr>
              <a:t>は何か、を決める</a:t>
            </a:r>
            <a:endParaRPr kumimoji="1" lang="en-US" altLang="ja-JP" sz="2800" b="0" i="0" u="none" strike="noStrike" kern="1200" cap="all" spc="0" normalizeH="0" baseline="0" noProof="0" dirty="0">
              <a:ln>
                <a:noFill/>
              </a:ln>
              <a:effectLst/>
              <a:uLnTx/>
              <a:uFillTx/>
              <a:latin typeface="Meiryo UI" panose="020B0604030504040204" pitchFamily="50" charset="-128"/>
              <a:ea typeface="Meiryo UI" panose="020B0604030504040204" pitchFamily="50" charset="-128"/>
              <a:cs typeface="+mj-cs"/>
            </a:endParaRPr>
          </a:p>
          <a:p>
            <a:pPr marL="0" indent="0">
              <a:buNone/>
            </a:pPr>
            <a:r>
              <a:rPr kumimoji="1" lang="ja-JP" altLang="en-US" sz="2800" b="0" i="0" u="none" strike="noStrike" kern="1200" cap="all" spc="0" normalizeH="0" baseline="0" noProof="0" dirty="0">
                <a:ln>
                  <a:noFill/>
                </a:ln>
                <a:effectLst/>
                <a:uLnTx/>
                <a:uFillTx/>
                <a:latin typeface="Meiryo UI" panose="020B0604030504040204" pitchFamily="50" charset="-128"/>
                <a:ea typeface="Meiryo UI" panose="020B0604030504040204" pitchFamily="50" charset="-128"/>
                <a:cs typeface="+mj-cs"/>
              </a:rPr>
              <a:t>　　　　　・それは</a:t>
            </a:r>
            <a:r>
              <a:rPr kumimoji="1" lang="ja-JP" altLang="en-US" sz="2800" b="1" i="0" u="none" strike="noStrike" kern="1200" cap="all" spc="0" normalizeH="0" baseline="0" noProof="0" dirty="0">
                <a:ln>
                  <a:noFill/>
                </a:ln>
                <a:effectLst/>
                <a:uLnTx/>
                <a:uFillTx/>
                <a:latin typeface="Meiryo UI" panose="020B0604030504040204" pitchFamily="50" charset="-128"/>
                <a:ea typeface="Meiryo UI" panose="020B0604030504040204" pitchFamily="50" charset="-128"/>
                <a:cs typeface="+mj-cs"/>
              </a:rPr>
              <a:t>ロータリーらしいか？</a:t>
            </a:r>
            <a:r>
              <a:rPr kumimoji="1" lang="ja-JP" altLang="en-US" sz="2800" b="0" i="0" u="none" strike="noStrike" kern="1200" cap="all" spc="0" normalizeH="0" baseline="0" noProof="0" dirty="0">
                <a:ln>
                  <a:noFill/>
                </a:ln>
                <a:effectLst/>
                <a:uLnTx/>
                <a:uFillTx/>
                <a:latin typeface="Meiryo UI" panose="020B0604030504040204" pitchFamily="50" charset="-128"/>
                <a:ea typeface="Meiryo UI" panose="020B0604030504040204" pitchFamily="50" charset="-128"/>
                <a:cs typeface="+mj-cs"/>
              </a:rPr>
              <a:t>という判断基準</a:t>
            </a:r>
            <a:endParaRPr kumimoji="1" lang="en-US" altLang="ja-JP" sz="2800" b="0" i="0" u="none" strike="noStrike" kern="1200" cap="all" spc="0" normalizeH="0" baseline="0" noProof="0" dirty="0">
              <a:ln>
                <a:noFill/>
              </a:ln>
              <a:effectLst/>
              <a:uLnTx/>
              <a:uFillTx/>
              <a:latin typeface="Meiryo UI" panose="020B0604030504040204" pitchFamily="50" charset="-128"/>
              <a:ea typeface="Meiryo UI" panose="020B0604030504040204" pitchFamily="50" charset="-128"/>
              <a:cs typeface="+mj-cs"/>
            </a:endParaRPr>
          </a:p>
          <a:p>
            <a:pPr marL="0" indent="0">
              <a:buNone/>
            </a:pPr>
            <a:r>
              <a:rPr lang="ja-JP" altLang="en-US" sz="2800" cap="all" dirty="0">
                <a:cs typeface="+mj-cs"/>
              </a:rPr>
              <a:t>　</a:t>
            </a:r>
            <a:r>
              <a:rPr kumimoji="1" lang="en-US" altLang="ja-JP" sz="2800" b="0" i="0" u="none" strike="noStrike" kern="1200" cap="all"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j-cs"/>
              </a:rPr>
              <a:t>2</a:t>
            </a:r>
            <a:r>
              <a:rPr kumimoji="1" lang="ja-JP" altLang="en-US" sz="2800" b="0" i="0" u="none" strike="noStrike" kern="1200" cap="all"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j-cs"/>
              </a:rPr>
              <a:t>　伝えたいことの価値（世界観）は何か</a:t>
            </a:r>
            <a:endParaRPr kumimoji="1" lang="en-US" altLang="ja-JP" sz="2800" b="0" i="0" u="none" strike="noStrike" kern="1200" cap="all"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j-cs"/>
            </a:endParaRPr>
          </a:p>
          <a:p>
            <a:pPr marL="0" indent="0">
              <a:buNone/>
            </a:pPr>
            <a:r>
              <a:rPr lang="ja-JP" altLang="en-US" sz="2800" cap="all" dirty="0">
                <a:cs typeface="+mj-cs"/>
              </a:rPr>
              <a:t>　　　→ ・どんな「社会」を実現したいのか、を決める</a:t>
            </a:r>
            <a:endParaRPr lang="en-US" altLang="ja-JP" sz="2800" cap="all" dirty="0">
              <a:cs typeface="+mj-cs"/>
            </a:endParaRPr>
          </a:p>
          <a:p>
            <a:pPr marL="0" indent="0">
              <a:buNone/>
            </a:pPr>
            <a:r>
              <a:rPr lang="ja-JP" altLang="en-US" sz="2800" cap="all" dirty="0">
                <a:cs typeface="+mj-cs"/>
              </a:rPr>
              <a:t>　　　　　・それは皆が</a:t>
            </a:r>
            <a:r>
              <a:rPr lang="ja-JP" altLang="en-US" sz="2800" b="1" cap="all" dirty="0">
                <a:cs typeface="+mj-cs"/>
              </a:rPr>
              <a:t>具体的にイメージ</a:t>
            </a:r>
            <a:r>
              <a:rPr lang="ja-JP" altLang="en-US" sz="2800" cap="all" dirty="0">
                <a:cs typeface="+mj-cs"/>
              </a:rPr>
              <a:t>できるか？</a:t>
            </a:r>
            <a:endParaRPr lang="en-US" altLang="ja-JP" sz="2800" cap="all" dirty="0">
              <a:cs typeface="+mj-cs"/>
            </a:endParaRPr>
          </a:p>
          <a:p>
            <a:pPr marL="0" indent="0">
              <a:buNone/>
            </a:pPr>
            <a:r>
              <a:rPr lang="ja-JP" altLang="en-US" sz="2800" cap="all" dirty="0">
                <a:cs typeface="+mj-cs"/>
              </a:rPr>
              <a:t>　　　　　・それには</a:t>
            </a:r>
            <a:r>
              <a:rPr lang="ja-JP" altLang="en-US" sz="2800" b="1" cap="all" dirty="0">
                <a:cs typeface="+mj-cs"/>
              </a:rPr>
              <a:t>ワクワク感（期待感）</a:t>
            </a:r>
            <a:r>
              <a:rPr lang="ja-JP" altLang="en-US" sz="2800" cap="all" dirty="0">
                <a:cs typeface="+mj-cs"/>
              </a:rPr>
              <a:t>があるか？　</a:t>
            </a:r>
            <a:r>
              <a:rPr kumimoji="1" lang="ja-JP" altLang="en-US" sz="2800" b="0" i="0" u="none" strike="noStrike" kern="1200" cap="all" spc="0" normalizeH="0" baseline="0" noProof="0" dirty="0">
                <a:ln>
                  <a:noFill/>
                </a:ln>
                <a:effectLst/>
                <a:uLnTx/>
                <a:uFillTx/>
                <a:latin typeface="Meiryo UI" panose="020B0604030504040204" pitchFamily="50" charset="-128"/>
                <a:ea typeface="Meiryo UI" panose="020B0604030504040204" pitchFamily="50" charset="-128"/>
                <a:cs typeface="+mj-cs"/>
              </a:rPr>
              <a:t>　</a:t>
            </a:r>
            <a:br>
              <a:rPr kumimoji="1" lang="en-US" altLang="ja-JP" sz="2800" b="0" i="0" u="none" strike="noStrike" kern="1200" cap="all" spc="0" normalizeH="0" baseline="0" noProof="0" dirty="0">
                <a:ln>
                  <a:noFill/>
                </a:ln>
                <a:solidFill>
                  <a:srgbClr val="1BDCFF">
                    <a:lumMod val="50000"/>
                  </a:srgbClr>
                </a:solidFill>
                <a:effectLst/>
                <a:uLnTx/>
                <a:uFillTx/>
                <a:latin typeface="Meiryo UI" panose="020B0604030504040204" pitchFamily="50" charset="-128"/>
                <a:ea typeface="Meiryo UI" panose="020B0604030504040204" pitchFamily="50" charset="-128"/>
                <a:cs typeface="+mj-cs"/>
              </a:rPr>
            </a:br>
            <a:r>
              <a:rPr kumimoji="1" lang="ja-JP" altLang="en-US" sz="2800" b="0" i="0" u="none" strike="noStrike" kern="1200" cap="all" spc="0" normalizeH="0" baseline="0" noProof="0" dirty="0">
                <a:ln>
                  <a:noFill/>
                </a:ln>
                <a:solidFill>
                  <a:srgbClr val="1BDCFF">
                    <a:lumMod val="50000"/>
                  </a:srgbClr>
                </a:solidFill>
                <a:effectLst/>
                <a:uLnTx/>
                <a:uFillTx/>
                <a:latin typeface="Meiryo UI" panose="020B0604030504040204" pitchFamily="50" charset="-128"/>
                <a:ea typeface="Meiryo UI" panose="020B0604030504040204" pitchFamily="50" charset="-128"/>
                <a:cs typeface="+mj-cs"/>
              </a:rPr>
              <a:t>　　 </a:t>
            </a:r>
            <a:endParaRPr kumimoji="1" lang="ja-JP" altLang="en-US" sz="2800" dirty="0"/>
          </a:p>
        </p:txBody>
      </p:sp>
    </p:spTree>
    <p:extLst>
      <p:ext uri="{BB962C8B-B14F-4D97-AF65-F5344CB8AC3E}">
        <p14:creationId xmlns:p14="http://schemas.microsoft.com/office/powerpoint/2010/main" val="84573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8B3A2E-965F-6153-2321-0E2A98B68CDE}"/>
              </a:ext>
            </a:extLst>
          </p:cNvPr>
          <p:cNvSpPr>
            <a:spLocks noGrp="1"/>
          </p:cNvSpPr>
          <p:nvPr>
            <p:ph type="title"/>
          </p:nvPr>
        </p:nvSpPr>
        <p:spPr>
          <a:xfrm>
            <a:off x="1981200" y="325336"/>
            <a:ext cx="9372600" cy="1295400"/>
          </a:xfrm>
        </p:spPr>
        <p:txBody>
          <a:bodyPr>
            <a:normAutofit fontScale="90000"/>
          </a:bodyPr>
          <a:lstStyle/>
          <a:p>
            <a:br>
              <a:rPr kumimoji="1" lang="en-US" altLang="ja-JP" dirty="0"/>
            </a:br>
            <a:br>
              <a:rPr kumimoji="1" lang="en-US" altLang="ja-JP" dirty="0"/>
            </a:br>
            <a:br>
              <a:rPr kumimoji="1" lang="en-US" altLang="ja-JP" dirty="0"/>
            </a:br>
            <a:r>
              <a:rPr lang="ja-JP" altLang="en-US" sz="4000" dirty="0"/>
              <a:t>「公共イメージ」 を “向上” するということは？</a:t>
            </a:r>
            <a:br>
              <a:rPr lang="en-US" altLang="ja-JP" dirty="0"/>
            </a:br>
            <a:endParaRPr kumimoji="1" lang="ja-JP" altLang="en-US" dirty="0"/>
          </a:p>
        </p:txBody>
      </p:sp>
      <p:sp>
        <p:nvSpPr>
          <p:cNvPr id="3" name="コンテンツ プレースホルダー 2">
            <a:extLst>
              <a:ext uri="{FF2B5EF4-FFF2-40B4-BE49-F238E27FC236}">
                <a16:creationId xmlns:a16="http://schemas.microsoft.com/office/drawing/2014/main" id="{E21B39E0-640E-A711-B931-4591C16877C7}"/>
              </a:ext>
            </a:extLst>
          </p:cNvPr>
          <p:cNvSpPr>
            <a:spLocks noGrp="1"/>
          </p:cNvSpPr>
          <p:nvPr>
            <p:ph idx="1"/>
          </p:nvPr>
        </p:nvSpPr>
        <p:spPr>
          <a:xfrm>
            <a:off x="1981200" y="1987419"/>
            <a:ext cx="10210800" cy="4483101"/>
          </a:xfrm>
        </p:spPr>
        <p:txBody>
          <a:bodyPr>
            <a:normAutofit/>
          </a:bodyPr>
          <a:lstStyle/>
          <a:p>
            <a:pPr marL="0" indent="0">
              <a:buNone/>
            </a:pPr>
            <a:r>
              <a:rPr kumimoji="1" lang="ja-JP" altLang="en-US" sz="2800" dirty="0">
                <a:solidFill>
                  <a:schemeClr val="accent1">
                    <a:lumMod val="50000"/>
                  </a:schemeClr>
                </a:solidFill>
              </a:rPr>
              <a:t>⇒　公共イメージ</a:t>
            </a:r>
            <a:r>
              <a:rPr kumimoji="1" lang="ja-JP" altLang="en-US" dirty="0">
                <a:solidFill>
                  <a:schemeClr val="accent1">
                    <a:lumMod val="50000"/>
                  </a:schemeClr>
                </a:solidFill>
              </a:rPr>
              <a:t>（</a:t>
            </a:r>
            <a:r>
              <a:rPr kumimoji="1" lang="en-US" altLang="ja-JP" dirty="0">
                <a:solidFill>
                  <a:schemeClr val="accent1">
                    <a:lumMod val="50000"/>
                  </a:schemeClr>
                </a:solidFill>
              </a:rPr>
              <a:t>image</a:t>
            </a:r>
            <a:r>
              <a:rPr lang="ja-JP" altLang="en-US" dirty="0">
                <a:solidFill>
                  <a:schemeClr val="accent1">
                    <a:lumMod val="50000"/>
                  </a:schemeClr>
                </a:solidFill>
              </a:rPr>
              <a:t>）</a:t>
            </a:r>
            <a:r>
              <a:rPr kumimoji="1" lang="ja-JP" altLang="en-US" sz="2800" dirty="0">
                <a:solidFill>
                  <a:schemeClr val="accent1">
                    <a:lumMod val="50000"/>
                  </a:schemeClr>
                </a:solidFill>
              </a:rPr>
              <a:t>とは、</a:t>
            </a:r>
            <a:r>
              <a:rPr kumimoji="1" lang="ja-JP" altLang="en-US" sz="2800" dirty="0">
                <a:solidFill>
                  <a:srgbClr val="FF0000"/>
                </a:solidFill>
              </a:rPr>
              <a:t>「</a:t>
            </a:r>
            <a:r>
              <a:rPr kumimoji="1" lang="ja-JP" altLang="en-US" sz="2800" b="1" dirty="0">
                <a:solidFill>
                  <a:schemeClr val="accent5">
                    <a:lumMod val="50000"/>
                  </a:schemeClr>
                </a:solidFill>
              </a:rPr>
              <a:t>最初に</a:t>
            </a:r>
            <a:r>
              <a:rPr kumimoji="1" lang="ja-JP" altLang="en-US" sz="2800" dirty="0">
                <a:solidFill>
                  <a:srgbClr val="FF0000"/>
                </a:solidFill>
              </a:rPr>
              <a:t>頭に浮かぶ独自のイメージ」</a:t>
            </a:r>
            <a:endParaRPr kumimoji="1" lang="en-US" altLang="ja-JP" sz="2800" dirty="0">
              <a:solidFill>
                <a:srgbClr val="FF0000"/>
              </a:solidFill>
            </a:endParaRPr>
          </a:p>
          <a:p>
            <a:pPr marL="0" indent="0">
              <a:buNone/>
            </a:pPr>
            <a:r>
              <a:rPr lang="ja-JP" altLang="en-US" sz="2800" dirty="0">
                <a:solidFill>
                  <a:schemeClr val="accent1">
                    <a:lumMod val="50000"/>
                  </a:schemeClr>
                </a:solidFill>
              </a:rPr>
              <a:t>⇒　向上</a:t>
            </a:r>
            <a:r>
              <a:rPr lang="ja-JP" altLang="en-US" dirty="0">
                <a:solidFill>
                  <a:schemeClr val="accent1">
                    <a:lumMod val="50000"/>
                  </a:schemeClr>
                </a:solidFill>
              </a:rPr>
              <a:t>（</a:t>
            </a:r>
            <a:r>
              <a:rPr lang="en-US" altLang="ja-JP" dirty="0">
                <a:solidFill>
                  <a:schemeClr val="accent1">
                    <a:lumMod val="50000"/>
                  </a:schemeClr>
                </a:solidFill>
              </a:rPr>
              <a:t>image up</a:t>
            </a:r>
            <a:r>
              <a:rPr lang="ja-JP" altLang="en-US" dirty="0">
                <a:solidFill>
                  <a:schemeClr val="accent1">
                    <a:lumMod val="50000"/>
                  </a:schemeClr>
                </a:solidFill>
              </a:rPr>
              <a:t>）</a:t>
            </a:r>
            <a:r>
              <a:rPr lang="ja-JP" altLang="en-US" sz="2800" dirty="0">
                <a:solidFill>
                  <a:schemeClr val="accent1">
                    <a:lumMod val="50000"/>
                  </a:schemeClr>
                </a:solidFill>
              </a:rPr>
              <a:t>とは、</a:t>
            </a:r>
            <a:r>
              <a:rPr lang="ja-JP" altLang="en-US" sz="2800" dirty="0">
                <a:solidFill>
                  <a:srgbClr val="FF0000"/>
                </a:solidFill>
              </a:rPr>
              <a:t>「それを確立していくための</a:t>
            </a:r>
            <a:r>
              <a:rPr lang="ja-JP" altLang="en-US" sz="2800" b="1" dirty="0">
                <a:solidFill>
                  <a:schemeClr val="accent5">
                    <a:lumMod val="50000"/>
                  </a:schemeClr>
                </a:solidFill>
              </a:rPr>
              <a:t>不断の</a:t>
            </a:r>
            <a:r>
              <a:rPr lang="ja-JP" altLang="en-US" sz="2800" dirty="0">
                <a:solidFill>
                  <a:srgbClr val="FF0000"/>
                </a:solidFill>
              </a:rPr>
              <a:t>努力」</a:t>
            </a:r>
            <a:endParaRPr lang="en-US" altLang="ja-JP" sz="2800" dirty="0">
              <a:solidFill>
                <a:srgbClr val="FF0000"/>
              </a:solidFill>
            </a:endParaRPr>
          </a:p>
          <a:p>
            <a:pPr marL="0" indent="0">
              <a:buNone/>
            </a:pPr>
            <a:r>
              <a:rPr kumimoji="1" lang="ja-JP" altLang="en-US" sz="2800" dirty="0">
                <a:solidFill>
                  <a:schemeClr val="accent1">
                    <a:lumMod val="50000"/>
                  </a:schemeClr>
                </a:solidFill>
              </a:rPr>
              <a:t>　　　　</a:t>
            </a:r>
            <a:endParaRPr kumimoji="1" lang="en-US" altLang="ja-JP" sz="2800" dirty="0">
              <a:solidFill>
                <a:schemeClr val="accent1">
                  <a:lumMod val="50000"/>
                </a:schemeClr>
              </a:solidFill>
            </a:endParaRPr>
          </a:p>
          <a:p>
            <a:pPr marL="0" indent="0">
              <a:buNone/>
            </a:pPr>
            <a:r>
              <a:rPr lang="ja-JP" altLang="en-US" sz="2800" dirty="0">
                <a:solidFill>
                  <a:schemeClr val="accent1">
                    <a:lumMod val="50000"/>
                  </a:schemeClr>
                </a:solidFill>
              </a:rPr>
              <a:t>　　 </a:t>
            </a:r>
            <a:endParaRPr lang="en-US" altLang="ja-JP" sz="2800" dirty="0">
              <a:solidFill>
                <a:schemeClr val="accent1">
                  <a:lumMod val="50000"/>
                </a:schemeClr>
              </a:solidFill>
            </a:endParaRPr>
          </a:p>
          <a:p>
            <a:pPr marL="0" indent="0">
              <a:buNone/>
            </a:pPr>
            <a:r>
              <a:rPr lang="ja-JP" altLang="en-US" sz="2800" dirty="0">
                <a:solidFill>
                  <a:schemeClr val="accent1">
                    <a:lumMod val="50000"/>
                  </a:schemeClr>
                </a:solidFill>
              </a:rPr>
              <a:t>　　 </a:t>
            </a:r>
            <a:r>
              <a:rPr lang="ja-JP" altLang="en-US" sz="2800" dirty="0">
                <a:solidFill>
                  <a:srgbClr val="FF0000"/>
                </a:solidFill>
              </a:rPr>
              <a:t>「自分から言うのではなく、</a:t>
            </a:r>
            <a:r>
              <a:rPr lang="ja-JP" altLang="en-US" sz="2800" b="1" dirty="0">
                <a:solidFill>
                  <a:schemeClr val="accent5">
                    <a:lumMod val="50000"/>
                  </a:schemeClr>
                </a:solidFill>
              </a:rPr>
              <a:t>相手が言ってくれるようになるために</a:t>
            </a:r>
            <a:endParaRPr lang="en-US" altLang="ja-JP" sz="2800" b="1" dirty="0">
              <a:solidFill>
                <a:schemeClr val="accent5">
                  <a:lumMod val="50000"/>
                </a:schemeClr>
              </a:solidFill>
            </a:endParaRPr>
          </a:p>
          <a:p>
            <a:pPr marL="0" indent="0">
              <a:buNone/>
            </a:pPr>
            <a:r>
              <a:rPr lang="ja-JP" altLang="en-US" sz="2800" dirty="0">
                <a:solidFill>
                  <a:srgbClr val="FF0000"/>
                </a:solidFill>
              </a:rPr>
              <a:t>　　  行動で示し続けること」</a:t>
            </a:r>
            <a:r>
              <a:rPr lang="ja-JP" altLang="en-US" sz="2800" b="1" dirty="0">
                <a:solidFill>
                  <a:schemeClr val="accent4">
                    <a:lumMod val="50000"/>
                  </a:schemeClr>
                </a:solidFill>
              </a:rPr>
              <a:t>（継続力）</a:t>
            </a:r>
            <a:endParaRPr lang="en-US" altLang="ja-JP" sz="2800" b="1" dirty="0">
              <a:solidFill>
                <a:schemeClr val="accent4">
                  <a:lumMod val="50000"/>
                </a:schemeClr>
              </a:solidFill>
            </a:endParaRPr>
          </a:p>
          <a:p>
            <a:pPr marL="0" indent="0">
              <a:buNone/>
            </a:pPr>
            <a:r>
              <a:rPr kumimoji="1" lang="en-US" altLang="ja-JP" sz="2800" dirty="0">
                <a:solidFill>
                  <a:schemeClr val="accent1">
                    <a:lumMod val="50000"/>
                  </a:schemeClr>
                </a:solidFill>
              </a:rPr>
              <a:t>     </a:t>
            </a:r>
            <a:r>
              <a:rPr kumimoji="1" lang="ja-JP" altLang="en-US" sz="2800" dirty="0"/>
              <a:t>（私たちは〇〇である　　　　　　　君たちは〇〇ですね）</a:t>
            </a:r>
            <a:endParaRPr kumimoji="1" lang="en-US" altLang="ja-JP" sz="2800" dirty="0"/>
          </a:p>
          <a:p>
            <a:pPr marL="0" indent="0">
              <a:buNone/>
            </a:pPr>
            <a:endParaRPr kumimoji="1" lang="ja-JP" altLang="en-US" sz="2800" dirty="0">
              <a:solidFill>
                <a:schemeClr val="accent1">
                  <a:lumMod val="50000"/>
                </a:schemeClr>
              </a:solidFill>
            </a:endParaRPr>
          </a:p>
        </p:txBody>
      </p:sp>
      <p:sp>
        <p:nvSpPr>
          <p:cNvPr id="4" name="矢印: 下 3">
            <a:extLst>
              <a:ext uri="{FF2B5EF4-FFF2-40B4-BE49-F238E27FC236}">
                <a16:creationId xmlns:a16="http://schemas.microsoft.com/office/drawing/2014/main" id="{84E15A36-3D93-1968-0989-11C5C4368E20}"/>
              </a:ext>
            </a:extLst>
          </p:cNvPr>
          <p:cNvSpPr/>
          <p:nvPr/>
        </p:nvSpPr>
        <p:spPr>
          <a:xfrm>
            <a:off x="3208813" y="3429001"/>
            <a:ext cx="744878" cy="7511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ゴシック" panose="020B0609070205080204" pitchFamily="49" charset="-128"/>
              <a:cs typeface="+mn-cs"/>
            </a:endParaRPr>
          </a:p>
        </p:txBody>
      </p:sp>
      <p:pic>
        <p:nvPicPr>
          <p:cNvPr id="5" name="図 4">
            <a:extLst>
              <a:ext uri="{FF2B5EF4-FFF2-40B4-BE49-F238E27FC236}">
                <a16:creationId xmlns:a16="http://schemas.microsoft.com/office/drawing/2014/main" id="{3AD9BE9B-6AAC-F2D4-7270-2116C227BE3D}"/>
              </a:ext>
            </a:extLst>
          </p:cNvPr>
          <p:cNvPicPr>
            <a:picLocks noChangeAspect="1"/>
          </p:cNvPicPr>
          <p:nvPr/>
        </p:nvPicPr>
        <p:blipFill>
          <a:blip r:embed="rId2"/>
          <a:stretch>
            <a:fillRect/>
          </a:stretch>
        </p:blipFill>
        <p:spPr>
          <a:xfrm rot="16200000">
            <a:off x="6396793" y="5463500"/>
            <a:ext cx="518205" cy="861409"/>
          </a:xfrm>
          <a:prstGeom prst="rect">
            <a:avLst/>
          </a:prstGeom>
        </p:spPr>
      </p:pic>
    </p:spTree>
    <p:extLst>
      <p:ext uri="{BB962C8B-B14F-4D97-AF65-F5344CB8AC3E}">
        <p14:creationId xmlns:p14="http://schemas.microsoft.com/office/powerpoint/2010/main" val="972463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CADA8C2-BF55-0F0D-D790-8AB6BD25A47A}"/>
              </a:ext>
            </a:extLst>
          </p:cNvPr>
          <p:cNvSpPr>
            <a:spLocks noGrp="1"/>
          </p:cNvSpPr>
          <p:nvPr>
            <p:ph idx="1"/>
          </p:nvPr>
        </p:nvSpPr>
        <p:spPr>
          <a:xfrm>
            <a:off x="838200" y="1435008"/>
            <a:ext cx="10515600" cy="4351338"/>
          </a:xfrm>
        </p:spPr>
        <p:txBody>
          <a:bodyPr>
            <a:normAutofit/>
          </a:bodyPr>
          <a:lstStyle/>
          <a:p>
            <a:pPr marL="0" indent="0" algn="ctr">
              <a:buNone/>
            </a:pPr>
            <a:r>
              <a:rPr kumimoji="1" lang="ja-JP" altLang="en-US" sz="4800" b="1" dirty="0">
                <a:solidFill>
                  <a:srgbClr val="7030A0"/>
                </a:solidFill>
              </a:rPr>
              <a:t>ご清聴ありがとうございました</a:t>
            </a:r>
            <a:endParaRPr kumimoji="1" lang="en-US" altLang="ja-JP" sz="4800" b="1" dirty="0">
              <a:solidFill>
                <a:srgbClr val="7030A0"/>
              </a:solidFill>
            </a:endParaRPr>
          </a:p>
          <a:p>
            <a:pPr marL="0" indent="0" algn="ctr">
              <a:buNone/>
            </a:pPr>
            <a:r>
              <a:rPr kumimoji="1" lang="ja-JP" altLang="en-US" sz="4800" b="1" dirty="0">
                <a:solidFill>
                  <a:srgbClr val="7030A0"/>
                </a:solidFill>
              </a:rPr>
              <a:t>また、お会いしましょう</a:t>
            </a:r>
            <a:endParaRPr kumimoji="1" lang="en-US" altLang="ja-JP" sz="4800" b="1" dirty="0">
              <a:solidFill>
                <a:srgbClr val="7030A0"/>
              </a:solidFill>
            </a:endParaRPr>
          </a:p>
          <a:p>
            <a:pPr marL="0" indent="0" algn="ctr">
              <a:buNone/>
            </a:pPr>
            <a:endParaRPr lang="en-US" altLang="ja-JP" sz="4800" dirty="0"/>
          </a:p>
          <a:p>
            <a:pPr marL="0" indent="0" algn="ctr">
              <a:buNone/>
            </a:pPr>
            <a:r>
              <a:rPr kumimoji="1" lang="ja-JP" altLang="en-US" dirty="0"/>
              <a:t>田中久夫</a:t>
            </a:r>
            <a:endParaRPr kumimoji="1" lang="en-US" altLang="ja-JP" dirty="0"/>
          </a:p>
          <a:p>
            <a:pPr marL="0" indent="0" algn="ctr">
              <a:buNone/>
            </a:pPr>
            <a:r>
              <a:rPr lang="en-US" altLang="ja-JP" dirty="0"/>
              <a:t>tanaka@r</a:t>
            </a:r>
            <a:r>
              <a:rPr kumimoji="1" lang="en-US" altLang="ja-JP" dirty="0"/>
              <a:t>id2840.org</a:t>
            </a:r>
            <a:endParaRPr kumimoji="1" lang="ja-JP" altLang="en-US" dirty="0"/>
          </a:p>
        </p:txBody>
      </p:sp>
      <p:pic>
        <p:nvPicPr>
          <p:cNvPr id="2" name="図 1">
            <a:extLst>
              <a:ext uri="{FF2B5EF4-FFF2-40B4-BE49-F238E27FC236}">
                <a16:creationId xmlns:a16="http://schemas.microsoft.com/office/drawing/2014/main" id="{DF9DA275-EBA9-70C2-A942-F01BC5BB64CB}"/>
              </a:ext>
            </a:extLst>
          </p:cNvPr>
          <p:cNvPicPr>
            <a:picLocks noChangeAspect="1"/>
          </p:cNvPicPr>
          <p:nvPr/>
        </p:nvPicPr>
        <p:blipFill>
          <a:blip r:embed="rId2"/>
          <a:stretch>
            <a:fillRect/>
          </a:stretch>
        </p:blipFill>
        <p:spPr>
          <a:xfrm>
            <a:off x="9951867" y="4030462"/>
            <a:ext cx="1434903" cy="2374269"/>
          </a:xfrm>
          <a:prstGeom prst="rect">
            <a:avLst/>
          </a:prstGeom>
        </p:spPr>
      </p:pic>
    </p:spTree>
    <p:extLst>
      <p:ext uri="{BB962C8B-B14F-4D97-AF65-F5344CB8AC3E}">
        <p14:creationId xmlns:p14="http://schemas.microsoft.com/office/powerpoint/2010/main" val="2531154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175700-0F7D-772A-B2E4-3C03C99BAFF0}"/>
              </a:ext>
            </a:extLst>
          </p:cNvPr>
          <p:cNvSpPr>
            <a:spLocks noGrp="1"/>
          </p:cNvSpPr>
          <p:nvPr>
            <p:ph type="title"/>
          </p:nvPr>
        </p:nvSpPr>
        <p:spPr>
          <a:solidFill>
            <a:schemeClr val="accent6">
              <a:lumMod val="20000"/>
              <a:lumOff val="80000"/>
            </a:schemeClr>
          </a:solidFill>
        </p:spPr>
        <p:txBody>
          <a:bodyPr>
            <a:normAutofit/>
          </a:bodyPr>
          <a:lstStyle/>
          <a:p>
            <a:r>
              <a:rPr kumimoji="1" lang="ja-JP" altLang="en-US" sz="2800" b="1" dirty="0"/>
              <a:t>  高崎クラブの実例</a:t>
            </a:r>
            <a:r>
              <a:rPr lang="en-US" altLang="ja-JP" sz="2800" b="1" dirty="0"/>
              <a:t>…</a:t>
            </a:r>
            <a:endParaRPr kumimoji="1" lang="ja-JP" altLang="en-US" sz="2800" b="1" dirty="0"/>
          </a:p>
        </p:txBody>
      </p:sp>
      <p:sp>
        <p:nvSpPr>
          <p:cNvPr id="3" name="コンテンツ プレースホルダー 2">
            <a:extLst>
              <a:ext uri="{FF2B5EF4-FFF2-40B4-BE49-F238E27FC236}">
                <a16:creationId xmlns:a16="http://schemas.microsoft.com/office/drawing/2014/main" id="{80FF085F-2ECD-A5CC-31EF-5B2286F56CDC}"/>
              </a:ext>
            </a:extLst>
          </p:cNvPr>
          <p:cNvSpPr>
            <a:spLocks noGrp="1"/>
          </p:cNvSpPr>
          <p:nvPr>
            <p:ph idx="1"/>
          </p:nvPr>
        </p:nvSpPr>
        <p:spPr>
          <a:xfrm>
            <a:off x="838200" y="2141537"/>
            <a:ext cx="10515600" cy="4351338"/>
          </a:xfrm>
        </p:spPr>
        <p:txBody>
          <a:bodyPr>
            <a:normAutofit/>
          </a:bodyPr>
          <a:lstStyle/>
          <a:p>
            <a:pPr marL="0" indent="0">
              <a:buNone/>
            </a:pPr>
            <a:r>
              <a:rPr kumimoji="1" lang="en-US" altLang="ja-JP" sz="2000" dirty="0"/>
              <a:t>1</a:t>
            </a:r>
            <a:r>
              <a:rPr kumimoji="1" lang="ja-JP" altLang="en-US" sz="2000" dirty="0"/>
              <a:t>　私がクラブに入会した時（</a:t>
            </a:r>
            <a:r>
              <a:rPr kumimoji="1" lang="en-US" altLang="ja-JP" sz="2000" dirty="0"/>
              <a:t>1998</a:t>
            </a:r>
            <a:r>
              <a:rPr kumimoji="1" lang="ja-JP" altLang="en-US" sz="2000" dirty="0"/>
              <a:t>年</a:t>
            </a:r>
            <a:r>
              <a:rPr kumimoji="1" lang="en-US" altLang="ja-JP" sz="2000" dirty="0"/>
              <a:t>4</a:t>
            </a:r>
            <a:r>
              <a:rPr kumimoji="1" lang="ja-JP" altLang="en-US" sz="2000" dirty="0"/>
              <a:t>月）   </a:t>
            </a:r>
            <a:r>
              <a:rPr kumimoji="1" lang="en-US" altLang="ja-JP" sz="2000" dirty="0"/>
              <a:t>…</a:t>
            </a:r>
            <a:r>
              <a:rPr kumimoji="1" lang="ja-JP" altLang="en-US" sz="2000" dirty="0"/>
              <a:t>　会員数 </a:t>
            </a:r>
            <a:r>
              <a:rPr kumimoji="1" lang="en-US" altLang="ja-JP" sz="2000" dirty="0"/>
              <a:t>100</a:t>
            </a:r>
            <a:r>
              <a:rPr kumimoji="1" lang="ja-JP" altLang="en-US" sz="2000" dirty="0"/>
              <a:t>人（女性 </a:t>
            </a:r>
            <a:r>
              <a:rPr kumimoji="1" lang="en-US" altLang="ja-JP" sz="2000" dirty="0"/>
              <a:t>0</a:t>
            </a:r>
            <a:r>
              <a:rPr kumimoji="1" lang="ja-JP" altLang="en-US" sz="2000" dirty="0"/>
              <a:t>人）</a:t>
            </a:r>
            <a:endParaRPr kumimoji="1" lang="en-US" altLang="ja-JP" sz="2000" dirty="0"/>
          </a:p>
          <a:p>
            <a:pPr marL="0" indent="0">
              <a:buNone/>
            </a:pPr>
            <a:r>
              <a:rPr lang="ja-JP" altLang="en-US" sz="2000" dirty="0"/>
              <a:t>　　　　　　　　　　　　　　　　　　　　　　 </a:t>
            </a:r>
            <a:r>
              <a:rPr lang="en-US" altLang="ja-JP" sz="2000" b="1" dirty="0">
                <a:solidFill>
                  <a:srgbClr val="0070C0"/>
                </a:solidFill>
              </a:rPr>
              <a:t>16</a:t>
            </a:r>
            <a:r>
              <a:rPr lang="ja-JP" altLang="en-US" sz="2000" b="1" dirty="0">
                <a:solidFill>
                  <a:srgbClr val="0070C0"/>
                </a:solidFill>
              </a:rPr>
              <a:t>年間の減少数 </a:t>
            </a:r>
            <a:r>
              <a:rPr lang="en-US" altLang="ja-JP" sz="2000" b="1" dirty="0">
                <a:solidFill>
                  <a:srgbClr val="0070C0"/>
                </a:solidFill>
              </a:rPr>
              <a:t>36</a:t>
            </a:r>
            <a:r>
              <a:rPr lang="ja-JP" altLang="en-US" sz="2000" b="1" dirty="0">
                <a:solidFill>
                  <a:srgbClr val="0070C0"/>
                </a:solidFill>
              </a:rPr>
              <a:t>人（年間 約</a:t>
            </a:r>
            <a:r>
              <a:rPr lang="en-US" altLang="ja-JP" sz="2000" b="1" dirty="0">
                <a:solidFill>
                  <a:srgbClr val="0070C0"/>
                </a:solidFill>
              </a:rPr>
              <a:t>2</a:t>
            </a:r>
            <a:r>
              <a:rPr lang="ja-JP" altLang="en-US" sz="2000" b="1" dirty="0">
                <a:solidFill>
                  <a:srgbClr val="0070C0"/>
                </a:solidFill>
              </a:rPr>
              <a:t>人）</a:t>
            </a:r>
            <a:endParaRPr lang="en-US" altLang="ja-JP" sz="2000" b="1" dirty="0">
              <a:solidFill>
                <a:srgbClr val="0070C0"/>
              </a:solidFill>
            </a:endParaRPr>
          </a:p>
          <a:p>
            <a:pPr marL="0" indent="0">
              <a:buNone/>
            </a:pPr>
            <a:r>
              <a:rPr lang="ja-JP" altLang="en-US" sz="2000" dirty="0"/>
              <a:t>　　　　　　　　　　　　　　　　　　　　　　　　　</a:t>
            </a:r>
            <a:r>
              <a:rPr lang="ja-JP" altLang="en-US" sz="2000" b="1" dirty="0">
                <a:solidFill>
                  <a:srgbClr val="FF0000"/>
                </a:solidFill>
              </a:rPr>
              <a:t>↓</a:t>
            </a:r>
            <a:endParaRPr lang="en-US" altLang="ja-JP" sz="2000" b="1" dirty="0">
              <a:solidFill>
                <a:srgbClr val="FF0000"/>
              </a:solidFill>
            </a:endParaRPr>
          </a:p>
          <a:p>
            <a:pPr marL="0" indent="0">
              <a:buNone/>
            </a:pPr>
            <a:r>
              <a:rPr kumimoji="1" lang="en-US" altLang="ja-JP" sz="2000" dirty="0"/>
              <a:t>2</a:t>
            </a:r>
            <a:r>
              <a:rPr kumimoji="1" lang="ja-JP" altLang="en-US" sz="2000" dirty="0"/>
              <a:t>　私が会長に就任する直前（</a:t>
            </a:r>
            <a:r>
              <a:rPr kumimoji="1" lang="en-US" altLang="ja-JP" sz="2000" dirty="0"/>
              <a:t>2014</a:t>
            </a:r>
            <a:r>
              <a:rPr kumimoji="1" lang="ja-JP" altLang="en-US" sz="2000" dirty="0"/>
              <a:t>年</a:t>
            </a:r>
            <a:r>
              <a:rPr kumimoji="1" lang="en-US" altLang="ja-JP" sz="2000" dirty="0"/>
              <a:t>6</a:t>
            </a:r>
            <a:r>
              <a:rPr kumimoji="1" lang="ja-JP" altLang="en-US" sz="2000" dirty="0"/>
              <a:t>月末）</a:t>
            </a:r>
            <a:r>
              <a:rPr kumimoji="1" lang="en-US" altLang="ja-JP" sz="2000" dirty="0"/>
              <a:t>…</a:t>
            </a:r>
            <a:r>
              <a:rPr kumimoji="1" lang="ja-JP" altLang="en-US" sz="2000" dirty="0"/>
              <a:t>　会員数  </a:t>
            </a:r>
            <a:r>
              <a:rPr kumimoji="1" lang="en-US" altLang="ja-JP" sz="2000" dirty="0"/>
              <a:t>64</a:t>
            </a:r>
            <a:r>
              <a:rPr kumimoji="1" lang="ja-JP" altLang="en-US" sz="2000" dirty="0"/>
              <a:t>人（女性 </a:t>
            </a:r>
            <a:r>
              <a:rPr kumimoji="1" lang="en-US" altLang="ja-JP" sz="2000" dirty="0"/>
              <a:t>0</a:t>
            </a:r>
            <a:r>
              <a:rPr lang="ja-JP" altLang="en-US" sz="2000" dirty="0"/>
              <a:t>人）</a:t>
            </a:r>
            <a:endParaRPr lang="en-US" altLang="ja-JP" sz="2000" dirty="0"/>
          </a:p>
          <a:p>
            <a:pPr marL="0" indent="0">
              <a:buNone/>
            </a:pPr>
            <a:r>
              <a:rPr kumimoji="1" lang="ja-JP" altLang="en-US" sz="2000" dirty="0"/>
              <a:t>　　　　　　　　　　　　　　　　　　　　　　　　　</a:t>
            </a:r>
            <a:r>
              <a:rPr kumimoji="1" lang="ja-JP" altLang="en-US" sz="2000" b="1" dirty="0">
                <a:solidFill>
                  <a:srgbClr val="FF0000"/>
                </a:solidFill>
              </a:rPr>
              <a:t>↓</a:t>
            </a:r>
            <a:endParaRPr kumimoji="1" lang="en-US" altLang="ja-JP" sz="2000" b="1" dirty="0">
              <a:solidFill>
                <a:srgbClr val="FF0000"/>
              </a:solidFill>
            </a:endParaRPr>
          </a:p>
          <a:p>
            <a:pPr marL="0" indent="0">
              <a:buNone/>
            </a:pPr>
            <a:r>
              <a:rPr lang="en-US" altLang="ja-JP" sz="2000" dirty="0"/>
              <a:t>3</a:t>
            </a:r>
            <a:r>
              <a:rPr lang="ja-JP" altLang="en-US" sz="2000" dirty="0"/>
              <a:t>　私が会長を務めた１年後（</a:t>
            </a:r>
            <a:r>
              <a:rPr lang="en-US" altLang="ja-JP" sz="2000" dirty="0"/>
              <a:t>2015</a:t>
            </a:r>
            <a:r>
              <a:rPr lang="ja-JP" altLang="en-US" sz="2000" dirty="0"/>
              <a:t>年</a:t>
            </a:r>
            <a:r>
              <a:rPr lang="en-US" altLang="ja-JP" sz="2000" dirty="0"/>
              <a:t>6</a:t>
            </a:r>
            <a:r>
              <a:rPr lang="ja-JP" altLang="en-US" sz="2000" dirty="0"/>
              <a:t>月末）</a:t>
            </a:r>
            <a:r>
              <a:rPr lang="en-US" altLang="ja-JP" sz="2000" dirty="0"/>
              <a:t>…</a:t>
            </a:r>
            <a:r>
              <a:rPr lang="ja-JP" altLang="en-US" sz="2000" dirty="0"/>
              <a:t>　</a:t>
            </a:r>
            <a:r>
              <a:rPr lang="ja-JP" altLang="en-US" sz="2000" b="1" dirty="0"/>
              <a:t>会員数 </a:t>
            </a:r>
            <a:r>
              <a:rPr lang="en-US" altLang="ja-JP" sz="2000" b="1" dirty="0"/>
              <a:t>115</a:t>
            </a:r>
            <a:r>
              <a:rPr lang="ja-JP" altLang="en-US" sz="2000" b="1" dirty="0"/>
              <a:t>人（女性 </a:t>
            </a:r>
            <a:r>
              <a:rPr lang="en-US" altLang="ja-JP" sz="2000" b="1" dirty="0"/>
              <a:t>7</a:t>
            </a:r>
            <a:r>
              <a:rPr lang="ja-JP" altLang="en-US" sz="2000" b="1" dirty="0"/>
              <a:t>人）</a:t>
            </a:r>
            <a:endParaRPr lang="en-US" altLang="ja-JP" sz="2000" b="1" dirty="0"/>
          </a:p>
          <a:p>
            <a:pPr marL="0" indent="0">
              <a:buNone/>
            </a:pPr>
            <a:r>
              <a:rPr lang="ja-JP" altLang="en-US" sz="2000" dirty="0"/>
              <a:t>　　　　　　　　　　　　　　　　　　　　　 　</a:t>
            </a:r>
            <a:r>
              <a:rPr lang="ja-JP" altLang="en-US" sz="2000" b="1" dirty="0">
                <a:solidFill>
                  <a:srgbClr val="FF0000"/>
                </a:solidFill>
              </a:rPr>
              <a:t>１年間の純増数 </a:t>
            </a:r>
            <a:r>
              <a:rPr lang="en-US" altLang="ja-JP" sz="2000" b="1" dirty="0">
                <a:solidFill>
                  <a:srgbClr val="FF0000"/>
                </a:solidFill>
              </a:rPr>
              <a:t>51</a:t>
            </a:r>
            <a:r>
              <a:rPr lang="ja-JP" altLang="en-US" sz="2000" b="1" dirty="0">
                <a:solidFill>
                  <a:srgbClr val="FF0000"/>
                </a:solidFill>
              </a:rPr>
              <a:t>人</a:t>
            </a:r>
            <a:endParaRPr lang="en-US" altLang="ja-JP" sz="2000" b="1" dirty="0">
              <a:solidFill>
                <a:srgbClr val="FF0000"/>
              </a:solidFill>
            </a:endParaRPr>
          </a:p>
          <a:p>
            <a:pPr marL="0" indent="0">
              <a:buNone/>
            </a:pPr>
            <a:r>
              <a:rPr lang="ja-JP" altLang="en-US" sz="2000" dirty="0"/>
              <a:t>　　　　　　　　　　　　　　　　　　　　　　　　　</a:t>
            </a:r>
            <a:r>
              <a:rPr lang="ja-JP" altLang="en-US" sz="2000" b="1" dirty="0">
                <a:solidFill>
                  <a:srgbClr val="FF0000"/>
                </a:solidFill>
              </a:rPr>
              <a:t>↓</a:t>
            </a:r>
            <a:endParaRPr lang="en-US" altLang="ja-JP" sz="2000" b="1" dirty="0">
              <a:solidFill>
                <a:srgbClr val="FF0000"/>
              </a:solidFill>
            </a:endParaRPr>
          </a:p>
          <a:p>
            <a:pPr marL="0" indent="0">
              <a:buNone/>
            </a:pPr>
            <a:r>
              <a:rPr lang="en-US" altLang="ja-JP" sz="2000" dirty="0"/>
              <a:t>4</a:t>
            </a:r>
            <a:r>
              <a:rPr lang="ja-JP" altLang="en-US" sz="2000" dirty="0"/>
              <a:t>　現在（</a:t>
            </a:r>
            <a:r>
              <a:rPr lang="en-US" altLang="ja-JP" sz="2000" dirty="0"/>
              <a:t>2023</a:t>
            </a:r>
            <a:r>
              <a:rPr lang="ja-JP" altLang="en-US" sz="2000" dirty="0"/>
              <a:t>年</a:t>
            </a:r>
            <a:r>
              <a:rPr lang="en-US" altLang="ja-JP" sz="2000" dirty="0"/>
              <a:t>8</a:t>
            </a:r>
            <a:r>
              <a:rPr lang="ja-JP" altLang="en-US" sz="2000" dirty="0"/>
              <a:t>月）　　　　　　　　　　</a:t>
            </a:r>
            <a:r>
              <a:rPr lang="en-US" altLang="ja-JP" sz="2000" dirty="0"/>
              <a:t>…</a:t>
            </a:r>
            <a:r>
              <a:rPr lang="ja-JP" altLang="en-US" sz="2000" dirty="0"/>
              <a:t>　会員数 </a:t>
            </a:r>
            <a:r>
              <a:rPr lang="en-US" altLang="ja-JP" sz="2000" dirty="0"/>
              <a:t>138</a:t>
            </a:r>
            <a:r>
              <a:rPr lang="ja-JP" altLang="en-US" sz="2000" dirty="0"/>
              <a:t>人（女性 </a:t>
            </a:r>
            <a:r>
              <a:rPr lang="en-US" altLang="ja-JP" sz="2000" dirty="0"/>
              <a:t>12</a:t>
            </a:r>
            <a:r>
              <a:rPr lang="ja-JP" altLang="en-US" sz="2000" dirty="0"/>
              <a:t>人）</a:t>
            </a:r>
            <a:endParaRPr lang="en-US" altLang="ja-JP" sz="2000" dirty="0"/>
          </a:p>
        </p:txBody>
      </p:sp>
    </p:spTree>
    <p:extLst>
      <p:ext uri="{BB962C8B-B14F-4D97-AF65-F5344CB8AC3E}">
        <p14:creationId xmlns:p14="http://schemas.microsoft.com/office/powerpoint/2010/main" val="2977074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9229A3-DA95-BFEF-1AFE-1FD7EC9C6AF9}"/>
              </a:ext>
            </a:extLst>
          </p:cNvPr>
          <p:cNvSpPr>
            <a:spLocks noGrp="1"/>
          </p:cNvSpPr>
          <p:nvPr>
            <p:ph type="title"/>
          </p:nvPr>
        </p:nvSpPr>
        <p:spPr>
          <a:solidFill>
            <a:schemeClr val="accent6">
              <a:lumMod val="20000"/>
              <a:lumOff val="80000"/>
            </a:schemeClr>
          </a:solidFill>
        </p:spPr>
        <p:txBody>
          <a:bodyPr>
            <a:normAutofit/>
          </a:bodyPr>
          <a:lstStyle/>
          <a:p>
            <a:r>
              <a:rPr kumimoji="1" lang="ja-JP" altLang="en-US" sz="3200" b="1" i="0" u="none" strike="noStrike" kern="1200" cap="none" spc="0" normalizeH="0" baseline="0" noProof="0" dirty="0">
                <a:ln>
                  <a:noFill/>
                </a:ln>
                <a:solidFill>
                  <a:srgbClr val="FF0000"/>
                </a:solidFill>
                <a:effectLst/>
                <a:uLnTx/>
                <a:uFillTx/>
                <a:latin typeface="+mj-ea"/>
                <a:cs typeface="+mn-cs"/>
              </a:rPr>
              <a:t> </a:t>
            </a:r>
            <a:r>
              <a:rPr kumimoji="1" lang="ja-JP" altLang="en-US" sz="2800" b="1" i="0" u="none" strike="noStrike" kern="1200" cap="none" spc="0" normalizeH="0" baseline="0" noProof="0" dirty="0">
                <a:ln>
                  <a:noFill/>
                </a:ln>
                <a:solidFill>
                  <a:srgbClr val="FF0000"/>
                </a:solidFill>
                <a:effectLst/>
                <a:uLnTx/>
                <a:uFillTx/>
                <a:latin typeface="+mj-ea"/>
                <a:cs typeface="+mn-cs"/>
              </a:rPr>
              <a:t>「</a:t>
            </a:r>
            <a:r>
              <a:rPr kumimoji="1" lang="ja-JP" altLang="ja-JP" sz="2800" b="1" i="0" u="none" strike="noStrike" kern="1200" cap="none" spc="0" normalizeH="0" baseline="0" noProof="0" dirty="0">
                <a:ln>
                  <a:noFill/>
                </a:ln>
                <a:solidFill>
                  <a:srgbClr val="FF0000"/>
                </a:solidFill>
                <a:effectLst/>
                <a:uLnTx/>
                <a:uFillTx/>
                <a:latin typeface="+mj-ea"/>
                <a:cs typeface="+mn-cs"/>
              </a:rPr>
              <a:t>新会員</a:t>
            </a:r>
            <a:r>
              <a:rPr kumimoji="1" lang="ja-JP" altLang="en-US" sz="2800" b="1" i="0" u="none" strike="noStrike" kern="1200" cap="none" spc="0" normalizeH="0" baseline="0" noProof="0" dirty="0">
                <a:ln>
                  <a:noFill/>
                </a:ln>
                <a:solidFill>
                  <a:srgbClr val="FF0000"/>
                </a:solidFill>
                <a:effectLst/>
                <a:uLnTx/>
                <a:uFillTx/>
                <a:latin typeface="+mj-ea"/>
                <a:cs typeface="+mn-cs"/>
              </a:rPr>
              <a:t>」</a:t>
            </a:r>
            <a:r>
              <a:rPr kumimoji="1" lang="ja-JP" altLang="en-US" sz="2800" b="1" i="0" u="none" strike="noStrike" kern="1200" cap="none" spc="0" normalizeH="0" baseline="0" noProof="0" dirty="0">
                <a:ln>
                  <a:noFill/>
                </a:ln>
                <a:solidFill>
                  <a:prstClr val="black"/>
                </a:solidFill>
                <a:effectLst/>
                <a:uLnTx/>
                <a:uFillTx/>
                <a:latin typeface="+mj-ea"/>
                <a:cs typeface="+mn-cs"/>
              </a:rPr>
              <a:t>が感じてきたロータリーの</a:t>
            </a:r>
            <a:r>
              <a:rPr kumimoji="1" lang="ja-JP" altLang="en-US" sz="2800" b="1" i="0" u="none" strike="noStrike" kern="1200" cap="none" spc="0" normalizeH="0" baseline="0" noProof="0" dirty="0">
                <a:ln>
                  <a:noFill/>
                </a:ln>
                <a:solidFill>
                  <a:srgbClr val="FF0000"/>
                </a:solidFill>
                <a:effectLst/>
                <a:uLnTx/>
                <a:uFillTx/>
                <a:latin typeface="+mj-ea"/>
                <a:cs typeface="+mn-cs"/>
              </a:rPr>
              <a:t>イメージ</a:t>
            </a:r>
            <a:endParaRPr kumimoji="1" lang="ja-JP" altLang="en-US" sz="2800" b="1" dirty="0">
              <a:solidFill>
                <a:srgbClr val="FF0000"/>
              </a:solidFill>
              <a:latin typeface="+mj-ea"/>
            </a:endParaRPr>
          </a:p>
        </p:txBody>
      </p:sp>
      <p:sp>
        <p:nvSpPr>
          <p:cNvPr id="3" name="コンテンツ プレースホルダー 2">
            <a:extLst>
              <a:ext uri="{FF2B5EF4-FFF2-40B4-BE49-F238E27FC236}">
                <a16:creationId xmlns:a16="http://schemas.microsoft.com/office/drawing/2014/main" id="{3D546064-098D-8F94-ECB5-914C7FD80D88}"/>
              </a:ext>
            </a:extLst>
          </p:cNvPr>
          <p:cNvSpPr>
            <a:spLocks noGrp="1"/>
          </p:cNvSpPr>
          <p:nvPr>
            <p:ph idx="1"/>
          </p:nvPr>
        </p:nvSpPr>
        <p:spPr>
          <a:xfrm>
            <a:off x="838200" y="2141537"/>
            <a:ext cx="11040122" cy="4351338"/>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effectLst/>
                <a:uLnTx/>
                <a:uFillTx/>
                <a:latin typeface="Corbel" panose="020B0503020204020204"/>
                <a:ea typeface="HGｺﾞｼｯｸM" panose="020B0609000000000000" pitchFamily="49" charset="-128"/>
                <a:cs typeface="+mn-cs"/>
              </a:rPr>
              <a:t>　</a:t>
            </a:r>
            <a:r>
              <a:rPr kumimoji="1" lang="ja-JP" altLang="ja-JP" sz="2000" b="0" i="0" u="none" strike="noStrike" kern="1200" cap="none" spc="0" normalizeH="0" baseline="0" noProof="0" dirty="0">
                <a:ln>
                  <a:noFill/>
                </a:ln>
                <a:effectLst/>
                <a:uLnTx/>
                <a:uFillTx/>
                <a:latin typeface="+mn-ea"/>
                <a:cs typeface="+mn-cs"/>
              </a:rPr>
              <a:t>１</a:t>
            </a:r>
            <a:r>
              <a:rPr kumimoji="1" lang="ja-JP" altLang="en-US" sz="2000" b="0" i="0" u="none" strike="noStrike" kern="1200" cap="none" spc="0" normalizeH="0" baseline="0" noProof="0" dirty="0">
                <a:ln>
                  <a:noFill/>
                </a:ln>
                <a:effectLst/>
                <a:uLnTx/>
                <a:uFillTx/>
                <a:latin typeface="+mn-ea"/>
                <a:cs typeface="+mn-cs"/>
              </a:rPr>
              <a:t>　</a:t>
            </a:r>
            <a:r>
              <a:rPr kumimoji="1" lang="ja-JP" altLang="ja-JP" sz="2000" b="0" i="0" u="none" strike="noStrike" kern="1200" cap="none" spc="0" normalizeH="0" baseline="0" noProof="0" dirty="0">
                <a:ln>
                  <a:noFill/>
                </a:ln>
                <a:effectLst/>
                <a:uLnTx/>
                <a:uFillTx/>
                <a:latin typeface="+mn-ea"/>
                <a:cs typeface="+mn-cs"/>
              </a:rPr>
              <a:t>クラブへの入会のキッカケは知人や取引先から</a:t>
            </a:r>
            <a:r>
              <a:rPr kumimoji="1" lang="ja-JP" altLang="ja-JP" sz="2000" b="0" i="0" u="none" strike="noStrike" kern="1200" cap="none" spc="0" normalizeH="0" baseline="0" noProof="0" dirty="0">
                <a:ln>
                  <a:noFill/>
                </a:ln>
                <a:solidFill>
                  <a:srgbClr val="FF0000"/>
                </a:solidFill>
                <a:effectLst/>
                <a:uLnTx/>
                <a:uFillTx/>
                <a:latin typeface="+mn-ea"/>
                <a:cs typeface="+mn-cs"/>
              </a:rPr>
              <a:t>勧誘</a:t>
            </a:r>
            <a:r>
              <a:rPr kumimoji="1" lang="ja-JP" altLang="ja-JP" sz="2000" b="0" i="0" u="none" strike="noStrike" kern="1200" cap="none" spc="0" normalizeH="0" baseline="0" noProof="0" dirty="0">
                <a:ln>
                  <a:noFill/>
                </a:ln>
                <a:effectLst/>
                <a:uLnTx/>
                <a:uFillTx/>
                <a:latin typeface="+mn-ea"/>
                <a:cs typeface="+mn-cs"/>
              </a:rPr>
              <a:t>されたから、</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effectLst/>
                <a:uLnTx/>
                <a:uFillTx/>
                <a:latin typeface="+mn-ea"/>
                <a:cs typeface="+mn-cs"/>
              </a:rPr>
              <a:t>　</a:t>
            </a:r>
            <a:r>
              <a:rPr kumimoji="1" lang="ja-JP" altLang="ja-JP" sz="2000" b="0" i="0" u="none" strike="noStrike" kern="1200" cap="none" spc="0" normalizeH="0" baseline="0" noProof="0" dirty="0">
                <a:ln>
                  <a:noFill/>
                </a:ln>
                <a:effectLst/>
                <a:uLnTx/>
                <a:uFillTx/>
                <a:latin typeface="+mn-ea"/>
                <a:cs typeface="+mn-cs"/>
              </a:rPr>
              <a:t>２</a:t>
            </a:r>
            <a:r>
              <a:rPr kumimoji="1" lang="ja-JP" altLang="en-US" sz="2000" b="0" i="0" u="none" strike="noStrike" kern="1200" cap="none" spc="0" normalizeH="0" baseline="0" noProof="0" dirty="0">
                <a:ln>
                  <a:noFill/>
                </a:ln>
                <a:effectLst/>
                <a:uLnTx/>
                <a:uFillTx/>
                <a:latin typeface="+mn-ea"/>
                <a:cs typeface="+mn-cs"/>
              </a:rPr>
              <a:t>　</a:t>
            </a:r>
            <a:r>
              <a:rPr kumimoji="1" lang="ja-JP" altLang="ja-JP" sz="2000" b="0" i="0" u="none" strike="noStrike" kern="1200" cap="none" spc="0" normalizeH="0" baseline="0" noProof="0" dirty="0">
                <a:ln>
                  <a:noFill/>
                </a:ln>
                <a:effectLst/>
                <a:uLnTx/>
                <a:uFillTx/>
                <a:latin typeface="+mn-ea"/>
                <a:cs typeface="+mn-cs"/>
              </a:rPr>
              <a:t>入会前は地元の有力者やお金持ちの集まりで</a:t>
            </a:r>
            <a:r>
              <a:rPr kumimoji="1" lang="ja-JP" altLang="ja-JP" sz="2000" b="0" i="0" u="none" strike="noStrike" kern="1200" cap="none" spc="0" normalizeH="0" baseline="0" noProof="0" dirty="0">
                <a:ln>
                  <a:noFill/>
                </a:ln>
                <a:solidFill>
                  <a:srgbClr val="FF0000"/>
                </a:solidFill>
                <a:effectLst/>
                <a:uLnTx/>
                <a:uFillTx/>
                <a:latin typeface="+mn-ea"/>
                <a:cs typeface="+mn-cs"/>
              </a:rPr>
              <a:t>敷居が高い</a:t>
            </a:r>
            <a:r>
              <a:rPr kumimoji="1" lang="ja-JP" altLang="ja-JP" sz="2000" b="0" i="0" u="none" strike="noStrike" kern="1200" cap="none" spc="0" normalizeH="0" baseline="0" noProof="0" dirty="0">
                <a:ln>
                  <a:noFill/>
                </a:ln>
                <a:effectLst/>
                <a:uLnTx/>
                <a:uFillTx/>
                <a:latin typeface="+mn-ea"/>
                <a:cs typeface="+mn-cs"/>
              </a:rPr>
              <a:t>ところだと思っていたが、</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effectLst/>
                <a:uLnTx/>
                <a:uFillTx/>
                <a:latin typeface="+mn-ea"/>
                <a:cs typeface="+mn-cs"/>
              </a:rPr>
              <a:t>　</a:t>
            </a:r>
            <a:r>
              <a:rPr kumimoji="1" lang="ja-JP" altLang="ja-JP" sz="2000" b="0" i="0" u="none" strike="noStrike" kern="1200" cap="none" spc="0" normalizeH="0" baseline="0" noProof="0" dirty="0">
                <a:ln>
                  <a:noFill/>
                </a:ln>
                <a:effectLst/>
                <a:uLnTx/>
                <a:uFillTx/>
                <a:latin typeface="+mn-ea"/>
                <a:cs typeface="+mn-cs"/>
              </a:rPr>
              <a:t>３</a:t>
            </a:r>
            <a:r>
              <a:rPr kumimoji="1" lang="ja-JP" altLang="en-US" sz="2000" b="0" i="0" u="none" strike="noStrike" kern="1200" cap="none" spc="0" normalizeH="0" baseline="0" noProof="0" dirty="0">
                <a:ln>
                  <a:noFill/>
                </a:ln>
                <a:effectLst/>
                <a:uLnTx/>
                <a:uFillTx/>
                <a:latin typeface="+mn-ea"/>
                <a:cs typeface="+mn-cs"/>
              </a:rPr>
              <a:t>　</a:t>
            </a:r>
            <a:r>
              <a:rPr kumimoji="1" lang="ja-JP" altLang="ja-JP" sz="2000" b="0" i="0" u="none" strike="noStrike" kern="1200" cap="none" spc="0" normalizeH="0" baseline="0" noProof="0" dirty="0">
                <a:ln>
                  <a:noFill/>
                </a:ln>
                <a:effectLst/>
                <a:uLnTx/>
                <a:uFillTx/>
                <a:latin typeface="+mn-ea"/>
                <a:cs typeface="+mn-cs"/>
              </a:rPr>
              <a:t>入ってみると楽しいし、皆が</a:t>
            </a:r>
            <a:r>
              <a:rPr kumimoji="1" lang="ja-JP" altLang="ja-JP" sz="2000" b="0" i="0" u="none" strike="noStrike" kern="1200" cap="none" spc="0" normalizeH="0" baseline="0" noProof="0" dirty="0">
                <a:ln>
                  <a:noFill/>
                </a:ln>
                <a:solidFill>
                  <a:srgbClr val="FF0000"/>
                </a:solidFill>
                <a:effectLst/>
                <a:uLnTx/>
                <a:uFillTx/>
                <a:latin typeface="+mn-ea"/>
                <a:cs typeface="+mn-cs"/>
              </a:rPr>
              <a:t>仲良く接して</a:t>
            </a:r>
            <a:r>
              <a:rPr kumimoji="1" lang="ja-JP" altLang="ja-JP" sz="2000" b="0" i="0" u="none" strike="noStrike" kern="1200" cap="none" spc="0" normalizeH="0" baseline="0" noProof="0" dirty="0">
                <a:ln>
                  <a:noFill/>
                </a:ln>
                <a:effectLst/>
                <a:uLnTx/>
                <a:uFillTx/>
                <a:latin typeface="+mn-ea"/>
                <a:cs typeface="+mn-cs"/>
              </a:rPr>
              <a:t>くれるので、</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effectLst/>
                <a:uLnTx/>
                <a:uFillTx/>
                <a:latin typeface="+mn-ea"/>
                <a:cs typeface="+mn-cs"/>
              </a:rPr>
              <a:t>　</a:t>
            </a:r>
            <a:r>
              <a:rPr kumimoji="1" lang="ja-JP" altLang="ja-JP" sz="2000" b="0" i="0" u="none" strike="noStrike" kern="1200" cap="none" spc="0" normalizeH="0" baseline="0" noProof="0" dirty="0">
                <a:ln>
                  <a:noFill/>
                </a:ln>
                <a:effectLst/>
                <a:uLnTx/>
                <a:uFillTx/>
                <a:latin typeface="+mn-ea"/>
                <a:cs typeface="+mn-cs"/>
              </a:rPr>
              <a:t>４</a:t>
            </a:r>
            <a:r>
              <a:rPr kumimoji="1" lang="ja-JP" altLang="en-US" sz="2000" b="0" i="0" u="none" strike="noStrike" kern="1200" cap="none" spc="0" normalizeH="0" baseline="0" noProof="0" dirty="0">
                <a:ln>
                  <a:noFill/>
                </a:ln>
                <a:effectLst/>
                <a:uLnTx/>
                <a:uFillTx/>
                <a:latin typeface="+mn-ea"/>
                <a:cs typeface="+mn-cs"/>
              </a:rPr>
              <a:t>　</a:t>
            </a:r>
            <a:r>
              <a:rPr kumimoji="1" lang="ja-JP" altLang="ja-JP" sz="2000" b="0" i="0" u="none" strike="noStrike" kern="1200" cap="none" spc="0" normalizeH="0" baseline="0" noProof="0" dirty="0">
                <a:ln>
                  <a:noFill/>
                </a:ln>
                <a:effectLst/>
                <a:uLnTx/>
                <a:uFillTx/>
                <a:latin typeface="+mn-ea"/>
                <a:cs typeface="+mn-cs"/>
              </a:rPr>
              <a:t>多くの</a:t>
            </a:r>
            <a:r>
              <a:rPr kumimoji="1" lang="ja-JP" altLang="ja-JP" sz="2000" b="0" i="0" u="none" strike="noStrike" kern="1200" cap="none" spc="0" normalizeH="0" baseline="0" noProof="0" dirty="0">
                <a:ln>
                  <a:noFill/>
                </a:ln>
                <a:solidFill>
                  <a:srgbClr val="FF0000"/>
                </a:solidFill>
                <a:effectLst/>
                <a:uLnTx/>
                <a:uFillTx/>
                <a:latin typeface="+mn-ea"/>
                <a:cs typeface="+mn-cs"/>
              </a:rPr>
              <a:t>友人・知人</a:t>
            </a:r>
            <a:r>
              <a:rPr kumimoji="1" lang="ja-JP" altLang="ja-JP" sz="2000" b="0" i="0" u="none" strike="noStrike" kern="1200" cap="none" spc="0" normalizeH="0" baseline="0" noProof="0" dirty="0">
                <a:ln>
                  <a:noFill/>
                </a:ln>
                <a:effectLst/>
                <a:uLnTx/>
                <a:uFillTx/>
                <a:latin typeface="+mn-ea"/>
                <a:cs typeface="+mn-cs"/>
              </a:rPr>
              <a:t>が出来た、また</a:t>
            </a:r>
            <a:r>
              <a:rPr kumimoji="1" lang="ja-JP" altLang="ja-JP" sz="2000" b="0" i="0" u="none" strike="noStrike" kern="1200" cap="none" spc="0" normalizeH="0" baseline="0" noProof="0" dirty="0">
                <a:ln>
                  <a:noFill/>
                </a:ln>
                <a:solidFill>
                  <a:srgbClr val="FF0000"/>
                </a:solidFill>
                <a:effectLst/>
                <a:uLnTx/>
                <a:uFillTx/>
                <a:latin typeface="+mn-ea"/>
                <a:cs typeface="+mn-cs"/>
              </a:rPr>
              <a:t>異業種の仲間</a:t>
            </a:r>
            <a:r>
              <a:rPr kumimoji="1" lang="ja-JP" altLang="ja-JP" sz="2000" b="0" i="0" u="none" strike="noStrike" kern="1200" cap="none" spc="0" normalizeH="0" baseline="0" noProof="0" dirty="0">
                <a:ln>
                  <a:noFill/>
                </a:ln>
                <a:effectLst/>
                <a:uLnTx/>
                <a:uFillTx/>
                <a:latin typeface="+mn-ea"/>
                <a:cs typeface="+mn-cs"/>
              </a:rPr>
              <a:t>も拡がった</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effectLst/>
                <a:uLnTx/>
                <a:uFillTx/>
                <a:latin typeface="+mn-ea"/>
                <a:cs typeface="+mn-cs"/>
              </a:rPr>
              <a:t>　</a:t>
            </a:r>
            <a:r>
              <a:rPr kumimoji="1" lang="ja-JP" altLang="ja-JP" sz="2000" b="0" i="0" u="none" strike="noStrike" kern="1200" cap="none" spc="0" normalizeH="0" baseline="0" noProof="0" dirty="0">
                <a:ln>
                  <a:noFill/>
                </a:ln>
                <a:effectLst/>
                <a:uLnTx/>
                <a:uFillTx/>
                <a:latin typeface="+mn-ea"/>
                <a:cs typeface="+mn-cs"/>
              </a:rPr>
              <a:t>５</a:t>
            </a:r>
            <a:r>
              <a:rPr kumimoji="1" lang="ja-JP" altLang="en-US" sz="2000" b="0" i="0" u="none" strike="noStrike" kern="1200" cap="none" spc="0" normalizeH="0" baseline="0" noProof="0" dirty="0">
                <a:ln>
                  <a:noFill/>
                </a:ln>
                <a:effectLst/>
                <a:uLnTx/>
                <a:uFillTx/>
                <a:latin typeface="+mn-ea"/>
                <a:cs typeface="+mn-cs"/>
              </a:rPr>
              <a:t>　</a:t>
            </a:r>
            <a:r>
              <a:rPr kumimoji="1" lang="ja-JP" altLang="ja-JP" sz="2000" b="0" i="0" u="none" strike="noStrike" kern="1200" cap="none" spc="0" normalizeH="0" baseline="0" noProof="0" dirty="0">
                <a:ln>
                  <a:noFill/>
                </a:ln>
                <a:effectLst/>
                <a:uLnTx/>
                <a:uFillTx/>
                <a:latin typeface="+mn-ea"/>
                <a:cs typeface="+mn-cs"/>
              </a:rPr>
              <a:t>でも、</a:t>
            </a:r>
            <a:r>
              <a:rPr kumimoji="1" lang="ja-JP" altLang="ja-JP" sz="2000" b="0" i="0" u="none" strike="noStrike" kern="1200" cap="none" spc="0" normalizeH="0" baseline="0" noProof="0" dirty="0">
                <a:ln>
                  <a:noFill/>
                </a:ln>
                <a:solidFill>
                  <a:srgbClr val="FF0000"/>
                </a:solidFill>
                <a:effectLst/>
                <a:uLnTx/>
                <a:uFillTx/>
                <a:latin typeface="+mn-ea"/>
                <a:cs typeface="+mn-cs"/>
              </a:rPr>
              <a:t>若手の会員や女性会員は少ない</a:t>
            </a:r>
            <a:r>
              <a:rPr kumimoji="1" lang="ja-JP" altLang="ja-JP" sz="2000" b="0" i="0" u="none" strike="noStrike" kern="1200" cap="none" spc="0" normalizeH="0" baseline="0" noProof="0" dirty="0">
                <a:ln>
                  <a:noFill/>
                </a:ln>
                <a:effectLst/>
                <a:uLnTx/>
                <a:uFillTx/>
                <a:latin typeface="+mn-ea"/>
                <a:cs typeface="+mn-cs"/>
              </a:rPr>
              <a:t>し、会費やそれ以外の</a:t>
            </a:r>
            <a:r>
              <a:rPr kumimoji="1" lang="ja-JP" altLang="ja-JP" sz="2000" b="0" i="0" u="none" strike="noStrike" kern="1200" cap="none" spc="0" normalizeH="0" baseline="0" noProof="0" dirty="0">
                <a:ln>
                  <a:noFill/>
                </a:ln>
                <a:solidFill>
                  <a:srgbClr val="FF0000"/>
                </a:solidFill>
                <a:effectLst/>
                <a:uLnTx/>
                <a:uFillTx/>
                <a:latin typeface="+mn-ea"/>
                <a:cs typeface="+mn-cs"/>
              </a:rPr>
              <a:t>金銭的負担も重い</a:t>
            </a:r>
            <a:endParaRPr kumimoji="1" lang="ja-JP" altLang="ja-JP" sz="2000" b="0" i="0" u="none" strike="noStrike" kern="1200" cap="none" spc="0" normalizeH="0" baseline="0" noProof="0" dirty="0">
              <a:ln>
                <a:noFill/>
              </a:ln>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effectLst/>
                <a:uLnTx/>
                <a:uFillTx/>
                <a:latin typeface="+mn-ea"/>
                <a:cs typeface="+mn-cs"/>
              </a:rPr>
              <a:t>　</a:t>
            </a:r>
            <a:r>
              <a:rPr kumimoji="1" lang="ja-JP" altLang="ja-JP" sz="2000" b="0" i="0" u="none" strike="noStrike" kern="1200" cap="none" spc="0" normalizeH="0" baseline="0" noProof="0" dirty="0">
                <a:ln>
                  <a:noFill/>
                </a:ln>
                <a:effectLst/>
                <a:uLnTx/>
                <a:uFillTx/>
                <a:latin typeface="+mn-ea"/>
                <a:cs typeface="+mn-cs"/>
              </a:rPr>
              <a:t>６</a:t>
            </a:r>
            <a:r>
              <a:rPr kumimoji="1" lang="ja-JP" altLang="en-US" sz="2000" b="0" i="0" u="none" strike="noStrike" kern="1200" cap="none" spc="0" normalizeH="0" baseline="0" noProof="0" dirty="0">
                <a:ln>
                  <a:noFill/>
                </a:ln>
                <a:effectLst/>
                <a:uLnTx/>
                <a:uFillTx/>
                <a:latin typeface="+mn-ea"/>
                <a:cs typeface="+mn-cs"/>
              </a:rPr>
              <a:t>　</a:t>
            </a:r>
            <a:r>
              <a:rPr kumimoji="1" lang="ja-JP" altLang="ja-JP" sz="2000" b="0" i="0" u="none" strike="noStrike" kern="1200" cap="none" spc="0" normalizeH="0" baseline="0" noProof="0" dirty="0">
                <a:ln>
                  <a:noFill/>
                </a:ln>
                <a:effectLst/>
                <a:uLnTx/>
                <a:uFillTx/>
                <a:latin typeface="+mn-ea"/>
                <a:cs typeface="+mn-cs"/>
              </a:rPr>
              <a:t>今後は、</a:t>
            </a:r>
            <a:r>
              <a:rPr kumimoji="1" lang="ja-JP" altLang="ja-JP" sz="2000" b="0" i="0" u="none" strike="noStrike" kern="1200" cap="none" spc="0" normalizeH="0" baseline="0" noProof="0" dirty="0">
                <a:ln>
                  <a:noFill/>
                </a:ln>
                <a:solidFill>
                  <a:srgbClr val="FF0000"/>
                </a:solidFill>
                <a:effectLst/>
                <a:uLnTx/>
                <a:uFillTx/>
                <a:latin typeface="+mn-ea"/>
                <a:cs typeface="+mn-cs"/>
              </a:rPr>
              <a:t>例会の回数</a:t>
            </a:r>
            <a:r>
              <a:rPr kumimoji="1" lang="ja-JP" altLang="ja-JP" sz="2000" b="0" i="0" u="none" strike="noStrike" kern="1200" cap="none" spc="0" normalizeH="0" baseline="0" noProof="0" dirty="0">
                <a:ln>
                  <a:noFill/>
                </a:ln>
                <a:effectLst/>
                <a:uLnTx/>
                <a:uFillTx/>
                <a:latin typeface="+mn-ea"/>
                <a:cs typeface="+mn-cs"/>
              </a:rPr>
              <a:t>を見直したり</a:t>
            </a:r>
            <a:r>
              <a:rPr kumimoji="1" lang="ja-JP" altLang="en-US" sz="2000" b="0" i="0" u="none" strike="noStrike" kern="1200" cap="none" spc="0" normalizeH="0" baseline="0" noProof="0" dirty="0">
                <a:ln>
                  <a:noFill/>
                </a:ln>
                <a:effectLst/>
                <a:uLnTx/>
                <a:uFillTx/>
                <a:latin typeface="+mn-ea"/>
                <a:cs typeface="+mn-cs"/>
              </a:rPr>
              <a:t>、</a:t>
            </a:r>
            <a:r>
              <a:rPr kumimoji="1" lang="ja-JP" altLang="ja-JP" sz="2000" b="0" i="0" u="none" strike="noStrike" kern="1200" cap="none" spc="0" normalizeH="0" baseline="0" noProof="0" dirty="0">
                <a:ln>
                  <a:noFill/>
                </a:ln>
                <a:solidFill>
                  <a:srgbClr val="FF0000"/>
                </a:solidFill>
                <a:effectLst/>
                <a:uLnTx/>
                <a:uFillTx/>
                <a:latin typeface="+mn-ea"/>
                <a:cs typeface="+mn-cs"/>
              </a:rPr>
              <a:t>夜間例会</a:t>
            </a:r>
            <a:r>
              <a:rPr kumimoji="1" lang="ja-JP" altLang="ja-JP" sz="2000" b="0" i="0" u="none" strike="noStrike" kern="1200" cap="none" spc="0" normalizeH="0" baseline="0" noProof="0" dirty="0">
                <a:ln>
                  <a:noFill/>
                </a:ln>
                <a:effectLst/>
                <a:uLnTx/>
                <a:uFillTx/>
                <a:latin typeface="+mn-ea"/>
                <a:cs typeface="+mn-cs"/>
              </a:rPr>
              <a:t>を開いたりして、若い会員を増やし、</a:t>
            </a:r>
            <a:endParaRPr kumimoji="1" lang="en-US" altLang="ja-JP" sz="2000" b="0" i="0" u="none" strike="noStrike" kern="1200" cap="none" spc="0" normalizeH="0" baseline="0" noProof="0" dirty="0">
              <a:ln>
                <a:noFill/>
              </a:ln>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effectLst/>
                <a:uLnTx/>
                <a:uFillTx/>
                <a:latin typeface="+mn-ea"/>
                <a:cs typeface="+mn-cs"/>
              </a:rPr>
              <a:t>　　   </a:t>
            </a:r>
            <a:r>
              <a:rPr kumimoji="1" lang="ja-JP" altLang="ja-JP" sz="2000" b="0" i="0" u="none" strike="noStrike" kern="1200" cap="none" spc="0" normalizeH="0" baseline="0" noProof="0" dirty="0">
                <a:ln>
                  <a:noFill/>
                </a:ln>
                <a:effectLst/>
                <a:uLnTx/>
                <a:uFillTx/>
                <a:latin typeface="+mn-ea"/>
                <a:cs typeface="+mn-cs"/>
              </a:rPr>
              <a:t>ロータリーの広報の充実、活動をアピールする</a:t>
            </a:r>
            <a:r>
              <a:rPr kumimoji="1" lang="ja-JP" altLang="ja-JP" sz="2000" b="0" i="0" u="none" strike="noStrike" kern="1200" cap="none" spc="0" normalizeH="0" baseline="0" noProof="0" dirty="0">
                <a:ln>
                  <a:noFill/>
                </a:ln>
                <a:solidFill>
                  <a:srgbClr val="FF0000"/>
                </a:solidFill>
                <a:effectLst/>
                <a:uLnTx/>
                <a:uFillTx/>
                <a:latin typeface="+mn-ea"/>
                <a:cs typeface="+mn-cs"/>
              </a:rPr>
              <a:t>イベント</a:t>
            </a:r>
            <a:r>
              <a:rPr kumimoji="1" lang="ja-JP" altLang="ja-JP" sz="2000" b="0" i="0" u="none" strike="noStrike" kern="1200" cap="none" spc="0" normalizeH="0" baseline="0" noProof="0" dirty="0">
                <a:ln>
                  <a:noFill/>
                </a:ln>
                <a:effectLst/>
                <a:uLnTx/>
                <a:uFillTx/>
                <a:latin typeface="+mn-ea"/>
                <a:cs typeface="+mn-cs"/>
              </a:rPr>
              <a:t>を開催することが必要だと思う</a:t>
            </a:r>
            <a:endParaRPr kumimoji="1" lang="en-US" altLang="ja-JP" sz="2000" b="0" i="0" u="none" strike="noStrike" kern="1200" cap="none" spc="0" normalizeH="0" baseline="0" noProof="0" dirty="0">
              <a:ln>
                <a:noFill/>
              </a:ln>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2000" b="0" i="0" u="none" strike="noStrike" kern="1200" cap="none" spc="0" normalizeH="0" baseline="0" noProof="0" dirty="0">
                <a:ln>
                  <a:noFill/>
                </a:ln>
                <a:effectLst/>
                <a:uLnTx/>
                <a:uFillTx/>
                <a:latin typeface="+mn-ea"/>
                <a:cs typeface="+mn-cs"/>
              </a:rPr>
              <a:t> </a:t>
            </a:r>
            <a:endParaRPr kumimoji="1" lang="ja-JP" altLang="ja-JP" sz="2000" b="0" i="0" u="none" strike="noStrike" kern="1200" cap="none" spc="0" normalizeH="0" baseline="0" noProof="0" dirty="0">
              <a:ln>
                <a:noFill/>
              </a:ln>
              <a:effectLst/>
              <a:uLnTx/>
              <a:uFillTx/>
              <a:latin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effectLst/>
                <a:uLnTx/>
                <a:uFillTx/>
                <a:latin typeface="+mn-ea"/>
                <a:cs typeface="+mn-cs"/>
              </a:rPr>
              <a:t>　＊</a:t>
            </a:r>
            <a:r>
              <a:rPr kumimoji="1" lang="ja-JP" altLang="ja-JP" sz="2000" b="0" i="0" u="none" strike="noStrike" kern="1200" cap="none" spc="0" normalizeH="0" baseline="0" noProof="0" dirty="0">
                <a:ln>
                  <a:noFill/>
                </a:ln>
                <a:effectLst/>
                <a:uLnTx/>
                <a:uFillTx/>
                <a:latin typeface="+mn-ea"/>
                <a:cs typeface="+mn-cs"/>
              </a:rPr>
              <a:t>こ</a:t>
            </a:r>
            <a:r>
              <a:rPr kumimoji="1" lang="ja-JP" altLang="en-US" sz="2000" b="0" i="0" u="none" strike="noStrike" kern="1200" cap="none" spc="0" normalizeH="0" baseline="0" noProof="0" dirty="0">
                <a:ln>
                  <a:noFill/>
                </a:ln>
                <a:effectLst/>
                <a:uLnTx/>
                <a:uFillTx/>
                <a:latin typeface="+mn-ea"/>
                <a:cs typeface="+mn-cs"/>
              </a:rPr>
              <a:t>れを</a:t>
            </a:r>
            <a:r>
              <a:rPr kumimoji="1" lang="ja-JP" altLang="en-US" sz="2000" b="1" i="0" u="none" strike="noStrike" kern="1200" cap="none" spc="0" normalizeH="0" baseline="0" noProof="0" dirty="0">
                <a:ln>
                  <a:noFill/>
                </a:ln>
                <a:effectLst/>
                <a:uLnTx/>
                <a:uFillTx/>
                <a:latin typeface="+mn-ea"/>
                <a:cs typeface="+mn-cs"/>
              </a:rPr>
              <a:t>分析・解消</a:t>
            </a:r>
            <a:r>
              <a:rPr kumimoji="1" lang="ja-JP" altLang="en-US" sz="2000" b="0" i="0" u="none" strike="noStrike" kern="1200" cap="none" spc="0" normalizeH="0" baseline="0" noProof="0" dirty="0">
                <a:ln>
                  <a:noFill/>
                </a:ln>
                <a:effectLst/>
                <a:uLnTx/>
                <a:uFillTx/>
                <a:latin typeface="+mn-ea"/>
                <a:cs typeface="+mn-cs"/>
              </a:rPr>
              <a:t>することに</a:t>
            </a:r>
            <a:r>
              <a:rPr kumimoji="1" lang="ja-JP" altLang="ja-JP" sz="2000" b="0" i="0" u="none" strike="noStrike" kern="1200" cap="none" spc="0" normalizeH="0" baseline="0" noProof="0" dirty="0">
                <a:ln>
                  <a:noFill/>
                </a:ln>
                <a:effectLst/>
                <a:uLnTx/>
                <a:uFillTx/>
                <a:latin typeface="+mn-ea"/>
                <a:cs typeface="+mn-cs"/>
              </a:rPr>
              <a:t>、</a:t>
            </a:r>
            <a:r>
              <a:rPr kumimoji="1" lang="ja-JP" altLang="en-US" sz="2000" b="0" i="0" u="none" strike="noStrike" kern="1200" cap="none" spc="0" normalizeH="0" baseline="0" noProof="0" dirty="0">
                <a:ln>
                  <a:noFill/>
                </a:ln>
                <a:effectLst/>
                <a:uLnTx/>
                <a:uFillTx/>
                <a:latin typeface="+mn-ea"/>
                <a:cs typeface="+mn-cs"/>
              </a:rPr>
              <a:t>ロータリーやクラブの将来</a:t>
            </a:r>
            <a:r>
              <a:rPr kumimoji="1" lang="ja-JP" altLang="ja-JP" sz="2000" b="0" i="0" u="none" strike="noStrike" kern="1200" cap="none" spc="0" normalizeH="0" baseline="0" noProof="0" dirty="0">
                <a:ln>
                  <a:noFill/>
                </a:ln>
                <a:effectLst/>
                <a:uLnTx/>
                <a:uFillTx/>
                <a:latin typeface="+mn-ea"/>
                <a:cs typeface="+mn-cs"/>
              </a:rPr>
              <a:t>があるように思います</a:t>
            </a:r>
          </a:p>
          <a:p>
            <a:pPr marL="0" indent="0">
              <a:buNone/>
            </a:pPr>
            <a:endParaRPr kumimoji="1" lang="ja-JP" altLang="en-US" dirty="0"/>
          </a:p>
        </p:txBody>
      </p:sp>
    </p:spTree>
    <p:extLst>
      <p:ext uri="{BB962C8B-B14F-4D97-AF65-F5344CB8AC3E}">
        <p14:creationId xmlns:p14="http://schemas.microsoft.com/office/powerpoint/2010/main" val="78969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1000"/>
                                        <p:tgtEl>
                                          <p:spTgt spid="3">
                                            <p:txEl>
                                              <p:pRg st="7" end="7"/>
                                            </p:txEl>
                                          </p:spTgt>
                                        </p:tgtEl>
                                      </p:cBhvr>
                                    </p:animEffect>
                                    <p:anim calcmode="lin" valueType="num">
                                      <p:cBhvr>
                                        <p:cTn id="5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Effect transition="in" filter="fade">
                                      <p:cBhvr>
                                        <p:cTn id="59" dur="1000"/>
                                        <p:tgtEl>
                                          <p:spTgt spid="3">
                                            <p:txEl>
                                              <p:pRg st="8" end="8"/>
                                            </p:txEl>
                                          </p:spTgt>
                                        </p:tgtEl>
                                      </p:cBhvr>
                                    </p:animEffect>
                                    <p:anim calcmode="lin" valueType="num">
                                      <p:cBhvr>
                                        <p:cTn id="6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77EEA2-D238-B424-F80F-26106AA6DD09}"/>
              </a:ext>
            </a:extLst>
          </p:cNvPr>
          <p:cNvSpPr>
            <a:spLocks noGrp="1"/>
          </p:cNvSpPr>
          <p:nvPr>
            <p:ph type="title"/>
          </p:nvPr>
        </p:nvSpPr>
        <p:spPr>
          <a:solidFill>
            <a:schemeClr val="accent6">
              <a:lumMod val="20000"/>
              <a:lumOff val="80000"/>
            </a:schemeClr>
          </a:solidFill>
        </p:spPr>
        <p:txBody>
          <a:bodyPr>
            <a:normAutofit/>
          </a:bodyPr>
          <a:lstStyle/>
          <a:p>
            <a:r>
              <a:rPr kumimoji="1" lang="en-US" altLang="ja-JP" sz="3200" dirty="0"/>
              <a:t>  </a:t>
            </a:r>
            <a:r>
              <a:rPr kumimoji="1" lang="ja-JP" altLang="en-US" sz="2800" b="1" dirty="0"/>
              <a:t>生きていくうえで欠かしてはならない</a:t>
            </a:r>
            <a:r>
              <a:rPr lang="ja-JP" altLang="en-US" sz="2800" b="1" dirty="0">
                <a:solidFill>
                  <a:srgbClr val="FF0000"/>
                </a:solidFill>
              </a:rPr>
              <a:t>３つのもの</a:t>
            </a:r>
            <a:endParaRPr kumimoji="1" lang="ja-JP" altLang="en-US" sz="2800" b="1" dirty="0">
              <a:solidFill>
                <a:srgbClr val="FF0000"/>
              </a:solidFill>
            </a:endParaRPr>
          </a:p>
        </p:txBody>
      </p:sp>
      <p:sp>
        <p:nvSpPr>
          <p:cNvPr id="3" name="コンテンツ プレースホルダー 2">
            <a:extLst>
              <a:ext uri="{FF2B5EF4-FFF2-40B4-BE49-F238E27FC236}">
                <a16:creationId xmlns:a16="http://schemas.microsoft.com/office/drawing/2014/main" id="{D0E3B60A-92A1-5FB0-8ACA-9310061A638F}"/>
              </a:ext>
            </a:extLst>
          </p:cNvPr>
          <p:cNvSpPr>
            <a:spLocks noGrp="1"/>
          </p:cNvSpPr>
          <p:nvPr>
            <p:ph idx="1"/>
          </p:nvPr>
        </p:nvSpPr>
        <p:spPr>
          <a:xfrm>
            <a:off x="1091952" y="2141537"/>
            <a:ext cx="10261847" cy="4351338"/>
          </a:xfrm>
        </p:spPr>
        <p:txBody>
          <a:bodyPr>
            <a:normAutofit lnSpcReduction="10000"/>
          </a:bodyPr>
          <a:lstStyle/>
          <a:p>
            <a:pPr marL="0" indent="0">
              <a:buNone/>
            </a:pPr>
            <a:r>
              <a:rPr kumimoji="1" lang="ja-JP" altLang="en-US" sz="2000" b="1" dirty="0">
                <a:solidFill>
                  <a:srgbClr val="0070C0"/>
                </a:solidFill>
              </a:rPr>
              <a:t>お釈迦様 </a:t>
            </a:r>
            <a:r>
              <a:rPr kumimoji="1" lang="ja-JP" altLang="en-US" sz="2000" dirty="0"/>
              <a:t>は、人が生きていくうえで欠かしてはならない大切なものは、</a:t>
            </a:r>
            <a:endParaRPr kumimoji="1" lang="en-US" altLang="ja-JP" sz="2000" dirty="0"/>
          </a:p>
          <a:p>
            <a:pPr marL="0" indent="0">
              <a:buNone/>
            </a:pPr>
            <a:r>
              <a:rPr lang="ja-JP" altLang="en-US" sz="2000" dirty="0"/>
              <a:t>　</a:t>
            </a:r>
            <a:endParaRPr lang="en-US" altLang="ja-JP" sz="2000" dirty="0"/>
          </a:p>
          <a:p>
            <a:pPr marL="0" indent="0">
              <a:buNone/>
            </a:pPr>
            <a:r>
              <a:rPr kumimoji="1" lang="ja-JP" altLang="en-US" sz="2000" dirty="0"/>
              <a:t>　１つは　</a:t>
            </a:r>
            <a:r>
              <a:rPr kumimoji="1" lang="ja-JP" altLang="en-US" sz="2000" b="1" dirty="0">
                <a:solidFill>
                  <a:srgbClr val="FF0000"/>
                </a:solidFill>
              </a:rPr>
              <a:t>人生の「師」</a:t>
            </a:r>
            <a:endParaRPr kumimoji="1" lang="en-US" altLang="ja-JP" sz="2000" b="1" dirty="0">
              <a:solidFill>
                <a:srgbClr val="FF0000"/>
              </a:solidFill>
            </a:endParaRPr>
          </a:p>
          <a:p>
            <a:pPr marL="0" indent="0">
              <a:buNone/>
            </a:pPr>
            <a:endParaRPr lang="en-US" altLang="ja-JP" sz="2000" dirty="0"/>
          </a:p>
          <a:p>
            <a:pPr marL="0" indent="0">
              <a:buNone/>
            </a:pPr>
            <a:r>
              <a:rPr kumimoji="1" lang="ja-JP" altLang="en-US" sz="2000" dirty="0"/>
              <a:t>　２つは　</a:t>
            </a:r>
            <a:r>
              <a:rPr kumimoji="1" lang="ja-JP" altLang="en-US" sz="2000" b="1" dirty="0">
                <a:solidFill>
                  <a:srgbClr val="FF0000"/>
                </a:solidFill>
              </a:rPr>
              <a:t>人生の「教え」</a:t>
            </a:r>
            <a:endParaRPr kumimoji="1" lang="en-US" altLang="ja-JP" sz="2000" b="1" dirty="0">
              <a:solidFill>
                <a:srgbClr val="FF0000"/>
              </a:solidFill>
            </a:endParaRPr>
          </a:p>
          <a:p>
            <a:pPr marL="0" indent="0">
              <a:buNone/>
            </a:pPr>
            <a:endParaRPr lang="en-US" altLang="ja-JP" sz="2000" dirty="0"/>
          </a:p>
          <a:p>
            <a:pPr marL="0" indent="0">
              <a:buNone/>
            </a:pPr>
            <a:r>
              <a:rPr kumimoji="1" lang="ja-JP" altLang="en-US" sz="2000" dirty="0"/>
              <a:t>　３つは　</a:t>
            </a:r>
            <a:r>
              <a:rPr kumimoji="1" lang="ja-JP" altLang="en-US" sz="2000" b="1" dirty="0">
                <a:solidFill>
                  <a:srgbClr val="FF0000"/>
                </a:solidFill>
              </a:rPr>
              <a:t>人生を共に語り合える「友」</a:t>
            </a:r>
            <a:endParaRPr kumimoji="1" lang="en-US" altLang="ja-JP" sz="2000" b="1" dirty="0">
              <a:solidFill>
                <a:srgbClr val="FF0000"/>
              </a:solidFill>
            </a:endParaRPr>
          </a:p>
          <a:p>
            <a:pPr marL="0" indent="0">
              <a:buNone/>
            </a:pPr>
            <a:endParaRPr lang="en-US" altLang="ja-JP" sz="2000" dirty="0"/>
          </a:p>
          <a:p>
            <a:pPr marL="0" indent="0">
              <a:buNone/>
            </a:pPr>
            <a:r>
              <a:rPr kumimoji="1" lang="ja-JP" altLang="en-US" sz="2000" dirty="0"/>
              <a:t>だと説諭されました</a:t>
            </a:r>
            <a:endParaRPr kumimoji="1" lang="en-US" altLang="ja-JP" sz="2000" dirty="0"/>
          </a:p>
          <a:p>
            <a:pPr marL="0" indent="0">
              <a:buNone/>
            </a:pPr>
            <a:endParaRPr lang="en-US" altLang="ja-JP" sz="2000" dirty="0"/>
          </a:p>
          <a:p>
            <a:pPr marL="0" indent="0">
              <a:buNone/>
            </a:pPr>
            <a:r>
              <a:rPr kumimoji="1" lang="ja-JP" altLang="en-US" sz="2000" dirty="0"/>
              <a:t>すべて、</a:t>
            </a:r>
            <a:r>
              <a:rPr kumimoji="1" lang="ja-JP" altLang="en-US" sz="2000" b="1" dirty="0"/>
              <a:t>ロータリーによって見つけられるもの</a:t>
            </a:r>
            <a:r>
              <a:rPr kumimoji="1" lang="ja-JP" altLang="en-US" sz="2000" dirty="0"/>
              <a:t>です</a:t>
            </a:r>
          </a:p>
        </p:txBody>
      </p:sp>
    </p:spTree>
    <p:extLst>
      <p:ext uri="{BB962C8B-B14F-4D97-AF65-F5344CB8AC3E}">
        <p14:creationId xmlns:p14="http://schemas.microsoft.com/office/powerpoint/2010/main" val="327301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1000"/>
                                        <p:tgtEl>
                                          <p:spTgt spid="3">
                                            <p:txEl>
                                              <p:pRg st="6" end="6"/>
                                            </p:txEl>
                                          </p:spTgt>
                                        </p:tgtEl>
                                      </p:cBhvr>
                                    </p:animEffect>
                                    <p:anim calcmode="lin" valueType="num">
                                      <p:cBhvr>
                                        <p:cTn id="3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1000"/>
                                        <p:tgtEl>
                                          <p:spTgt spid="3">
                                            <p:txEl>
                                              <p:pRg st="8" end="8"/>
                                            </p:txEl>
                                          </p:spTgt>
                                        </p:tgtEl>
                                      </p:cBhvr>
                                    </p:animEffect>
                                    <p:anim calcmode="lin" valueType="num">
                                      <p:cBhvr>
                                        <p:cTn id="3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 calcmode="lin" valueType="num">
                                      <p:cBhvr additive="base">
                                        <p:cTn id="4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ワイヤーフレームの建物 16x9">
  <a:themeElements>
    <a:clrScheme name="WireframeBuilding">
      <a:dk1>
        <a:srgbClr val="404040"/>
      </a:dk1>
      <a:lt1>
        <a:sysClr val="window" lastClr="FFFFFF"/>
      </a:lt1>
      <a:dk2>
        <a:srgbClr val="000000"/>
      </a:dk2>
      <a:lt2>
        <a:srgbClr val="E4F9F9"/>
      </a:lt2>
      <a:accent1>
        <a:srgbClr val="1BDCFF"/>
      </a:accent1>
      <a:accent2>
        <a:srgbClr val="3AC673"/>
      </a:accent2>
      <a:accent3>
        <a:srgbClr val="F6BD1E"/>
      </a:accent3>
      <a:accent4>
        <a:srgbClr val="C74167"/>
      </a:accent4>
      <a:accent5>
        <a:srgbClr val="F17E1F"/>
      </a:accent5>
      <a:accent6>
        <a:srgbClr val="6681CC"/>
      </a:accent6>
      <a:hlink>
        <a:srgbClr val="F17E1F"/>
      </a:hlink>
      <a:folHlink>
        <a:srgbClr val="969696"/>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3666105_TF03031027.potx" id="{D9F4D359-1F3E-4DD7-8227-47B79E825679}" vid="{EA471E81-DACA-48F0-857B-04EB656F5707}"/>
    </a:ext>
  </a:extLst>
</a:theme>
</file>

<file path=docProps/app.xml><?xml version="1.0" encoding="utf-8"?>
<Properties xmlns="http://schemas.openxmlformats.org/officeDocument/2006/extended-properties" xmlns:vt="http://schemas.openxmlformats.org/officeDocument/2006/docPropsVTypes">
  <TotalTime>1442</TotalTime>
  <Words>6464</Words>
  <Application>Microsoft Office PowerPoint</Application>
  <PresentationFormat>ワイド画面</PresentationFormat>
  <Paragraphs>634</Paragraphs>
  <Slides>64</Slides>
  <Notes>0</Notes>
  <HiddenSlides>0</HiddenSlides>
  <MMClips>0</MMClips>
  <ScaleCrop>false</ScaleCrop>
  <HeadingPairs>
    <vt:vector size="8" baseType="variant">
      <vt:variant>
        <vt:lpstr>使用されているフォント</vt:lpstr>
      </vt:variant>
      <vt:variant>
        <vt:i4>7</vt:i4>
      </vt:variant>
      <vt:variant>
        <vt:lpstr>テーマ</vt:lpstr>
      </vt:variant>
      <vt:variant>
        <vt:i4>2</vt:i4>
      </vt:variant>
      <vt:variant>
        <vt:lpstr>埋め込まれた OLE サーバー</vt:lpstr>
      </vt:variant>
      <vt:variant>
        <vt:i4>1</vt:i4>
      </vt:variant>
      <vt:variant>
        <vt:lpstr>スライド タイトル</vt:lpstr>
      </vt:variant>
      <vt:variant>
        <vt:i4>64</vt:i4>
      </vt:variant>
    </vt:vector>
  </HeadingPairs>
  <TitlesOfParts>
    <vt:vector size="74" baseType="lpstr">
      <vt:lpstr>Meiryo UI</vt:lpstr>
      <vt:lpstr>游ゴシック</vt:lpstr>
      <vt:lpstr>游ゴシック Light</vt:lpstr>
      <vt:lpstr>Arial</vt:lpstr>
      <vt:lpstr>Calibri</vt:lpstr>
      <vt:lpstr>Corbel</vt:lpstr>
      <vt:lpstr>Wingdings 3</vt:lpstr>
      <vt:lpstr>Office テーマ</vt:lpstr>
      <vt:lpstr>ワイヤーフレームの建物 16x9</vt:lpstr>
      <vt:lpstr>Worksheet</vt:lpstr>
      <vt:lpstr>クラブとロータリアンの成長の ために必要な４＋１のステップ  RID2690　指導者育成セミナー 2023.10.21</vt:lpstr>
      <vt:lpstr> クラブとロータリアン成長までの４ステップ</vt:lpstr>
      <vt:lpstr> クラブとロータリアン成長までの４ステップ</vt:lpstr>
      <vt:lpstr> Ⅰ　“クラブの将来像”　を構想する　</vt:lpstr>
      <vt:lpstr> 豊田章男会長に学ぶトヨタの経営指針‥</vt:lpstr>
      <vt:lpstr> 豊田章男会長に学ぶトヨタの経営指針‥</vt:lpstr>
      <vt:lpstr>  高崎クラブの実例…</vt:lpstr>
      <vt:lpstr> 「新会員」が感じてきたロータリーのイメージ</vt:lpstr>
      <vt:lpstr>  生きていくうえで欠かしてはならない３つのもの</vt:lpstr>
      <vt:lpstr>  孔子 「知・好・楽」の教え ‥言行集『論語』より</vt:lpstr>
      <vt:lpstr>  孔子 「知・好・楽」の教え ‥言行集『論語』より</vt:lpstr>
      <vt:lpstr>  孔子 「知・好・楽」の教え ‥言行集『論語』より</vt:lpstr>
      <vt:lpstr>  モノゴトを楽しむには‥</vt:lpstr>
      <vt:lpstr>    ロータリーを知るための「勉強会」を開催しよう 　　 </vt:lpstr>
      <vt:lpstr>  準備した回答</vt:lpstr>
      <vt:lpstr>  1　これだけは知っておきたい「ロータリーの目的」…</vt:lpstr>
      <vt:lpstr>  2　もう一つ知っておきたい「ロータリーのモットー」…</vt:lpstr>
      <vt:lpstr>  3　ロータリーに入ったら得られるもの‥ 　“A Talking Knowledge of Rotary”『ﾛｰﾀﾘｰ通解』 1916年 ｶﾞｲ・ｶﾞﾝﾃﾞｲｶｰ（元RI会長）著</vt:lpstr>
      <vt:lpstr>  4　他の奉仕団体との違い‥</vt:lpstr>
      <vt:lpstr> さらに、皆で「イベント」を作り上げよう</vt:lpstr>
      <vt:lpstr> クラブとロータリアン成長までの４ステップ</vt:lpstr>
      <vt:lpstr> Ⅱ　“弊害・障壁”　を取り去る勇気を出せ！</vt:lpstr>
      <vt:lpstr> １　シニア会員の自覚・立ち位置 　　～シニア会員自らが自覚するべきことを正しく認識していないこと </vt:lpstr>
      <vt:lpstr> 【問 題】　「老 太 狸 暗」という漢字が読めますか？ </vt:lpstr>
      <vt:lpstr>   2　新会員へのフォローの不足 </vt:lpstr>
      <vt:lpstr>  ３　クラブ会長ほか幹部のヤル気の不足 　　～その年度の会長、幹事などにヤル気がないこと（特に会員増強に対して） </vt:lpstr>
      <vt:lpstr>  組織を率いる人 に必要な３つの大前提‥</vt:lpstr>
      <vt:lpstr>  ４　日本版 “DEI” の存在 　　～女性・若手会員を入れられないこと 　　</vt:lpstr>
      <vt:lpstr> 「ロータリー」の魅力とは？ ⇒ ロータリー活動の基本 ＝ 例会</vt:lpstr>
      <vt:lpstr> 「例会」の効用（もっとも大切なロータリー行事）</vt:lpstr>
      <vt:lpstr>   そのためには「例会」の充実が何にも増して重要だ </vt:lpstr>
      <vt:lpstr> クラブとロータリアン成長までの４ステップ</vt:lpstr>
      <vt:lpstr> 人間の究極の幸せは４つある…</vt:lpstr>
      <vt:lpstr> Ⅲ　“クラブの居心地”　‥ 会員増強・維持の絶対法則</vt:lpstr>
      <vt:lpstr> Ⅲ　“クラブの居心地”　‥ 会員増強・維持の絶対法則</vt:lpstr>
      <vt:lpstr> Ⅲ　“クラブの居心地”　‥ 会員増強・維持の絶対法則</vt:lpstr>
      <vt:lpstr> Ⅲ　“クラブの居心地”　‥ 会員増強・維持の絶対法則</vt:lpstr>
      <vt:lpstr> Ⅲ　“クラブの居心地”　‥ 会員増強・維持の絶対法則</vt:lpstr>
      <vt:lpstr>  クラブが INCLUSIVE であることの重要性</vt:lpstr>
      <vt:lpstr>  INCLUSIVE ⇒ 「クラブの活性化」に繋がる</vt:lpstr>
      <vt:lpstr>  INCLUSION のキーワード＝「クラブの文化」</vt:lpstr>
      <vt:lpstr>  クラブが “DEI” を取り入れることの意味</vt:lpstr>
      <vt:lpstr>PowerPoint プレゼンテーション</vt:lpstr>
      <vt:lpstr> クラブとロータリアン成長までの４ステップ</vt:lpstr>
      <vt:lpstr> Ⅳ　“奉　仕”　‥ 仲間と共に（楽しいクラブを作ろう）</vt:lpstr>
      <vt:lpstr> Ⅳ　“奉　仕”　‥ 仲間と共に（楽しいクラブを作ろう）</vt:lpstr>
      <vt:lpstr>  “奉 仕” ができる人 とは‥</vt:lpstr>
      <vt:lpstr>  “寄 付” の必要性‥</vt:lpstr>
      <vt:lpstr>  ストーリーは人に感動を呼ぶ  ‥ ポリオの根絶に向けて 　 ～ロータリー「最良の時」（R財団の冊子から） </vt:lpstr>
      <vt:lpstr> 最終段階 ⇒ “自利”を超えて（４＋１）</vt:lpstr>
      <vt:lpstr> 最終段階 ⇒ “自利”を超えて（４＋１）</vt:lpstr>
      <vt:lpstr> 「豊か」であることの条件とは？</vt:lpstr>
      <vt:lpstr>  死の直前にある老人（200人）からのメッセージ・・</vt:lpstr>
      <vt:lpstr>  言い換えると、「幸せに生きるヒント」とは・・</vt:lpstr>
      <vt:lpstr> 即座に縁を切るべき人（７類型）…</vt:lpstr>
      <vt:lpstr>PowerPoint プレゼンテーション</vt:lpstr>
      <vt:lpstr>PowerPoint プレゼンテーション</vt:lpstr>
      <vt:lpstr>ロータリーの purpose（存在意義）とは何だろう？ </vt:lpstr>
      <vt:lpstr> 「組織」 を作る前に決めるべき 「P-MVV」（4要素） </vt:lpstr>
      <vt:lpstr> これに 「ロータリー」 を当てはめると… </vt:lpstr>
      <vt:lpstr> これを 「公共イメージ」 に置き換えると… </vt:lpstr>
      <vt:lpstr>改めて、ロータリーの 「公共イメージ」 を定義すると… </vt:lpstr>
      <vt:lpstr>   「公共イメージ」 を “向上” するということは？ </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ロータリアン完成のための４ステップ</dc:title>
  <dc:creator>田中 久夫</dc:creator>
  <cp:lastModifiedBy>田中 久夫</cp:lastModifiedBy>
  <cp:revision>172</cp:revision>
  <cp:lastPrinted>2023-10-12T00:58:41Z</cp:lastPrinted>
  <dcterms:created xsi:type="dcterms:W3CDTF">2023-03-24T00:30:43Z</dcterms:created>
  <dcterms:modified xsi:type="dcterms:W3CDTF">2023-10-12T01:12:44Z</dcterms:modified>
</cp:coreProperties>
</file>