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370" r:id="rId3"/>
    <p:sldId id="288" r:id="rId4"/>
    <p:sldId id="353" r:id="rId5"/>
    <p:sldId id="341" r:id="rId6"/>
    <p:sldId id="343" r:id="rId7"/>
    <p:sldId id="352" r:id="rId8"/>
    <p:sldId id="367" r:id="rId9"/>
    <p:sldId id="344" r:id="rId10"/>
    <p:sldId id="368" r:id="rId11"/>
    <p:sldId id="345" r:id="rId12"/>
    <p:sldId id="346" r:id="rId13"/>
    <p:sldId id="349" r:id="rId14"/>
    <p:sldId id="351" r:id="rId15"/>
    <p:sldId id="350" r:id="rId16"/>
    <p:sldId id="369" r:id="rId17"/>
    <p:sldId id="348" r:id="rId18"/>
    <p:sldId id="339" r:id="rId19"/>
    <p:sldId id="366" r:id="rId2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CCFF"/>
    <a:srgbClr val="00CCFF"/>
    <a:srgbClr val="005DAA"/>
    <a:srgbClr val="19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6" autoAdjust="0"/>
    <p:restoredTop sz="94660"/>
  </p:normalViewPr>
  <p:slideViewPr>
    <p:cSldViewPr>
      <p:cViewPr>
        <p:scale>
          <a:sx n="72" d="100"/>
          <a:sy n="72" d="100"/>
        </p:scale>
        <p:origin x="-1912" y="-568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A26C-50F2-4E6F-BC43-F0BEB10EAA52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7EF1-E3C1-4A25-BAC3-7E8BC48EF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3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3A91-CDF7-4C89-A25B-8E831D9ED4DC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1504-2DEE-4205-9F74-E2E58DD185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51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" y="0"/>
            <a:ext cx="9144000" cy="10795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>
              <a:lnSpc>
                <a:spcPct val="80000"/>
              </a:lnSpc>
            </a:pPr>
            <a:endParaRPr lang="en-US" altLang="ja-JP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9" name="図 8" descr="スクリーンショット 2016-07-19 7.28.15.png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2"/>
          <a:stretch/>
        </p:blipFill>
        <p:spPr>
          <a:xfrm>
            <a:off x="107504" y="6165304"/>
            <a:ext cx="1296143" cy="643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19/10/18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348880"/>
            <a:ext cx="9144000" cy="2232248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kumimoji="1" lang="ja-JP" altLang="en-US" sz="7200" b="1" dirty="0" smtClean="0">
                <a:latin typeface="ＤＦＰ中楷書体"/>
                <a:ea typeface="ＤＦＰ中楷書体"/>
                <a:cs typeface="ＤＦＰ中楷書体"/>
              </a:rPr>
              <a:t>ガバナーへの道</a:t>
            </a:r>
            <a:endParaRPr kumimoji="1" lang="en-US" altLang="ja-JP" sz="7200" b="1" dirty="0" smtClean="0"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ja-JP" altLang="en-US" sz="2800" b="1" dirty="0" smtClean="0">
                <a:latin typeface="ＤＦＰ中楷書体"/>
                <a:ea typeface="ＤＦＰ中楷書体"/>
                <a:cs typeface="ＤＦＰ中楷書体"/>
              </a:rPr>
              <a:t>インターアクト・ローターアクトを通じて</a:t>
            </a:r>
            <a:endParaRPr kumimoji="1" lang="en-US" altLang="ja-JP" sz="2800" b="1" dirty="0" smtClean="0">
              <a:latin typeface="ＤＦＰ中楷書体"/>
              <a:ea typeface="ＤＦＰ中楷書体"/>
              <a:cs typeface="ＤＦＰ中楷書体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9466" y="4797152"/>
            <a:ext cx="68050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+mn-ea"/>
                <a:cs typeface="ＤＦＰ中楷書体"/>
              </a:rPr>
              <a:t>201</a:t>
            </a:r>
            <a:r>
              <a:rPr lang="en-US" altLang="ja-JP" sz="2800" dirty="0" smtClean="0">
                <a:latin typeface="+mn-ea"/>
                <a:cs typeface="ＤＦＰ中楷書体"/>
              </a:rPr>
              <a:t>9</a:t>
            </a:r>
            <a:r>
              <a:rPr lang="ja-JP" altLang="en-US" sz="2800" dirty="0" smtClean="0">
                <a:latin typeface="+mn-ea"/>
                <a:cs typeface="ＤＦＰ中楷書体"/>
              </a:rPr>
              <a:t>年</a:t>
            </a:r>
            <a:r>
              <a:rPr lang="ja-JP" altLang="ja-JP" sz="2800" dirty="0" smtClean="0">
                <a:latin typeface="+mn-ea"/>
                <a:cs typeface="ＤＦＰ中楷書体"/>
              </a:rPr>
              <a:t>1</a:t>
            </a:r>
            <a:r>
              <a:rPr lang="en-US" altLang="ja-JP" sz="2800" dirty="0" smtClean="0">
                <a:latin typeface="+mn-ea"/>
                <a:cs typeface="ＤＦＰ中楷書体"/>
              </a:rPr>
              <a:t>0</a:t>
            </a:r>
            <a:r>
              <a:rPr lang="ja-JP" altLang="en-US" sz="2800" dirty="0" smtClean="0">
                <a:latin typeface="+mn-ea"/>
                <a:cs typeface="ＤＦＰ中楷書体"/>
              </a:rPr>
              <a:t>月</a:t>
            </a:r>
            <a:r>
              <a:rPr lang="ja-JP" altLang="ja-JP" sz="2800" dirty="0" smtClean="0">
                <a:latin typeface="+mn-ea"/>
                <a:cs typeface="ＤＦＰ中楷書体"/>
              </a:rPr>
              <a:t>2</a:t>
            </a:r>
            <a:r>
              <a:rPr lang="en-US" altLang="ja-JP" sz="2800" dirty="0" smtClean="0">
                <a:latin typeface="+mn-ea"/>
                <a:cs typeface="ＤＦＰ中楷書体"/>
              </a:rPr>
              <a:t>0</a:t>
            </a:r>
            <a:r>
              <a:rPr lang="ja-JP" altLang="en-US" sz="2800" dirty="0" smtClean="0">
                <a:latin typeface="+mn-ea"/>
                <a:cs typeface="ＤＦＰ中楷書体"/>
              </a:rPr>
              <a:t>日（</a:t>
            </a:r>
            <a:r>
              <a:rPr lang="ja-JP" altLang="en-US" sz="2800" dirty="0" smtClean="0">
                <a:latin typeface="+mn-ea"/>
                <a:cs typeface="ＤＦＰ中楷書体"/>
              </a:rPr>
              <a:t>日</a:t>
            </a:r>
            <a:r>
              <a:rPr lang="ja-JP" altLang="en-US" sz="2800" dirty="0" smtClean="0">
                <a:latin typeface="+mn-ea"/>
                <a:cs typeface="ＤＦＰ中楷書体"/>
              </a:rPr>
              <a:t>）</a:t>
            </a:r>
            <a:r>
              <a:rPr lang="ja-JP" altLang="en-US" sz="2800" dirty="0" smtClean="0">
                <a:latin typeface="+mn-ea"/>
                <a:cs typeface="ＤＦＰ中楷書体"/>
              </a:rPr>
              <a:t>　</a:t>
            </a:r>
            <a:endParaRPr lang="en-US" altLang="ja-JP" sz="2800" dirty="0" smtClean="0">
              <a:latin typeface="+mn-ea"/>
              <a:cs typeface="ＤＦＰ中楷書体"/>
            </a:endParaRPr>
          </a:p>
          <a:p>
            <a:pPr algn="ctr"/>
            <a:r>
              <a:rPr lang="ja-JP" altLang="en-US" sz="2800" dirty="0" smtClean="0">
                <a:latin typeface="+mn-ea"/>
                <a:cs typeface="ＤＦＰ中楷書体"/>
              </a:rPr>
              <a:t>第</a:t>
            </a:r>
            <a:r>
              <a:rPr lang="en-US" altLang="ja-JP" sz="2800" dirty="0" smtClean="0">
                <a:latin typeface="+mn-ea"/>
                <a:cs typeface="ＤＦＰ中楷書体"/>
              </a:rPr>
              <a:t>2690</a:t>
            </a:r>
            <a:r>
              <a:rPr lang="ja-JP" altLang="en-US" sz="2800" dirty="0" smtClean="0">
                <a:latin typeface="+mn-ea"/>
                <a:cs typeface="ＤＦＰ中楷書体"/>
              </a:rPr>
              <a:t>地区 地区大会　ローターアクトタイム</a:t>
            </a:r>
            <a:endParaRPr lang="en-US" altLang="ja-JP" sz="2800" dirty="0">
              <a:latin typeface="+mn-ea"/>
              <a:cs typeface="ＤＦＰ中楷書体"/>
            </a:endParaRPr>
          </a:p>
          <a:p>
            <a:pPr algn="ctr"/>
            <a:endParaRPr lang="en-US" altLang="ja-JP" sz="2800" dirty="0" smtClean="0">
              <a:latin typeface="+mn-ea"/>
              <a:cs typeface="ＤＦＰ中楷書体"/>
            </a:endParaRPr>
          </a:p>
          <a:p>
            <a:pPr algn="ctr"/>
            <a:r>
              <a:rPr lang="ja-JP" altLang="en-US" sz="2800" dirty="0" smtClean="0">
                <a:latin typeface="+mn-ea"/>
                <a:cs typeface="ＤＦＰ中楷書体"/>
              </a:rPr>
              <a:t>第</a:t>
            </a:r>
            <a:r>
              <a:rPr lang="en-US" altLang="ja-JP" sz="2800" dirty="0" smtClean="0">
                <a:latin typeface="+mn-ea"/>
                <a:cs typeface="ＤＦＰ中楷書体"/>
              </a:rPr>
              <a:t>2650</a:t>
            </a:r>
            <a:r>
              <a:rPr lang="ja-JP" altLang="en-US" sz="2800" dirty="0" smtClean="0">
                <a:latin typeface="+mn-ea"/>
                <a:cs typeface="ＤＦＰ中楷書体"/>
              </a:rPr>
              <a:t>地区　奈良</a:t>
            </a:r>
            <a:r>
              <a:rPr lang="en-US" altLang="ja-JP" sz="2800" dirty="0" smtClean="0">
                <a:latin typeface="+mn-ea"/>
                <a:cs typeface="ＤＦＰ中楷書体"/>
              </a:rPr>
              <a:t>RAC</a:t>
            </a:r>
            <a:r>
              <a:rPr lang="ja-JP" altLang="en-US" sz="2800" dirty="0" smtClean="0">
                <a:latin typeface="+mn-ea"/>
                <a:cs typeface="ＤＦＰ中楷書体"/>
              </a:rPr>
              <a:t>　吉岡　毅</a:t>
            </a:r>
            <a:endParaRPr lang="ja-JP" altLang="en-US" sz="2800" dirty="0">
              <a:latin typeface="+mn-ea"/>
              <a:cs typeface="ＤＦＰ中楷書体"/>
            </a:endParaRPr>
          </a:p>
        </p:txBody>
      </p:sp>
    </p:spTree>
    <p:extLst>
      <p:ext uri="{BB962C8B-B14F-4D97-AF65-F5344CB8AC3E}">
        <p14:creationId xmlns:p14="http://schemas.microsoft.com/office/powerpoint/2010/main" val="197983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千　玄室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>
          <a:xfrm>
            <a:off x="0" y="0"/>
            <a:ext cx="9144000" cy="691475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バッチの素晴らしさ、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ja-JP" altLang="ja-JP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ロータリーの素晴らしさ</a:t>
            </a:r>
            <a:endParaRPr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15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7201138_665538000315955_909521106640861857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1" b="-22151"/>
          <a:stretch/>
        </p:blipFill>
        <p:spPr>
          <a:xfrm>
            <a:off x="0" y="0"/>
            <a:ext cx="3165816" cy="4221088"/>
          </a:xfrm>
          <a:prstGeom prst="rect">
            <a:avLst/>
          </a:prstGeom>
        </p:spPr>
      </p:pic>
      <p:pic>
        <p:nvPicPr>
          <p:cNvPr id="5" name="図 4" descr="17021846_1384599858282080_45673138005894181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084"/>
            <a:ext cx="3563888" cy="2672916"/>
          </a:xfrm>
          <a:prstGeom prst="rect">
            <a:avLst/>
          </a:prstGeom>
        </p:spPr>
      </p:pic>
      <p:pic>
        <p:nvPicPr>
          <p:cNvPr id="6" name="図 5" descr="1381159_368431399956048_1639737448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9"/>
          <a:stretch/>
        </p:blipFill>
        <p:spPr>
          <a:xfrm>
            <a:off x="3491880" y="3140947"/>
            <a:ext cx="5652120" cy="3717054"/>
          </a:xfrm>
          <a:prstGeom prst="rect">
            <a:avLst/>
          </a:prstGeom>
        </p:spPr>
      </p:pic>
      <p:pic>
        <p:nvPicPr>
          <p:cNvPr id="4" name="図 3" descr="995091_613957595391864_1577770351264658728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69" y="0"/>
            <a:ext cx="6331631" cy="422108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全国のロータリアンと知り合う</a:t>
            </a:r>
            <a:endParaRPr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図 6" descr="12472337_835338319932018_7974442100788377256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3784476" cy="252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60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034fa235b06a7247c8d08430e9995f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 descr="1265120_366451236820731_451473239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2" y="2996952"/>
            <a:ext cx="2682544" cy="35931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第</a:t>
            </a:r>
            <a:r>
              <a:rPr lang="en-US" altLang="ja-JP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2720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地区</a:t>
            </a:r>
            <a:r>
              <a:rPr lang="en-US" altLang="ja-JP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 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岡村パストガバナー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  <a:p>
            <a:pPr algn="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との出会い</a:t>
            </a:r>
            <a:endParaRPr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09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1219416_835338166598700_537443996547205699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12" y="0"/>
            <a:ext cx="5035488" cy="3356992"/>
          </a:xfrm>
          <a:prstGeom prst="rect">
            <a:avLst/>
          </a:prstGeom>
        </p:spPr>
      </p:pic>
      <p:pic>
        <p:nvPicPr>
          <p:cNvPr id="7" name="図 6" descr="12920337_835340243265159_24105125347254982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9802" cy="33569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友は世界に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日本で初めてのアジア大会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図 4" descr="12924343_835338363265347_7433877743954570730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251512" cy="3501008"/>
          </a:xfrm>
          <a:prstGeom prst="rect">
            <a:avLst/>
          </a:prstGeom>
        </p:spPr>
      </p:pic>
      <p:pic>
        <p:nvPicPr>
          <p:cNvPr id="2" name="図 1" descr="1598432_966412840037743_49860688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1" y="335699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3963068_1097017100405608_485789718251490311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3" y="-1403"/>
            <a:ext cx="4091947" cy="3068960"/>
          </a:xfrm>
          <a:prstGeom prst="rect">
            <a:avLst/>
          </a:prstGeom>
        </p:spPr>
      </p:pic>
      <p:pic>
        <p:nvPicPr>
          <p:cNvPr id="3" name="図 2" descr="15621796_990876081044907_8017533892812070717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43015"/>
          <a:stretch/>
        </p:blipFill>
        <p:spPr>
          <a:xfrm>
            <a:off x="-1" y="0"/>
            <a:ext cx="5054601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春日大社に奉職、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仕事でもロータリーは活かされる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図 4" descr="16113091_1190895727684789_5325183377968372387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41" y="2276872"/>
            <a:ext cx="4119259" cy="2620662"/>
          </a:xfrm>
          <a:prstGeom prst="rect">
            <a:avLst/>
          </a:prstGeom>
        </p:spPr>
      </p:pic>
      <p:pic>
        <p:nvPicPr>
          <p:cNvPr id="6" name="図 5" descr="16831019_692894660835392_8506229820446785869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2"/>
          <a:stretch/>
        </p:blipFill>
        <p:spPr>
          <a:xfrm>
            <a:off x="5004048" y="4851318"/>
            <a:ext cx="4139952" cy="20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5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2891095_835338636598653_2895987601762104867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611"/>
          <a:stretch/>
        </p:blipFill>
        <p:spPr>
          <a:xfrm>
            <a:off x="0" y="4664"/>
            <a:ext cx="9144000" cy="685333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95536" y="84665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</a:t>
            </a:r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歳でローターアクト卒業</a:t>
            </a:r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人生の半分（</a:t>
            </a:r>
            <a:r>
              <a:rPr lang="en-US" altLang="ja-JP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年）は</a:t>
            </a:r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ロータリーと関わる。</a:t>
            </a:r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ボクにとっての</a:t>
            </a:r>
            <a:endParaRPr lang="en-US" altLang="ja-JP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「ロータリー」は憧れ。</a:t>
            </a:r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altLang="ja-JP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ロータリアンになったら、</a:t>
            </a:r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自分の後輩に道をつくりたい。</a:t>
            </a:r>
            <a:endParaRPr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08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607812" y="5773895"/>
            <a:ext cx="2207981" cy="96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12439410_835338599931990_2281394765858125234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2" t="30147" b="-16075"/>
          <a:stretch/>
        </p:blipFill>
        <p:spPr>
          <a:xfrm>
            <a:off x="1" y="1"/>
            <a:ext cx="4315552" cy="3959412"/>
          </a:xfrm>
          <a:prstGeom prst="rect">
            <a:avLst/>
          </a:prstGeom>
        </p:spPr>
      </p:pic>
      <p:pic>
        <p:nvPicPr>
          <p:cNvPr id="5" name="図 4" descr="11219416_835338166598700_5374439965472056997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0" t="18627" r="4882" b="26471"/>
          <a:stretch/>
        </p:blipFill>
        <p:spPr>
          <a:xfrm>
            <a:off x="0" y="2036481"/>
            <a:ext cx="4315552" cy="2529773"/>
          </a:xfrm>
          <a:prstGeom prst="rect">
            <a:avLst/>
          </a:prstGeom>
        </p:spPr>
      </p:pic>
      <p:pic>
        <p:nvPicPr>
          <p:cNvPr id="6" name="図 5" descr="12189631_835338243265359_2157365816171729655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8739" r="24674" b="40492"/>
          <a:stretch/>
        </p:blipFill>
        <p:spPr>
          <a:xfrm>
            <a:off x="0" y="4170357"/>
            <a:ext cx="4315552" cy="268764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788024" y="692696"/>
            <a:ext cx="38531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dirty="0">
                <a:latin typeface="ＤＦＰ中楷書体"/>
                <a:ea typeface="ＤＦＰ中楷書体"/>
                <a:cs typeface="ＤＦＰ中楷書体"/>
              </a:rPr>
              <a:t>ローターアクターには「単に夢を見るのではなく、それがどう未来に繫がるか？そして未来とはなにであるか？」を考えて</a:t>
            </a:r>
            <a:r>
              <a:rPr lang="ja-JP" altLang="ja-JP" sz="2400" dirty="0" smtClean="0">
                <a:latin typeface="ＤＦＰ中楷書体"/>
                <a:ea typeface="ＤＦＰ中楷書体"/>
                <a:cs typeface="ＤＦＰ中楷書体"/>
              </a:rPr>
              <a:t>欲しい</a:t>
            </a:r>
            <a:r>
              <a:rPr lang="ja-JP" altLang="en-US" sz="2400" dirty="0" smtClean="0">
                <a:latin typeface="ＤＦＰ中楷書体"/>
                <a:ea typeface="ＤＦＰ中楷書体"/>
                <a:cs typeface="ＤＦＰ中楷書体"/>
              </a:rPr>
              <a:t>。</a:t>
            </a:r>
            <a:endParaRPr lang="en-US" altLang="ja-JP" sz="2400" dirty="0" smtClean="0">
              <a:latin typeface="ＤＦＰ中楷書体"/>
              <a:ea typeface="ＤＦＰ中楷書体"/>
              <a:cs typeface="ＤＦＰ中楷書体"/>
            </a:endParaRPr>
          </a:p>
          <a:p>
            <a:endParaRPr lang="en-US" altLang="ja-JP" sz="2400" dirty="0">
              <a:latin typeface="ＤＦＰ中楷書体"/>
              <a:ea typeface="ＤＦＰ中楷書体"/>
              <a:cs typeface="ＤＦＰ中楷書体"/>
            </a:endParaRPr>
          </a:p>
          <a:p>
            <a:r>
              <a:rPr lang="ja-JP" altLang="ja-JP" sz="2400" dirty="0" smtClean="0">
                <a:latin typeface="ＤＦＰ中楷書体"/>
                <a:ea typeface="ＤＦＰ中楷書体"/>
                <a:cs typeface="ＤＦＰ中楷書体"/>
              </a:rPr>
              <a:t>悩み苦しみ</a:t>
            </a:r>
            <a:r>
              <a:rPr lang="ja-JP" altLang="ja-JP" sz="2400" dirty="0">
                <a:latin typeface="ＤＦＰ中楷書体"/>
                <a:ea typeface="ＤＦＰ中楷書体"/>
                <a:cs typeface="ＤＦＰ中楷書体"/>
              </a:rPr>
              <a:t>を分かち合ってこそ一つの成長・心を共有することで将来が開けていく</a:t>
            </a:r>
            <a:r>
              <a:rPr lang="ja-JP" altLang="ja-JP" sz="2400" dirty="0" smtClean="0">
                <a:latin typeface="ＤＦＰ中楷書体"/>
                <a:ea typeface="ＤＦＰ中楷書体"/>
                <a:cs typeface="ＤＦＰ中楷書体"/>
              </a:rPr>
              <a:t>。</a:t>
            </a:r>
            <a:endParaRPr lang="en-US" altLang="ja-JP" sz="2400" dirty="0" smtClean="0">
              <a:latin typeface="ＤＦＰ中楷書体"/>
              <a:ea typeface="ＤＦＰ中楷書体"/>
              <a:cs typeface="ＤＦＰ中楷書体"/>
            </a:endParaRPr>
          </a:p>
          <a:p>
            <a:endParaRPr lang="en-US" altLang="ja-JP" sz="2400" dirty="0">
              <a:latin typeface="ＤＦＰ中楷書体"/>
              <a:ea typeface="ＤＦＰ中楷書体"/>
              <a:cs typeface="ＤＦＰ中楷書体"/>
            </a:endParaRPr>
          </a:p>
          <a:p>
            <a:r>
              <a:rPr lang="en-US" altLang="ja-JP" sz="2400" dirty="0" smtClean="0">
                <a:latin typeface="ＤＦＰ中楷書体"/>
                <a:ea typeface="ＤＦＰ中楷書体"/>
                <a:cs typeface="ＤＦＰ中楷書体"/>
              </a:rPr>
              <a:t>Keep </a:t>
            </a:r>
            <a:r>
              <a:rPr lang="en-US" altLang="ja-JP" sz="2400" dirty="0">
                <a:latin typeface="ＤＦＰ中楷書体"/>
                <a:ea typeface="ＤＦＰ中楷書体"/>
                <a:cs typeface="ＤＦＰ中楷書体"/>
              </a:rPr>
              <a:t>a forward-looking posture.</a:t>
            </a:r>
            <a:r>
              <a:rPr lang="ja-JP" altLang="ja-JP" sz="2400" dirty="0">
                <a:latin typeface="ＤＦＰ中楷書体"/>
                <a:ea typeface="ＤＦＰ中楷書体"/>
                <a:cs typeface="ＤＦＰ中楷書体"/>
              </a:rPr>
              <a:t> </a:t>
            </a:r>
            <a:endParaRPr kumimoji="1" lang="ja-JP" altLang="en-US" sz="2400" dirty="0">
              <a:latin typeface="ＤＦＰ中楷書体"/>
              <a:ea typeface="ＤＦＰ中楷書体"/>
              <a:cs typeface="ＤＦＰ中楷書体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8018" y="6017435"/>
            <a:ext cx="1601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国際ロータリー元理事</a:t>
            </a:r>
            <a:endParaRPr kumimoji="1" lang="en-US" altLang="ja-JP" sz="1200" dirty="0" smtClean="0"/>
          </a:p>
          <a:p>
            <a:r>
              <a:rPr kumimoji="1" lang="ja-JP" altLang="en-US" dirty="0" smtClean="0"/>
              <a:t>千　玄室　</a:t>
            </a:r>
            <a:r>
              <a:rPr kumimoji="1" lang="en-US" altLang="ja-JP" dirty="0" smtClean="0"/>
              <a:t>PDG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6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1917525_835338659931984_4340177266323673512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28664"/>
          <a:stretch/>
        </p:blipFill>
        <p:spPr>
          <a:xfrm>
            <a:off x="3275856" y="-14876"/>
            <a:ext cx="6012160" cy="6972153"/>
          </a:xfrm>
          <a:prstGeom prst="rect">
            <a:avLst/>
          </a:prstGeom>
        </p:spPr>
      </p:pic>
      <p:pic>
        <p:nvPicPr>
          <p:cNvPr id="3" name="図 2" descr="1779887_580136455411581_873828431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r="30930"/>
          <a:stretch/>
        </p:blipFill>
        <p:spPr>
          <a:xfrm>
            <a:off x="0" y="-27385"/>
            <a:ext cx="4499992" cy="691506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夢は、国際ロータリー会長！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US" altLang="ja-JP" sz="7200" b="1" dirty="0" smtClean="0">
                <a:latin typeface="ＤＦＰ中楷書体"/>
                <a:ea typeface="ＤＦＰ中楷書体"/>
                <a:cs typeface="ＤＦＰ中楷書体"/>
              </a:rPr>
              <a:t>RI</a:t>
            </a:r>
            <a:r>
              <a:rPr lang="ja-JP" altLang="en-US" sz="7200" b="1" dirty="0" smtClean="0">
                <a:latin typeface="ＤＦＰ中楷書体"/>
                <a:ea typeface="ＤＦＰ中楷書体"/>
                <a:cs typeface="ＤＦＰ中楷書体"/>
              </a:rPr>
              <a:t>会長</a:t>
            </a:r>
            <a:r>
              <a:rPr kumimoji="1" lang="ja-JP" altLang="en-US" sz="7200" b="1" dirty="0" smtClean="0">
                <a:latin typeface="ＤＦＰ中楷書体"/>
                <a:ea typeface="ＤＦＰ中楷書体"/>
                <a:cs typeface="ＤＦＰ中楷書体"/>
              </a:rPr>
              <a:t>への道は続く</a:t>
            </a:r>
            <a:endParaRPr kumimoji="1" lang="en-US" altLang="ja-JP" sz="7200" b="1" dirty="0" smtClean="0">
              <a:latin typeface="ＤＦＰ中楷書体"/>
              <a:ea typeface="ＤＦＰ中楷書体"/>
              <a:cs typeface="ＤＦＰ中楷書体"/>
            </a:endParaRPr>
          </a:p>
        </p:txBody>
      </p:sp>
    </p:spTree>
    <p:extLst>
      <p:ext uri="{BB962C8B-B14F-4D97-AF65-F5344CB8AC3E}">
        <p14:creationId xmlns:p14="http://schemas.microsoft.com/office/powerpoint/2010/main" val="411509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ja-JP" altLang="en-US" sz="4800" b="1" dirty="0" smtClean="0">
                <a:latin typeface="ヒラギノ丸ゴ ProN W4"/>
                <a:ea typeface="ヒラギノ丸ゴ ProN W4"/>
                <a:cs typeface="ヒラギノ丸ゴ ProN W4"/>
              </a:rPr>
              <a:t>ご清聴</a:t>
            </a:r>
            <a:endParaRPr lang="en-US" altLang="ja-JP" sz="4800" b="1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4800" b="1" dirty="0" smtClean="0">
                <a:latin typeface="ヒラギノ丸ゴ ProN W4"/>
                <a:ea typeface="ヒラギノ丸ゴ ProN W4"/>
                <a:cs typeface="ヒラギノ丸ゴ ProN W4"/>
              </a:rPr>
              <a:t>ありがとうございました。</a:t>
            </a:r>
            <a:endParaRPr kumimoji="1" lang="en-US" altLang="ja-JP" sz="4800" b="1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401942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プロフィール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809850" y="1678444"/>
            <a:ext cx="494991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生年月日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1993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年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12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月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5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日生まれ（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25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歳）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職　　業　春日大社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総務部　秘書課　録事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ロータリー歴</a:t>
            </a:r>
            <a:endParaRPr lang="ja-JP" altLang="ja-JP" sz="1700" dirty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インターアクトクラブ</a:t>
            </a:r>
            <a:endParaRPr lang="ja-JP" altLang="ja-JP" sz="1700" dirty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2009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5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月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11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日　奈良市立一条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高校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IAC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入会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2009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-2010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年度　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同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幹事</a:t>
            </a:r>
            <a:endParaRPr lang="ja-JP" altLang="ja-JP" sz="1700" dirty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2010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-2011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年度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同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会長</a:t>
            </a:r>
            <a:endParaRPr lang="ja-JP" altLang="ja-JP" sz="1700" dirty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2011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-2012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年度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同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直前会長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ローターアクトクラブ</a:t>
            </a:r>
            <a:endParaRPr lang="ja-JP" altLang="ja-JP" sz="1700" dirty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2012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7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月</a:t>
            </a:r>
            <a:r>
              <a:rPr lang="en-US" altLang="ja-JP" sz="1700" dirty="0">
                <a:latin typeface="ヒラギノ角ゴ ProN W3"/>
                <a:ea typeface="ヒラギノ角ゴ ProN W3"/>
                <a:cs typeface="ヒラギノ角ゴ ProN W3"/>
              </a:rPr>
              <a:t>4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日　 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奈良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RAC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入会</a:t>
            </a: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2012-13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年度　　同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社会奉仕委員</a:t>
            </a: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2013-14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年度　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同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幹事</a:t>
            </a:r>
            <a:endParaRPr lang="ja-JP" altLang="ja-JP" sz="1700" dirty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2014-15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年度　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同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国際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奉仕委員長</a:t>
            </a: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2015-16</a:t>
            </a:r>
            <a:r>
              <a:rPr lang="ja-JP" altLang="ja-JP" sz="1700" dirty="0">
                <a:latin typeface="ヒラギノ角ゴ ProN W3"/>
                <a:ea typeface="ヒラギノ角ゴ ProN W3"/>
                <a:cs typeface="ヒラギノ角ゴ ProN W3"/>
              </a:rPr>
              <a:t>年度　　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同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APRRC</a:t>
            </a:r>
            <a:r>
              <a:rPr lang="ja-JP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大会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幹事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2016-17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年度　　奈良ゾーン代表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2017-18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年度　　奈良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RAC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会長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2018-19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年度　　奈良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RAC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　会長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・ライラ受講（</a:t>
            </a:r>
            <a:r>
              <a:rPr lang="en-US" altLang="ja-JP" sz="1700" dirty="0" smtClean="0">
                <a:latin typeface="ヒラギノ角ゴ ProN W3"/>
                <a:ea typeface="ヒラギノ角ゴ ProN W3"/>
                <a:cs typeface="ヒラギノ角ゴ ProN W3"/>
              </a:rPr>
              <a:t>2016-17</a:t>
            </a:r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年度）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r>
              <a:rPr lang="ja-JP" altLang="en-US" sz="1700" dirty="0" smtClean="0">
                <a:latin typeface="ヒラギノ角ゴ ProN W3"/>
                <a:ea typeface="ヒラギノ角ゴ ProN W3"/>
                <a:cs typeface="ヒラギノ角ゴ ProN W3"/>
              </a:rPr>
              <a:t>・地区学友会チャーターメンバー</a:t>
            </a:r>
            <a:endParaRPr lang="en-US" altLang="ja-JP" sz="17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0632" y="1106326"/>
            <a:ext cx="415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ヒラギノ角ゴ ProN W3"/>
                <a:ea typeface="ヒラギノ角ゴ ProN W3"/>
                <a:cs typeface="ヒラギノ角ゴ ProN W3"/>
              </a:rPr>
              <a:t>吉岡　毅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（よしおか　つよし）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8" name="図 7" descr="★S__2246247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2" r="17238"/>
          <a:stretch/>
        </p:blipFill>
        <p:spPr>
          <a:xfrm>
            <a:off x="179512" y="1628800"/>
            <a:ext cx="34990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kyphot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25818" r="106" b="-25818"/>
          <a:stretch/>
        </p:blipFill>
        <p:spPr>
          <a:xfrm>
            <a:off x="-6093" y="0"/>
            <a:ext cx="9150093" cy="6034044"/>
          </a:xfrm>
          <a:prstGeom prst="rect">
            <a:avLst/>
          </a:prstGeom>
        </p:spPr>
      </p:pic>
      <p:pic>
        <p:nvPicPr>
          <p:cNvPr id="2" name="図 1" descr="kousya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-18443" r="-88" b="18443"/>
          <a:stretch/>
        </p:blipFill>
        <p:spPr>
          <a:xfrm>
            <a:off x="0" y="2910066"/>
            <a:ext cx="5796136" cy="394793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奈良市立一条高校に入学・・・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「ロータリー」を初めて知る</a:t>
            </a:r>
            <a:endParaRPr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図 3" descr="06-kanj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16" y="36450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6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1409121311083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68980"/>
          </a:xfrm>
          <a:prstGeom prst="rect">
            <a:avLst/>
          </a:prstGeom>
        </p:spPr>
      </p:pic>
      <p:pic>
        <p:nvPicPr>
          <p:cNvPr id="4" name="図 3" descr="5219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206" r="6533" b="-206"/>
          <a:stretch/>
        </p:blipFill>
        <p:spPr>
          <a:xfrm>
            <a:off x="4939127" y="3212976"/>
            <a:ext cx="4204873" cy="36450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91680" y="15596"/>
            <a:ext cx="5952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初めてのボランティア・・・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ja-JP" altLang="ja-JP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　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平城遷都</a:t>
            </a:r>
            <a:r>
              <a:rPr lang="en-US" altLang="ja-JP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1300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年祭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  <p:pic>
        <p:nvPicPr>
          <p:cNvPr id="2" name="図 1" descr="13139333_863308023815047_5500059030413402210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" r="8302" b="-800"/>
          <a:stretch/>
        </p:blipFill>
        <p:spPr>
          <a:xfrm>
            <a:off x="33294" y="3212977"/>
            <a:ext cx="4888194" cy="36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620373_393063517414038_1156008241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560" r="-238" b="21877"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70309" y="0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高校３年生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初めてロータリーの例会で卓話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08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入会当初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奈良ローターアクトクラブへ入会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6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燈花会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</p:spPr>
      </p:pic>
      <p:pic>
        <p:nvPicPr>
          <p:cNvPr id="4" name="図 3" descr="平城京天平祭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982"/>
            <a:ext cx="4788024" cy="3591018"/>
          </a:xfrm>
          <a:prstGeom prst="rect">
            <a:avLst/>
          </a:prstGeom>
        </p:spPr>
      </p:pic>
      <p:pic>
        <p:nvPicPr>
          <p:cNvPr id="6" name="図 5" descr="10690075_726373827439424_3363282170202857187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11" r="11674" b="-11"/>
          <a:stretch/>
        </p:blipFill>
        <p:spPr>
          <a:xfrm>
            <a:off x="4686300" y="-13444"/>
            <a:ext cx="4471888" cy="3298428"/>
          </a:xfrm>
          <a:prstGeom prst="rect">
            <a:avLst/>
          </a:prstGeom>
        </p:spPr>
      </p:pic>
      <p:pic>
        <p:nvPicPr>
          <p:cNvPr id="5" name="図 4" descr="11903747_444834802386154_4333861499665218207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32040" cy="329316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アクトを越えた地域での活動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図 6" descr="1622137_432906376841883_778574899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2453473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7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3bc82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9136"/>
            <a:ext cx="3312368" cy="3239728"/>
          </a:xfrm>
          <a:prstGeom prst="rect">
            <a:avLst/>
          </a:prstGeom>
        </p:spPr>
      </p:pic>
      <p:pic>
        <p:nvPicPr>
          <p:cNvPr id="4" name="図 3" descr="akutbat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168352" cy="31683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バッチの素晴らしさ、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ja-JP" altLang="ja-JP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ロータリーの素晴らしさ</a:t>
            </a:r>
            <a:endParaRPr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21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407285_235448209921035_718884082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657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6106" y="84665"/>
            <a:ext cx="787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バッチの素晴らしさ、</a:t>
            </a:r>
            <a:endParaRPr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ja-JP" altLang="ja-JP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ロータリーの素晴らしさ</a:t>
            </a:r>
            <a:endParaRPr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48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ブラック .thmx</Template>
  <TotalTime>2211</TotalTime>
  <Words>230</Words>
  <Application>Microsoft Macintosh PowerPoint</Application>
  <PresentationFormat>画面に合わせる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PowerPoint プレゼンテーション</vt:lpstr>
      <vt:lpstr>プロフィール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吉岡 毅</cp:lastModifiedBy>
  <cp:revision>109</cp:revision>
  <cp:lastPrinted>2017-02-25T02:59:17Z</cp:lastPrinted>
  <dcterms:created xsi:type="dcterms:W3CDTF">2017-01-13T08:16:35Z</dcterms:created>
  <dcterms:modified xsi:type="dcterms:W3CDTF">2019-10-17T15:39:55Z</dcterms:modified>
</cp:coreProperties>
</file>