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22" r:id="rId3"/>
    <p:sldId id="281" r:id="rId4"/>
    <p:sldId id="282" r:id="rId5"/>
    <p:sldId id="297" r:id="rId6"/>
    <p:sldId id="684" r:id="rId7"/>
    <p:sldId id="617" r:id="rId8"/>
    <p:sldId id="293" r:id="rId9"/>
    <p:sldId id="701" r:id="rId10"/>
    <p:sldId id="698" r:id="rId11"/>
    <p:sldId id="699" r:id="rId12"/>
    <p:sldId id="688" r:id="rId13"/>
    <p:sldId id="475" r:id="rId14"/>
    <p:sldId id="497" r:id="rId15"/>
    <p:sldId id="695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6AD5"/>
    <a:srgbClr val="95D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" y="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4B0F2C-3B17-4C6B-8BEB-3F31998D01C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ja"/>
        </a:p>
      </dgm:t>
    </dgm:pt>
    <dgm:pt modelId="{17399324-050D-4BC6-8F12-4A6CF7EE84EB}">
      <dgm:prSet phldrT="[Text]" custT="1"/>
      <dgm:spPr>
        <a:solidFill>
          <a:srgbClr val="F7A81B"/>
        </a:solidFill>
      </dgm:spPr>
      <dgm:t>
        <a:bodyPr/>
        <a:lstStyle/>
        <a:p>
          <a:pPr algn="ctr" rtl="0"/>
          <a:r>
            <a:rPr 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より大きな</a:t>
          </a:r>
          <a:br>
            <a:rPr lang="en-US" alt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インパクトを</a:t>
          </a:r>
          <a:br>
            <a:rPr lang="en-US" alt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もたらす</a:t>
          </a:r>
        </a:p>
      </dgm:t>
    </dgm:pt>
    <dgm:pt modelId="{34607F2A-5B85-4BA8-A8CC-B0C8DF05EEA8}" type="parTrans" cxnId="{9B65DD49-86B7-4573-B44A-982312E2EF3A}">
      <dgm:prSet/>
      <dgm:spPr/>
      <dgm:t>
        <a:bodyPr/>
        <a:lstStyle/>
        <a:p>
          <a:endParaRPr lang="ja"/>
        </a:p>
      </dgm:t>
    </dgm:pt>
    <dgm:pt modelId="{3C942EE8-172E-4C96-8B60-DFA645592EBE}" type="sibTrans" cxnId="{9B65DD49-86B7-4573-B44A-982312E2EF3A}">
      <dgm:prSet/>
      <dgm:spPr/>
      <dgm:t>
        <a:bodyPr/>
        <a:lstStyle/>
        <a:p>
          <a:endParaRPr lang="ja"/>
        </a:p>
      </dgm:t>
    </dgm:pt>
    <dgm:pt modelId="{B2032FD0-D887-4311-B5D7-0389806E52B1}">
      <dgm:prSet phldrT="[Text]" custT="1"/>
      <dgm:spPr>
        <a:solidFill>
          <a:srgbClr val="17458F"/>
        </a:solidFill>
      </dgm:spPr>
      <dgm:t>
        <a:bodyPr/>
        <a:lstStyle/>
        <a:p>
          <a:pPr algn="ctr" rtl="0"/>
          <a:r>
            <a:rPr lang="ja" altLang="en-US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参加者の基盤を広げる</a:t>
          </a:r>
        </a:p>
      </dgm:t>
    </dgm:pt>
    <dgm:pt modelId="{F3F9D7A9-4E9E-4AF9-85B0-FE3EEDF777ED}" type="parTrans" cxnId="{CC3D356A-4F31-4347-840F-47A8D99DB2AA}">
      <dgm:prSet/>
      <dgm:spPr/>
      <dgm:t>
        <a:bodyPr/>
        <a:lstStyle/>
        <a:p>
          <a:endParaRPr lang="ja"/>
        </a:p>
      </dgm:t>
    </dgm:pt>
    <dgm:pt modelId="{29DA92B1-4016-4441-A85D-17A588A4D5DB}" type="sibTrans" cxnId="{CC3D356A-4F31-4347-840F-47A8D99DB2AA}">
      <dgm:prSet/>
      <dgm:spPr/>
      <dgm:t>
        <a:bodyPr/>
        <a:lstStyle/>
        <a:p>
          <a:endParaRPr lang="ja"/>
        </a:p>
      </dgm:t>
    </dgm:pt>
    <dgm:pt modelId="{7A9F52A8-6467-4EC5-AEE6-BC73E83775E1}" type="pres">
      <dgm:prSet presAssocID="{584B0F2C-3B17-4C6B-8BEB-3F31998D01CE}" presName="diagram" presStyleCnt="0">
        <dgm:presLayoutVars>
          <dgm:dir/>
          <dgm:resizeHandles val="exact"/>
        </dgm:presLayoutVars>
      </dgm:prSet>
      <dgm:spPr/>
    </dgm:pt>
    <dgm:pt modelId="{1E326393-25D9-4A03-B641-0E458ECE22BC}" type="pres">
      <dgm:prSet presAssocID="{17399324-050D-4BC6-8F12-4A6CF7EE84EB}" presName="node" presStyleLbl="node1" presStyleIdx="0" presStyleCnt="2">
        <dgm:presLayoutVars>
          <dgm:bulletEnabled val="1"/>
        </dgm:presLayoutVars>
      </dgm:prSet>
      <dgm:spPr/>
    </dgm:pt>
    <dgm:pt modelId="{7825BB3D-385C-41D4-A189-BFBC8746AA62}" type="pres">
      <dgm:prSet presAssocID="{3C942EE8-172E-4C96-8B60-DFA645592EBE}" presName="sibTrans" presStyleCnt="0"/>
      <dgm:spPr/>
    </dgm:pt>
    <dgm:pt modelId="{1AFF8878-D4A7-46C0-B17D-141ED8F13C22}" type="pres">
      <dgm:prSet presAssocID="{B2032FD0-D887-4311-B5D7-0389806E52B1}" presName="node" presStyleLbl="node1" presStyleIdx="1" presStyleCnt="2">
        <dgm:presLayoutVars>
          <dgm:bulletEnabled val="1"/>
        </dgm:presLayoutVars>
      </dgm:prSet>
      <dgm:spPr/>
    </dgm:pt>
  </dgm:ptLst>
  <dgm:cxnLst>
    <dgm:cxn modelId="{9B65DD49-86B7-4573-B44A-982312E2EF3A}" srcId="{584B0F2C-3B17-4C6B-8BEB-3F31998D01CE}" destId="{17399324-050D-4BC6-8F12-4A6CF7EE84EB}" srcOrd="0" destOrd="0" parTransId="{34607F2A-5B85-4BA8-A8CC-B0C8DF05EEA8}" sibTransId="{3C942EE8-172E-4C96-8B60-DFA645592EBE}"/>
    <dgm:cxn modelId="{CC3D356A-4F31-4347-840F-47A8D99DB2AA}" srcId="{584B0F2C-3B17-4C6B-8BEB-3F31998D01CE}" destId="{B2032FD0-D887-4311-B5D7-0389806E52B1}" srcOrd="1" destOrd="0" parTransId="{F3F9D7A9-4E9E-4AF9-85B0-FE3EEDF777ED}" sibTransId="{29DA92B1-4016-4441-A85D-17A588A4D5DB}"/>
    <dgm:cxn modelId="{80383F6E-78EE-4C11-A244-469D28CCA91F}" type="presOf" srcId="{B2032FD0-D887-4311-B5D7-0389806E52B1}" destId="{1AFF8878-D4A7-46C0-B17D-141ED8F13C22}" srcOrd="0" destOrd="0" presId="urn:microsoft.com/office/officeart/2005/8/layout/default"/>
    <dgm:cxn modelId="{014055AA-135B-4EDB-A5B3-F9317DFD0937}" type="presOf" srcId="{584B0F2C-3B17-4C6B-8BEB-3F31998D01CE}" destId="{7A9F52A8-6467-4EC5-AEE6-BC73E83775E1}" srcOrd="0" destOrd="0" presId="urn:microsoft.com/office/officeart/2005/8/layout/default"/>
    <dgm:cxn modelId="{10D34CB4-48D7-4C29-8B24-7F2AC1C1A645}" type="presOf" srcId="{17399324-050D-4BC6-8F12-4A6CF7EE84EB}" destId="{1E326393-25D9-4A03-B641-0E458ECE22BC}" srcOrd="0" destOrd="0" presId="urn:microsoft.com/office/officeart/2005/8/layout/default"/>
    <dgm:cxn modelId="{BB4A1474-FC96-432D-A586-012B42D3DF16}" type="presParOf" srcId="{7A9F52A8-6467-4EC5-AEE6-BC73E83775E1}" destId="{1E326393-25D9-4A03-B641-0E458ECE22BC}" srcOrd="0" destOrd="0" presId="urn:microsoft.com/office/officeart/2005/8/layout/default"/>
    <dgm:cxn modelId="{AFA3D5AF-9F45-4ED1-9C94-A31FBD52C90B}" type="presParOf" srcId="{7A9F52A8-6467-4EC5-AEE6-BC73E83775E1}" destId="{7825BB3D-385C-41D4-A189-BFBC8746AA62}" srcOrd="1" destOrd="0" presId="urn:microsoft.com/office/officeart/2005/8/layout/default"/>
    <dgm:cxn modelId="{14CD715F-E37F-4DB1-86DB-49E16D452AC8}" type="presParOf" srcId="{7A9F52A8-6467-4EC5-AEE6-BC73E83775E1}" destId="{1AFF8878-D4A7-46C0-B17D-141ED8F13C2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4B0F2C-3B17-4C6B-8BEB-3F31998D01CE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ja"/>
        </a:p>
      </dgm:t>
    </dgm:pt>
    <dgm:pt modelId="{17399324-050D-4BC6-8F12-4A6CF7EE84E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 rtl="0"/>
          <a:r>
            <a:rPr 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参加者の</a:t>
          </a:r>
          <a:br>
            <a:rPr lang="en-US" alt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積極的な</a:t>
          </a:r>
          <a:br>
            <a:rPr lang="en-US" alt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かかわりを促す</a:t>
          </a:r>
        </a:p>
      </dgm:t>
    </dgm:pt>
    <dgm:pt modelId="{34607F2A-5B85-4BA8-A8CC-B0C8DF05EEA8}" type="parTrans" cxnId="{9B65DD49-86B7-4573-B44A-982312E2EF3A}">
      <dgm:prSet/>
      <dgm:spPr/>
      <dgm:t>
        <a:bodyPr/>
        <a:lstStyle/>
        <a:p>
          <a:endParaRPr lang="ja"/>
        </a:p>
      </dgm:t>
    </dgm:pt>
    <dgm:pt modelId="{3C942EE8-172E-4C96-8B60-DFA645592EBE}" type="sibTrans" cxnId="{9B65DD49-86B7-4573-B44A-982312E2EF3A}">
      <dgm:prSet/>
      <dgm:spPr/>
      <dgm:t>
        <a:bodyPr/>
        <a:lstStyle/>
        <a:p>
          <a:endParaRPr lang="ja"/>
        </a:p>
      </dgm:t>
    </dgm:pt>
    <dgm:pt modelId="{B2032FD0-D887-4311-B5D7-0389806E52B1}">
      <dgm:prSet phldrT="[Text]" custT="1"/>
      <dgm:spPr>
        <a:solidFill>
          <a:srgbClr val="92D050"/>
        </a:solidFill>
      </dgm:spPr>
      <dgm:t>
        <a:bodyPr/>
        <a:lstStyle/>
        <a:p>
          <a:pPr algn="ctr" rtl="0"/>
          <a:r>
            <a:rPr lang="ja" sz="32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適応力を</a:t>
          </a:r>
          <a:br>
            <a:rPr lang="en-US" altLang="ja" sz="32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3200" b="1" i="0" u="none" baseline="0" dirty="0">
              <a:latin typeface="Meiryo UI" panose="020B0604030504040204" pitchFamily="50" charset="-128"/>
              <a:ea typeface="Meiryo UI" panose="020B0604030504040204" pitchFamily="50" charset="-128"/>
            </a:rPr>
            <a:t>高める</a:t>
          </a:r>
        </a:p>
      </dgm:t>
    </dgm:pt>
    <dgm:pt modelId="{F3F9D7A9-4E9E-4AF9-85B0-FE3EEDF777ED}" type="parTrans" cxnId="{CC3D356A-4F31-4347-840F-47A8D99DB2AA}">
      <dgm:prSet/>
      <dgm:spPr/>
      <dgm:t>
        <a:bodyPr/>
        <a:lstStyle/>
        <a:p>
          <a:endParaRPr lang="ja"/>
        </a:p>
      </dgm:t>
    </dgm:pt>
    <dgm:pt modelId="{29DA92B1-4016-4441-A85D-17A588A4D5DB}" type="sibTrans" cxnId="{CC3D356A-4F31-4347-840F-47A8D99DB2AA}">
      <dgm:prSet/>
      <dgm:spPr/>
      <dgm:t>
        <a:bodyPr/>
        <a:lstStyle/>
        <a:p>
          <a:endParaRPr lang="ja"/>
        </a:p>
      </dgm:t>
    </dgm:pt>
    <dgm:pt modelId="{7A9F52A8-6467-4EC5-AEE6-BC73E83775E1}" type="pres">
      <dgm:prSet presAssocID="{584B0F2C-3B17-4C6B-8BEB-3F31998D01CE}" presName="diagram" presStyleCnt="0">
        <dgm:presLayoutVars>
          <dgm:dir/>
          <dgm:resizeHandles val="exact"/>
        </dgm:presLayoutVars>
      </dgm:prSet>
      <dgm:spPr/>
    </dgm:pt>
    <dgm:pt modelId="{1E326393-25D9-4A03-B641-0E458ECE22BC}" type="pres">
      <dgm:prSet presAssocID="{17399324-050D-4BC6-8F12-4A6CF7EE84EB}" presName="node" presStyleLbl="node1" presStyleIdx="0" presStyleCnt="2">
        <dgm:presLayoutVars>
          <dgm:bulletEnabled val="1"/>
        </dgm:presLayoutVars>
      </dgm:prSet>
      <dgm:spPr/>
    </dgm:pt>
    <dgm:pt modelId="{7825BB3D-385C-41D4-A189-BFBC8746AA62}" type="pres">
      <dgm:prSet presAssocID="{3C942EE8-172E-4C96-8B60-DFA645592EBE}" presName="sibTrans" presStyleCnt="0"/>
      <dgm:spPr/>
    </dgm:pt>
    <dgm:pt modelId="{1AFF8878-D4A7-46C0-B17D-141ED8F13C22}" type="pres">
      <dgm:prSet presAssocID="{B2032FD0-D887-4311-B5D7-0389806E52B1}" presName="node" presStyleLbl="node1" presStyleIdx="1" presStyleCnt="2">
        <dgm:presLayoutVars>
          <dgm:bulletEnabled val="1"/>
        </dgm:presLayoutVars>
      </dgm:prSet>
      <dgm:spPr/>
    </dgm:pt>
  </dgm:ptLst>
  <dgm:cxnLst>
    <dgm:cxn modelId="{9B65DD49-86B7-4573-B44A-982312E2EF3A}" srcId="{584B0F2C-3B17-4C6B-8BEB-3F31998D01CE}" destId="{17399324-050D-4BC6-8F12-4A6CF7EE84EB}" srcOrd="0" destOrd="0" parTransId="{34607F2A-5B85-4BA8-A8CC-B0C8DF05EEA8}" sibTransId="{3C942EE8-172E-4C96-8B60-DFA645592EBE}"/>
    <dgm:cxn modelId="{CC3D356A-4F31-4347-840F-47A8D99DB2AA}" srcId="{584B0F2C-3B17-4C6B-8BEB-3F31998D01CE}" destId="{B2032FD0-D887-4311-B5D7-0389806E52B1}" srcOrd="1" destOrd="0" parTransId="{F3F9D7A9-4E9E-4AF9-85B0-FE3EEDF777ED}" sibTransId="{29DA92B1-4016-4441-A85D-17A588A4D5DB}"/>
    <dgm:cxn modelId="{80383F6E-78EE-4C11-A244-469D28CCA91F}" type="presOf" srcId="{B2032FD0-D887-4311-B5D7-0389806E52B1}" destId="{1AFF8878-D4A7-46C0-B17D-141ED8F13C22}" srcOrd="0" destOrd="0" presId="urn:microsoft.com/office/officeart/2005/8/layout/default"/>
    <dgm:cxn modelId="{014055AA-135B-4EDB-A5B3-F9317DFD0937}" type="presOf" srcId="{584B0F2C-3B17-4C6B-8BEB-3F31998D01CE}" destId="{7A9F52A8-6467-4EC5-AEE6-BC73E83775E1}" srcOrd="0" destOrd="0" presId="urn:microsoft.com/office/officeart/2005/8/layout/default"/>
    <dgm:cxn modelId="{10D34CB4-48D7-4C29-8B24-7F2AC1C1A645}" type="presOf" srcId="{17399324-050D-4BC6-8F12-4A6CF7EE84EB}" destId="{1E326393-25D9-4A03-B641-0E458ECE22BC}" srcOrd="0" destOrd="0" presId="urn:microsoft.com/office/officeart/2005/8/layout/default"/>
    <dgm:cxn modelId="{BB4A1474-FC96-432D-A586-012B42D3DF16}" type="presParOf" srcId="{7A9F52A8-6467-4EC5-AEE6-BC73E83775E1}" destId="{1E326393-25D9-4A03-B641-0E458ECE22BC}" srcOrd="0" destOrd="0" presId="urn:microsoft.com/office/officeart/2005/8/layout/default"/>
    <dgm:cxn modelId="{AFA3D5AF-9F45-4ED1-9C94-A31FBD52C90B}" type="presParOf" srcId="{7A9F52A8-6467-4EC5-AEE6-BC73E83775E1}" destId="{7825BB3D-385C-41D4-A189-BFBC8746AA62}" srcOrd="1" destOrd="0" presId="urn:microsoft.com/office/officeart/2005/8/layout/default"/>
    <dgm:cxn modelId="{14CD715F-E37F-4DB1-86DB-49E16D452AC8}" type="presParOf" srcId="{7A9F52A8-6467-4EC5-AEE6-BC73E83775E1}" destId="{1AFF8878-D4A7-46C0-B17D-141ED8F13C22}" srcOrd="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90DF1-6FA3-400A-97F5-4E38B92B381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517C0AD-31B7-42E6-BBEC-45A48D4FBE91}">
      <dgm:prSet phldrT="[テキスト]" custT="1"/>
      <dgm:spPr/>
      <dgm:t>
        <a:bodyPr/>
        <a:lstStyle/>
        <a:p>
          <a:r>
            <a:rPr kumimoji="1" lang="ja-JP" alt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　 </a:t>
          </a:r>
          <a:r>
            <a:rPr kumimoji="1" lang="en-US" altLang="ja-JP" sz="44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Join</a:t>
          </a:r>
          <a:r>
            <a:rPr kumimoji="1" lang="ja-JP" altLang="en-US" sz="44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 </a:t>
          </a:r>
          <a:r>
            <a:rPr kumimoji="1" lang="en-US" altLang="ja-JP" sz="44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Leaders</a:t>
          </a:r>
          <a:r>
            <a:rPr kumimoji="1" lang="en-US" altLang="ja-JP" sz="36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kumimoji="1" lang="ja-JP" altLang="en-US" sz="36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学び</a:t>
          </a:r>
          <a:r>
            <a:rPr kumimoji="1" lang="en-US" altLang="ja-JP" sz="36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kumimoji="1" lang="ja-JP" altLang="en-US" sz="3600" b="1" dirty="0">
            <a:solidFill>
              <a:srgbClr val="0070C0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96CFBF5A-26F8-43F5-84C4-DA4576D6DDD6}" type="parTrans" cxnId="{38607925-A42B-43BC-9447-0EE647E937E2}">
      <dgm:prSet/>
      <dgm:spPr/>
      <dgm:t>
        <a:bodyPr/>
        <a:lstStyle/>
        <a:p>
          <a:endParaRPr kumimoji="1" lang="ja-JP" altLang="en-US"/>
        </a:p>
      </dgm:t>
    </dgm:pt>
    <dgm:pt modelId="{9418E0E3-434D-4B94-81BE-9DB96950900D}" type="sibTrans" cxnId="{38607925-A42B-43BC-9447-0EE647E937E2}">
      <dgm:prSet/>
      <dgm:spPr/>
      <dgm:t>
        <a:bodyPr/>
        <a:lstStyle/>
        <a:p>
          <a:endParaRPr kumimoji="1" lang="ja-JP" altLang="en-US"/>
        </a:p>
      </dgm:t>
    </dgm:pt>
    <dgm:pt modelId="{34EC870A-B984-4FE6-A2C3-69D50ABC8661}">
      <dgm:prSet phldrT="[テキスト]" custT="1"/>
      <dgm:spPr/>
      <dgm:t>
        <a:bodyPr/>
        <a:lstStyle/>
        <a:p>
          <a:r>
            <a:rPr kumimoji="1" lang="ja-JP" altLang="en-US" sz="4800" b="1" dirty="0">
              <a:solidFill>
                <a:srgbClr val="00FF99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　　      </a:t>
          </a:r>
          <a:r>
            <a:rPr kumimoji="1" lang="en-US" altLang="ja-JP" sz="44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Exchange</a:t>
          </a:r>
          <a:r>
            <a:rPr kumimoji="1" lang="ja-JP" altLang="en-US" sz="44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 </a:t>
          </a:r>
          <a:r>
            <a:rPr kumimoji="1" lang="en-US" altLang="ja-JP" sz="44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Ideas</a:t>
          </a:r>
          <a:r>
            <a:rPr kumimoji="1" lang="en-US" altLang="ja-JP" sz="36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kumimoji="1" lang="ja-JP" altLang="en-US" sz="36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考え</a:t>
          </a:r>
          <a:r>
            <a:rPr kumimoji="1" lang="en-US" altLang="ja-JP" sz="36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kumimoji="1" lang="ja-JP" altLang="en-US" sz="3600" b="1" dirty="0">
            <a:solidFill>
              <a:schemeClr val="accent6">
                <a:lumMod val="50000"/>
              </a:schemeClr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2146A887-E0D4-4CF1-ADD0-909B5CC2DC35}" type="parTrans" cxnId="{8054FF5B-590B-47C5-B6DF-3D8FB5CE7BE0}">
      <dgm:prSet/>
      <dgm:spPr/>
      <dgm:t>
        <a:bodyPr/>
        <a:lstStyle/>
        <a:p>
          <a:endParaRPr kumimoji="1" lang="ja-JP" altLang="en-US"/>
        </a:p>
      </dgm:t>
    </dgm:pt>
    <dgm:pt modelId="{EACF152C-3A8B-4638-A443-96E1FC790BE1}" type="sibTrans" cxnId="{8054FF5B-590B-47C5-B6DF-3D8FB5CE7BE0}">
      <dgm:prSet/>
      <dgm:spPr/>
      <dgm:t>
        <a:bodyPr/>
        <a:lstStyle/>
        <a:p>
          <a:endParaRPr kumimoji="1" lang="ja-JP" altLang="en-US"/>
        </a:p>
      </dgm:t>
    </dgm:pt>
    <dgm:pt modelId="{744D9C0D-0E71-466E-B030-FDAFEEEBAD75}">
      <dgm:prSet phldrT="[テキスト]" custT="1"/>
      <dgm:spPr/>
      <dgm:t>
        <a:bodyPr/>
        <a:lstStyle/>
        <a:p>
          <a:r>
            <a:rPr kumimoji="1" lang="ja-JP" altLang="en-US" sz="4800" b="1" dirty="0">
              <a:solidFill>
                <a:srgbClr val="FF0066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</a:t>
          </a:r>
          <a:r>
            <a:rPr kumimoji="1"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Take</a:t>
          </a:r>
          <a:r>
            <a:rPr kumimoji="1" lang="ja-JP" altLang="en-US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</a:t>
          </a:r>
          <a:r>
            <a:rPr kumimoji="1"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Action </a:t>
          </a:r>
          <a:r>
            <a:rPr kumimoji="1" lang="en-US" altLang="ja-JP" sz="3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kumimoji="1" lang="ja-JP" altLang="en-US" sz="3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行動する</a:t>
          </a:r>
          <a:r>
            <a:rPr kumimoji="1" lang="en-US" altLang="ja-JP" sz="3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kumimoji="1" lang="ja-JP" altLang="en-US" sz="3600" b="1" dirty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  <a:p>
          <a:endParaRPr kumimoji="1" lang="ja-JP" altLang="en-US" sz="4800" b="1" dirty="0">
            <a:solidFill>
              <a:srgbClr val="FF0066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gm:t>
    </dgm:pt>
    <dgm:pt modelId="{0839D111-1573-4A62-AD82-A13FEB1891F6}" type="parTrans" cxnId="{DFCACBCE-F37A-4DFF-B9D7-B14E22CDCEFB}">
      <dgm:prSet/>
      <dgm:spPr/>
      <dgm:t>
        <a:bodyPr/>
        <a:lstStyle/>
        <a:p>
          <a:endParaRPr kumimoji="1" lang="ja-JP" altLang="en-US"/>
        </a:p>
      </dgm:t>
    </dgm:pt>
    <dgm:pt modelId="{8D80F72D-FA32-4D8C-92B4-903E8CAC8451}" type="sibTrans" cxnId="{DFCACBCE-F37A-4DFF-B9D7-B14E22CDCEFB}">
      <dgm:prSet/>
      <dgm:spPr/>
      <dgm:t>
        <a:bodyPr/>
        <a:lstStyle/>
        <a:p>
          <a:endParaRPr kumimoji="1" lang="ja-JP" altLang="en-US"/>
        </a:p>
      </dgm:t>
    </dgm:pt>
    <dgm:pt modelId="{F2215118-A4DB-447B-A40B-F8B9DED3DA74}" type="pres">
      <dgm:prSet presAssocID="{34D90DF1-6FA3-400A-97F5-4E38B92B3817}" presName="arrowDiagram" presStyleCnt="0">
        <dgm:presLayoutVars>
          <dgm:chMax val="5"/>
          <dgm:dir/>
          <dgm:resizeHandles val="exact"/>
        </dgm:presLayoutVars>
      </dgm:prSet>
      <dgm:spPr/>
    </dgm:pt>
    <dgm:pt modelId="{DFEC6E91-D202-4762-8B17-5994AE6E75F0}" type="pres">
      <dgm:prSet presAssocID="{34D90DF1-6FA3-400A-97F5-4E38B92B3817}" presName="arrow" presStyleLbl="bgShp" presStyleIdx="0" presStyleCnt="1" custLinFactNeighborX="3574" custLinFactNeighborY="-6814"/>
      <dgm:spPr>
        <a:solidFill>
          <a:srgbClr val="7030A0"/>
        </a:solidFill>
      </dgm:spPr>
    </dgm:pt>
    <dgm:pt modelId="{180FC6CF-A183-48B8-8B4B-AD9ADFFDD513}" type="pres">
      <dgm:prSet presAssocID="{34D90DF1-6FA3-400A-97F5-4E38B92B3817}" presName="arrowDiagram3" presStyleCnt="0"/>
      <dgm:spPr/>
    </dgm:pt>
    <dgm:pt modelId="{D0B2FFEF-F476-4350-AD18-3F41707733D4}" type="pres">
      <dgm:prSet presAssocID="{3517C0AD-31B7-42E6-BBEC-45A48D4FBE91}" presName="bullet3a" presStyleLbl="node1" presStyleIdx="0" presStyleCnt="3" custScaleX="189051" custScaleY="151330" custLinFactNeighborX="9616"/>
      <dgm:spPr>
        <a:solidFill>
          <a:srgbClr val="0070C0"/>
        </a:solidFill>
      </dgm:spPr>
    </dgm:pt>
    <dgm:pt modelId="{6987B379-AA23-497F-A3D8-5B61A949A189}" type="pres">
      <dgm:prSet presAssocID="{3517C0AD-31B7-42E6-BBEC-45A48D4FBE91}" presName="textBox3a" presStyleLbl="revTx" presStyleIdx="0" presStyleCnt="3" custScaleX="429185" custLinFactX="18519" custLinFactNeighborX="100000" custLinFactNeighborY="24068">
        <dgm:presLayoutVars>
          <dgm:bulletEnabled val="1"/>
        </dgm:presLayoutVars>
      </dgm:prSet>
      <dgm:spPr/>
    </dgm:pt>
    <dgm:pt modelId="{626367F1-F2C4-42DD-AE4D-591FE0F3375E}" type="pres">
      <dgm:prSet presAssocID="{34EC870A-B984-4FE6-A2C3-69D50ABC8661}" presName="bullet3b" presStyleLbl="node1" presStyleIdx="1" presStyleCnt="3" custLinFactNeighborX="-37234" custLinFactNeighborY="28724"/>
      <dgm:spPr>
        <a:solidFill>
          <a:srgbClr val="00B050"/>
        </a:solidFill>
      </dgm:spPr>
    </dgm:pt>
    <dgm:pt modelId="{5240A3B9-879B-4184-9BEA-7BEB8484788C}" type="pres">
      <dgm:prSet presAssocID="{34EC870A-B984-4FE6-A2C3-69D50ABC8661}" presName="textBox3b" presStyleLbl="revTx" presStyleIdx="1" presStyleCnt="3" custScaleX="531937" custScaleY="96165" custLinFactX="100000" custLinFactNeighborX="103347" custLinFactNeighborY="14518">
        <dgm:presLayoutVars>
          <dgm:bulletEnabled val="1"/>
        </dgm:presLayoutVars>
      </dgm:prSet>
      <dgm:spPr/>
    </dgm:pt>
    <dgm:pt modelId="{80D23534-ACEE-434B-B795-E53F15886577}" type="pres">
      <dgm:prSet presAssocID="{744D9C0D-0E71-466E-B030-FDAFEEEBAD75}" presName="bullet3c" presStyleLbl="node1" presStyleIdx="2" presStyleCnt="3" custLinFactX="74323" custLinFactNeighborX="100000" custLinFactNeighborY="-63385"/>
      <dgm:spPr>
        <a:solidFill>
          <a:srgbClr val="FF0066"/>
        </a:solidFill>
      </dgm:spPr>
    </dgm:pt>
    <dgm:pt modelId="{62FC3310-9DCB-42C4-9DEC-97AA69414A23}" type="pres">
      <dgm:prSet presAssocID="{744D9C0D-0E71-466E-B030-FDAFEEEBAD75}" presName="textBox3c" presStyleLbl="revTx" presStyleIdx="2" presStyleCnt="3" custScaleX="563317" custScaleY="68807" custLinFactNeighborX="-67884" custLinFactNeighborY="-67471">
        <dgm:presLayoutVars>
          <dgm:bulletEnabled val="1"/>
        </dgm:presLayoutVars>
      </dgm:prSet>
      <dgm:spPr/>
    </dgm:pt>
  </dgm:ptLst>
  <dgm:cxnLst>
    <dgm:cxn modelId="{C6E3660A-5DC8-41FB-8E83-427986EDC33D}" type="presOf" srcId="{744D9C0D-0E71-466E-B030-FDAFEEEBAD75}" destId="{62FC3310-9DCB-42C4-9DEC-97AA69414A23}" srcOrd="0" destOrd="0" presId="urn:microsoft.com/office/officeart/2005/8/layout/arrow2"/>
    <dgm:cxn modelId="{38607925-A42B-43BC-9447-0EE647E937E2}" srcId="{34D90DF1-6FA3-400A-97F5-4E38B92B3817}" destId="{3517C0AD-31B7-42E6-BBEC-45A48D4FBE91}" srcOrd="0" destOrd="0" parTransId="{96CFBF5A-26F8-43F5-84C4-DA4576D6DDD6}" sibTransId="{9418E0E3-434D-4B94-81BE-9DB96950900D}"/>
    <dgm:cxn modelId="{F4DB212F-11D6-4E04-8A35-34D0E9B91BBE}" type="presOf" srcId="{3517C0AD-31B7-42E6-BBEC-45A48D4FBE91}" destId="{6987B379-AA23-497F-A3D8-5B61A949A189}" srcOrd="0" destOrd="0" presId="urn:microsoft.com/office/officeart/2005/8/layout/arrow2"/>
    <dgm:cxn modelId="{8054FF5B-590B-47C5-B6DF-3D8FB5CE7BE0}" srcId="{34D90DF1-6FA3-400A-97F5-4E38B92B3817}" destId="{34EC870A-B984-4FE6-A2C3-69D50ABC8661}" srcOrd="1" destOrd="0" parTransId="{2146A887-E0D4-4CF1-ADD0-909B5CC2DC35}" sibTransId="{EACF152C-3A8B-4638-A443-96E1FC790BE1}"/>
    <dgm:cxn modelId="{6C9DB968-7071-49DC-8A3B-B84B34ABE886}" type="presOf" srcId="{34D90DF1-6FA3-400A-97F5-4E38B92B3817}" destId="{F2215118-A4DB-447B-A40B-F8B9DED3DA74}" srcOrd="0" destOrd="0" presId="urn:microsoft.com/office/officeart/2005/8/layout/arrow2"/>
    <dgm:cxn modelId="{DFCACBCE-F37A-4DFF-B9D7-B14E22CDCEFB}" srcId="{34D90DF1-6FA3-400A-97F5-4E38B92B3817}" destId="{744D9C0D-0E71-466E-B030-FDAFEEEBAD75}" srcOrd="2" destOrd="0" parTransId="{0839D111-1573-4A62-AD82-A13FEB1891F6}" sibTransId="{8D80F72D-FA32-4D8C-92B4-903E8CAC8451}"/>
    <dgm:cxn modelId="{E6E176FF-8187-40FC-9305-0BEE2BC49200}" type="presOf" srcId="{34EC870A-B984-4FE6-A2C3-69D50ABC8661}" destId="{5240A3B9-879B-4184-9BEA-7BEB8484788C}" srcOrd="0" destOrd="0" presId="urn:microsoft.com/office/officeart/2005/8/layout/arrow2"/>
    <dgm:cxn modelId="{1D84A241-2B40-44F1-8FA9-934F43AC4D7E}" type="presParOf" srcId="{F2215118-A4DB-447B-A40B-F8B9DED3DA74}" destId="{DFEC6E91-D202-4762-8B17-5994AE6E75F0}" srcOrd="0" destOrd="0" presId="urn:microsoft.com/office/officeart/2005/8/layout/arrow2"/>
    <dgm:cxn modelId="{51CC3D74-FA1D-4668-978D-8F133144574F}" type="presParOf" srcId="{F2215118-A4DB-447B-A40B-F8B9DED3DA74}" destId="{180FC6CF-A183-48B8-8B4B-AD9ADFFDD513}" srcOrd="1" destOrd="0" presId="urn:microsoft.com/office/officeart/2005/8/layout/arrow2"/>
    <dgm:cxn modelId="{9EABA177-19E2-4E5B-8B96-5AA5F3E62A9A}" type="presParOf" srcId="{180FC6CF-A183-48B8-8B4B-AD9ADFFDD513}" destId="{D0B2FFEF-F476-4350-AD18-3F41707733D4}" srcOrd="0" destOrd="0" presId="urn:microsoft.com/office/officeart/2005/8/layout/arrow2"/>
    <dgm:cxn modelId="{024406FF-F09E-40DA-8627-C35B43FADD19}" type="presParOf" srcId="{180FC6CF-A183-48B8-8B4B-AD9ADFFDD513}" destId="{6987B379-AA23-497F-A3D8-5B61A949A189}" srcOrd="1" destOrd="0" presId="urn:microsoft.com/office/officeart/2005/8/layout/arrow2"/>
    <dgm:cxn modelId="{921EC859-4110-491C-A6D8-94A4C8E10676}" type="presParOf" srcId="{180FC6CF-A183-48B8-8B4B-AD9ADFFDD513}" destId="{626367F1-F2C4-42DD-AE4D-591FE0F3375E}" srcOrd="2" destOrd="0" presId="urn:microsoft.com/office/officeart/2005/8/layout/arrow2"/>
    <dgm:cxn modelId="{C7C6E2F2-63A6-48F2-9A97-380AE46D3C6D}" type="presParOf" srcId="{180FC6CF-A183-48B8-8B4B-AD9ADFFDD513}" destId="{5240A3B9-879B-4184-9BEA-7BEB8484788C}" srcOrd="3" destOrd="0" presId="urn:microsoft.com/office/officeart/2005/8/layout/arrow2"/>
    <dgm:cxn modelId="{B488FB1D-CE6C-4EBB-898B-1C032D438FF1}" type="presParOf" srcId="{180FC6CF-A183-48B8-8B4B-AD9ADFFDD513}" destId="{80D23534-ACEE-434B-B795-E53F15886577}" srcOrd="4" destOrd="0" presId="urn:microsoft.com/office/officeart/2005/8/layout/arrow2"/>
    <dgm:cxn modelId="{26B33EC8-9376-4501-989B-74B0DEADDDDB}" type="presParOf" srcId="{180FC6CF-A183-48B8-8B4B-AD9ADFFDD513}" destId="{62FC3310-9DCB-42C4-9DEC-97AA69414A2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26393-25D9-4A03-B641-0E458ECE22BC}">
      <dsp:nvSpPr>
        <dsp:cNvPr id="0" name=""/>
        <dsp:cNvSpPr/>
      </dsp:nvSpPr>
      <dsp:spPr>
        <a:xfrm>
          <a:off x="337889" y="659"/>
          <a:ext cx="2683437" cy="1610062"/>
        </a:xfrm>
        <a:prstGeom prst="rect">
          <a:avLst/>
        </a:prstGeom>
        <a:solidFill>
          <a:srgbClr val="F7A81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より大きな</a:t>
          </a:r>
          <a:br>
            <a:rPr lang="en-US" alt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インパクトを</a:t>
          </a:r>
          <a:br>
            <a:rPr lang="en-US" alt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もたらす</a:t>
          </a:r>
        </a:p>
      </dsp:txBody>
      <dsp:txXfrm>
        <a:off x="337889" y="659"/>
        <a:ext cx="2683437" cy="1610062"/>
      </dsp:txXfrm>
    </dsp:sp>
    <dsp:sp modelId="{1AFF8878-D4A7-46C0-B17D-141ED8F13C22}">
      <dsp:nvSpPr>
        <dsp:cNvPr id="0" name=""/>
        <dsp:cNvSpPr/>
      </dsp:nvSpPr>
      <dsp:spPr>
        <a:xfrm>
          <a:off x="337889" y="1879065"/>
          <a:ext cx="2683437" cy="1610062"/>
        </a:xfrm>
        <a:prstGeom prst="rect">
          <a:avLst/>
        </a:prstGeom>
        <a:solidFill>
          <a:srgbClr val="17458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altLang="en-US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参加者の基盤を広げる</a:t>
          </a:r>
        </a:p>
      </dsp:txBody>
      <dsp:txXfrm>
        <a:off x="337889" y="1879065"/>
        <a:ext cx="2683437" cy="1610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26393-25D9-4A03-B641-0E458ECE22BC}">
      <dsp:nvSpPr>
        <dsp:cNvPr id="0" name=""/>
        <dsp:cNvSpPr/>
      </dsp:nvSpPr>
      <dsp:spPr>
        <a:xfrm>
          <a:off x="337889" y="659"/>
          <a:ext cx="2683437" cy="1610062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参加者の</a:t>
          </a:r>
          <a:br>
            <a:rPr lang="en-US" alt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積極的な</a:t>
          </a:r>
          <a:br>
            <a:rPr lang="en-US" alt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28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かかわりを促す</a:t>
          </a:r>
        </a:p>
      </dsp:txBody>
      <dsp:txXfrm>
        <a:off x="337889" y="659"/>
        <a:ext cx="2683437" cy="1610062"/>
      </dsp:txXfrm>
    </dsp:sp>
    <dsp:sp modelId="{1AFF8878-D4A7-46C0-B17D-141ED8F13C22}">
      <dsp:nvSpPr>
        <dsp:cNvPr id="0" name=""/>
        <dsp:cNvSpPr/>
      </dsp:nvSpPr>
      <dsp:spPr>
        <a:xfrm>
          <a:off x="337889" y="1879065"/>
          <a:ext cx="2683437" cy="1610062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32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適応力を</a:t>
          </a:r>
          <a:br>
            <a:rPr lang="en-US" altLang="ja" sz="32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</a:br>
          <a:r>
            <a:rPr lang="ja" sz="3200" b="1" i="0" u="none" kern="1200" baseline="0" dirty="0">
              <a:latin typeface="Meiryo UI" panose="020B0604030504040204" pitchFamily="50" charset="-128"/>
              <a:ea typeface="Meiryo UI" panose="020B0604030504040204" pitchFamily="50" charset="-128"/>
            </a:rPr>
            <a:t>高める</a:t>
          </a:r>
        </a:p>
      </dsp:txBody>
      <dsp:txXfrm>
        <a:off x="337889" y="1879065"/>
        <a:ext cx="2683437" cy="1610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C6E91-D202-4762-8B17-5994AE6E75F0}">
      <dsp:nvSpPr>
        <dsp:cNvPr id="0" name=""/>
        <dsp:cNvSpPr/>
      </dsp:nvSpPr>
      <dsp:spPr>
        <a:xfrm>
          <a:off x="719322" y="0"/>
          <a:ext cx="6985043" cy="4365652"/>
        </a:xfrm>
        <a:prstGeom prst="swooshArrow">
          <a:avLst>
            <a:gd name="adj1" fmla="val 25000"/>
            <a:gd name="adj2" fmla="val 25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2FFEF-F476-4350-AD18-3F41707733D4}">
      <dsp:nvSpPr>
        <dsp:cNvPr id="0" name=""/>
        <dsp:cNvSpPr/>
      </dsp:nvSpPr>
      <dsp:spPr>
        <a:xfrm>
          <a:off x="1293378" y="2966562"/>
          <a:ext cx="343337" cy="274832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7B379-AA23-497F-A3D8-5B61A949A189}">
      <dsp:nvSpPr>
        <dsp:cNvPr id="0" name=""/>
        <dsp:cNvSpPr/>
      </dsp:nvSpPr>
      <dsp:spPr>
        <a:xfrm>
          <a:off x="697730" y="3103978"/>
          <a:ext cx="6985050" cy="1261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232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400" b="1" kern="1200" dirty="0">
              <a:solidFill>
                <a:schemeClr val="accent6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　 </a:t>
          </a:r>
          <a:r>
            <a:rPr kumimoji="1" lang="en-US" altLang="ja-JP" sz="4400" b="1" kern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Join</a:t>
          </a:r>
          <a:r>
            <a:rPr kumimoji="1" lang="ja-JP" altLang="en-US" sz="4400" b="1" kern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 </a:t>
          </a:r>
          <a:r>
            <a:rPr kumimoji="1" lang="en-US" altLang="ja-JP" sz="4400" b="1" kern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Leaders</a:t>
          </a:r>
          <a:r>
            <a:rPr kumimoji="1" lang="en-US" altLang="ja-JP" sz="3600" b="1" kern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kumimoji="1" lang="ja-JP" altLang="en-US" sz="3600" b="1" kern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学び</a:t>
          </a:r>
          <a:r>
            <a:rPr kumimoji="1" lang="en-US" altLang="ja-JP" sz="3600" b="1" kern="1200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kumimoji="1" lang="ja-JP" altLang="en-US" sz="3600" b="1" kern="1200" dirty="0">
            <a:solidFill>
              <a:srgbClr val="0070C0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697730" y="3103978"/>
        <a:ext cx="6985050" cy="1261673"/>
      </dsp:txXfrm>
    </dsp:sp>
    <dsp:sp modelId="{626367F1-F2C4-42DD-AE4D-591FE0F3375E}">
      <dsp:nvSpPr>
        <dsp:cNvPr id="0" name=""/>
        <dsp:cNvSpPr/>
      </dsp:nvSpPr>
      <dsp:spPr>
        <a:xfrm>
          <a:off x="2837607" y="1920888"/>
          <a:ext cx="328297" cy="328297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0A3B9-879B-4184-9BEA-7BEB8484788C}">
      <dsp:nvSpPr>
        <dsp:cNvPr id="0" name=""/>
        <dsp:cNvSpPr/>
      </dsp:nvSpPr>
      <dsp:spPr>
        <a:xfrm>
          <a:off x="526056" y="2081815"/>
          <a:ext cx="8917447" cy="2283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958" tIns="0" rIns="0" bIns="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800" b="1" kern="1200" dirty="0">
              <a:solidFill>
                <a:srgbClr val="00FF99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　　      </a:t>
          </a:r>
          <a:r>
            <a:rPr kumimoji="1" lang="en-US" altLang="ja-JP" sz="4400" b="1" kern="12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Exchange</a:t>
          </a:r>
          <a:r>
            <a:rPr kumimoji="1" lang="ja-JP" altLang="en-US" sz="4400" b="1" kern="12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 </a:t>
          </a:r>
          <a:r>
            <a:rPr kumimoji="1" lang="en-US" altLang="ja-JP" sz="4400" b="1" kern="12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Ideas</a:t>
          </a:r>
          <a:r>
            <a:rPr kumimoji="1" lang="en-US" altLang="ja-JP" sz="3600" b="1" kern="12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kumimoji="1" lang="ja-JP" altLang="en-US" sz="3600" b="1" kern="12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考え</a:t>
          </a:r>
          <a:r>
            <a:rPr kumimoji="1" lang="en-US" altLang="ja-JP" sz="3600" b="1" kern="12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kumimoji="1" lang="ja-JP" altLang="en-US" sz="3600" b="1" kern="1200" dirty="0">
            <a:solidFill>
              <a:schemeClr val="accent6">
                <a:lumMod val="50000"/>
              </a:schemeClr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526056" y="2081815"/>
        <a:ext cx="8917447" cy="2283836"/>
      </dsp:txXfrm>
    </dsp:sp>
    <dsp:sp modelId="{80D23534-ACEE-434B-B795-E53F15886577}">
      <dsp:nvSpPr>
        <dsp:cNvPr id="0" name=""/>
        <dsp:cNvSpPr/>
      </dsp:nvSpPr>
      <dsp:spPr>
        <a:xfrm>
          <a:off x="5679191" y="816724"/>
          <a:ext cx="454027" cy="454027"/>
        </a:xfrm>
        <a:prstGeom prst="ellipse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C3310-9DCB-42C4-9DEC-97AA69414A23}">
      <dsp:nvSpPr>
        <dsp:cNvPr id="0" name=""/>
        <dsp:cNvSpPr/>
      </dsp:nvSpPr>
      <dsp:spPr>
        <a:xfrm>
          <a:off x="93169" y="0"/>
          <a:ext cx="9443504" cy="208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580" tIns="0" rIns="0" bIns="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800" b="1" kern="1200" dirty="0">
              <a:solidFill>
                <a:srgbClr val="FF0066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</a:t>
          </a:r>
          <a:r>
            <a:rPr kumimoji="1" lang="en-US" altLang="ja-JP" sz="5400" b="1" kern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Take</a:t>
          </a:r>
          <a:r>
            <a:rPr kumimoji="1" lang="ja-JP" altLang="en-US" sz="5400" b="1" kern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　</a:t>
          </a:r>
          <a:r>
            <a:rPr kumimoji="1" lang="en-US" altLang="ja-JP" sz="5400" b="1" kern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Action </a:t>
          </a:r>
          <a:r>
            <a:rPr kumimoji="1" lang="en-US" altLang="ja-JP" sz="3600" b="1" kern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(</a:t>
          </a:r>
          <a:r>
            <a:rPr kumimoji="1" lang="ja-JP" altLang="en-US" sz="3600" b="1" kern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行動する</a:t>
          </a:r>
          <a:r>
            <a:rPr kumimoji="1" lang="en-US" altLang="ja-JP" sz="3600" b="1" kern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)</a:t>
          </a:r>
          <a:endParaRPr kumimoji="1" lang="ja-JP" altLang="en-US" sz="3600" b="1" kern="1200" dirty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4800" b="1" kern="1200" dirty="0">
            <a:solidFill>
              <a:srgbClr val="FF0066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dsp:txBody>
      <dsp:txXfrm>
        <a:off x="93169" y="0"/>
        <a:ext cx="9443504" cy="2087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B586A-237C-45F4-95D8-BCC3B30B7638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AC319-3BC4-462E-822A-B7CCF9E105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0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3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114457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4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685641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5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84638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8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400421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9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11395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10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2531712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ja" b="0" i="1" u="none" baseline="0" dirty="0"/>
              <a:t>　　　　</a:t>
            </a:r>
            <a:endParaRPr lang="j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2A92ED0-59C0-41D9-8C73-EB383D85F9E4}" type="slidenum">
              <a:rPr/>
              <a:t>12</a:t>
            </a:fld>
            <a:endParaRPr lang="ja" dirty="0"/>
          </a:p>
        </p:txBody>
      </p:sp>
    </p:spTree>
    <p:extLst>
      <p:ext uri="{BB962C8B-B14F-4D97-AF65-F5344CB8AC3E}">
        <p14:creationId xmlns:p14="http://schemas.microsoft.com/office/powerpoint/2010/main" val="219725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2FE295-B6E9-43A8-AED2-1544EBBEA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0D81F7-0265-4A77-A91A-16FF73AB7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D9AB09-5A21-4146-A531-9009F56A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353566-45FC-4051-9E1D-0EC90A3A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E4F38E-88C6-43F8-95F1-31C36407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00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58DE0E-E046-475E-902E-A09FDC19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9F7270B-E719-4EDB-9C89-ADA958CC3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E3FD66-495B-4EDA-AF13-129C9CA1A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B02F65-C62D-41C2-8515-C4E56F96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337900-1742-434D-9174-73182394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5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7548325-EA72-46B3-A01C-4D5810591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13C9798-6D6D-4298-B053-F8F627318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90B2C8-E010-4738-B26F-370BF664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663CB8-8D4B-43DD-9DF9-099A17F4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A6B136-36CA-4C71-89A8-6DC009A0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9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3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2A21D3-FA1F-4FF2-86BC-648AB0D8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ACF96F-3C21-4024-91ED-04DD0CF4A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22B185-DE5A-45D3-88F0-769A9844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DD2513-0FDC-4461-BD1B-CDD34324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C08ADD-DB3A-4E76-B08A-B7BCE874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25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74C61-779A-4113-A5C3-7AFA77BA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C32F94-5BA6-4DA3-BDE0-A6A9BEF75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F45A0D-1B20-4A1C-99F1-9AB874CE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FAE00D-E42E-4509-83A8-438CA0C3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908AEE-5561-48C6-8895-8F90B88F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89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9DB3B9-0E6C-4FC9-BD7C-75C75993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D8DBD8-211E-4B85-BBFD-B7AC47645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E11758-A3BA-49E4-854E-3DB0941A0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70C5365-BB07-4CA5-BBC2-CB13EEDB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BB5B0C-50BB-4C87-9DC9-ADAF7D08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7699FD-6CE9-4D91-B676-92A5699E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92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D1F57-63B3-4065-91C0-E6D9A86E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748965-9DD3-4988-B43E-75EFBDA8D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549F75-12D0-4D64-8729-1B3CF6E4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03E325B-D239-4CA9-9F9D-9D4E33573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FFC0D76-9767-42BF-B962-6DE1984F8A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A0B8127-AFC5-4344-93E6-62B6CE4A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58B53B4-CEB2-4538-A2AC-0F4FE16D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C441ED9-4BA8-4169-B6C2-41631D7A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8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03094E-1117-40F7-84F9-BC72A7F93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87CCFEE-8789-451C-9166-87002C05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AB4EE09-1504-43CB-AD1A-92454FAB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E4839D-B16A-4390-8DD7-17FDABCA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95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D8384AA-6540-4858-95FF-C9D58852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1AAF19-AC00-4353-8F27-8A83D888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303687-7742-4E8F-B415-A41A3F71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98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1D5E20-C6FD-49C2-A882-B0AD3E97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86CD27-2C80-487E-8452-8F9770847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2344EA-0E78-4BD0-A71F-E7C270EDB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41342E-3DEA-40CF-A748-8130AB63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FFE123-B294-4167-862E-A94E936C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DDEA27-C14B-4FE2-8FFC-4A32756A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17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47E11A-E4C7-4A30-B679-CD487C0F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3AA6A27-681D-46D5-B710-23195C03B4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1BF96F-D6E6-41E7-B3FF-7896ED5EE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B64B47F-1E20-4A54-B51E-EE03D6DC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8F371D-E182-4601-9472-BBF40EE8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ACDA4D-CE43-4692-A723-66C58722A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88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EF87E09-5615-4280-81B5-F0977FC06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3786E8-B0D7-4E6E-AF3C-A440E1064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107D6B-B358-48C0-8C5D-8C9F674D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932F1-13BD-4F84-B278-7BE7C3035AFC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BFA539-07F0-473B-B0FB-856D5E7F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AD56D7-E214-4F47-96A5-19D5C5DE8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51A58-513C-4DF9-8CAE-52C1B99E9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60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notesSlide" Target="../notesSlides/notesSlide7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slideLayout" Target="../slideLayouts/slideLayout12.xml"/><Relationship Id="rId16" Type="http://schemas.microsoft.com/office/2007/relationships/diagramDrawing" Target="../diagrams/drawing2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11" Type="http://schemas.microsoft.com/office/2007/relationships/diagramDrawing" Target="../diagrams/drawing1.xml"/><Relationship Id="rId5" Type="http://schemas.microsoft.com/office/2007/relationships/hdphoto" Target="../media/hdphoto2.wdp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4B8F136D-91A8-4453-B16E-35B7900E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>
          <a:xfrm>
            <a:off x="-71015" y="0"/>
            <a:ext cx="12263015" cy="6858000"/>
          </a:xfrm>
          <a:prstGeom prst="rect">
            <a:avLst/>
          </a:prstGeom>
        </p:spPr>
      </p:pic>
      <p:sp>
        <p:nvSpPr>
          <p:cNvPr id="7" name="長方形 34">
            <a:extLst>
              <a:ext uri="{FF2B5EF4-FFF2-40B4-BE49-F238E27FC236}">
                <a16:creationId xmlns:a16="http://schemas.microsoft.com/office/drawing/2014/main" id="{51124FA6-9390-4AE6-860E-381C42D3D539}"/>
              </a:ext>
            </a:extLst>
          </p:cNvPr>
          <p:cNvSpPr/>
          <p:nvPr/>
        </p:nvSpPr>
        <p:spPr>
          <a:xfrm>
            <a:off x="-71016" y="-44511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B02C3EB-C849-4C97-B36E-2CF5063BE4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9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新しい経営戦略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17397B91-9089-4805-AF1B-CF97C7438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4937760"/>
            <a:ext cx="7680960" cy="1125855"/>
          </a:xfrm>
        </p:spPr>
        <p:txBody>
          <a:bodyPr>
            <a:noAutofit/>
          </a:bodyPr>
          <a:lstStyle/>
          <a:p>
            <a:pPr algn="r"/>
            <a:r>
              <a:rPr kumimoji="1" lang="en-US" altLang="ja-JP" sz="60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RI</a:t>
            </a:r>
            <a:r>
              <a:rPr kumimoji="1" lang="ja-JP" altLang="en-US" sz="60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会長代理　山崎淳一</a:t>
            </a:r>
          </a:p>
        </p:txBody>
      </p:sp>
      <p:sp>
        <p:nvSpPr>
          <p:cNvPr id="2" name="フレーム (半分) 1">
            <a:extLst>
              <a:ext uri="{FF2B5EF4-FFF2-40B4-BE49-F238E27FC236}">
                <a16:creationId xmlns:a16="http://schemas.microsoft.com/office/drawing/2014/main" id="{905DCE39-C155-4C75-9116-9589DC8D1A99}"/>
              </a:ext>
            </a:extLst>
          </p:cNvPr>
          <p:cNvSpPr/>
          <p:nvPr/>
        </p:nvSpPr>
        <p:spPr>
          <a:xfrm rot="10800000">
            <a:off x="837247" y="2112022"/>
            <a:ext cx="10098406" cy="1890493"/>
          </a:xfrm>
          <a:prstGeom prst="halfFrame">
            <a:avLst>
              <a:gd name="adj1" fmla="val 24970"/>
              <a:gd name="adj2" fmla="val 22047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41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E2C9E6F9-FF03-47AF-86F1-6E73BE6A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>
          <a:xfrm>
            <a:off x="-71015" y="0"/>
            <a:ext cx="12263015" cy="6858000"/>
          </a:xfrm>
          <a:prstGeom prst="rect">
            <a:avLst/>
          </a:prstGeom>
        </p:spPr>
      </p:pic>
      <p:sp>
        <p:nvSpPr>
          <p:cNvPr id="10" name="長方形 34">
            <a:extLst>
              <a:ext uri="{FF2B5EF4-FFF2-40B4-BE49-F238E27FC236}">
                <a16:creationId xmlns:a16="http://schemas.microsoft.com/office/drawing/2014/main" id="{2A366F51-B3A9-48BC-AF03-9081CAF92457}"/>
              </a:ext>
            </a:extLst>
          </p:cNvPr>
          <p:cNvSpPr/>
          <p:nvPr/>
        </p:nvSpPr>
        <p:spPr>
          <a:xfrm>
            <a:off x="-71016" y="-169985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201926" y="3899095"/>
            <a:ext cx="7680913" cy="2477481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r>
              <a:rPr kumimoji="1" lang="en-US" altLang="ja-JP" sz="3600" b="1" dirty="0">
                <a:solidFill>
                  <a:srgbClr val="00206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1. </a:t>
            </a:r>
            <a:r>
              <a:rPr kumimoji="1" lang="ja-JP" altLang="en-US" sz="3600" b="1" dirty="0">
                <a:solidFill>
                  <a:srgbClr val="00206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より大きなインパクトをもたらす</a:t>
            </a:r>
          </a:p>
          <a:p>
            <a:r>
              <a:rPr kumimoji="1" lang="en-US" altLang="ja-JP" sz="3600" b="1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2. </a:t>
            </a:r>
            <a:r>
              <a:rPr kumimoji="1" lang="ja-JP" altLang="en-US" sz="3600" b="1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参加者の基盤を広げる</a:t>
            </a:r>
          </a:p>
          <a:p>
            <a:r>
              <a:rPr kumimoji="1" lang="en-US" altLang="ja-JP" sz="3600" b="1" dirty="0">
                <a:solidFill>
                  <a:srgbClr val="B31DB7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3. </a:t>
            </a:r>
            <a:r>
              <a:rPr kumimoji="1" lang="ja-JP" altLang="en-US" sz="3600" b="1" dirty="0">
                <a:solidFill>
                  <a:srgbClr val="B31DB7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参加者の積極的なかかわりを促す</a:t>
            </a:r>
          </a:p>
          <a:p>
            <a:r>
              <a:rPr kumimoji="1" lang="en-US" altLang="ja-JP" sz="3600" b="1" dirty="0">
                <a:solidFill>
                  <a:schemeClr val="tx2">
                    <a:lumMod val="1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4. </a:t>
            </a:r>
            <a:r>
              <a:rPr kumimoji="1" lang="ja-JP" altLang="en-US" sz="3600" b="1" dirty="0">
                <a:solidFill>
                  <a:schemeClr val="tx2">
                    <a:lumMod val="1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適応力を高める</a:t>
            </a: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2592658" y="328372"/>
            <a:ext cx="6468241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ja-JP" altLang="en-US" sz="4800" b="1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優先事項の比較</a:t>
            </a:r>
            <a:endParaRPr lang="ja" altLang="ja-JP" sz="4800" b="1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rtl="0" eaLnBrk="1" hangingPunct="1">
              <a:lnSpc>
                <a:spcPct val="80000"/>
              </a:lnSpc>
            </a:pPr>
            <a:endParaRPr lang="ja" altLang="en-US" sz="6000" b="1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9766D31-CD9C-46E6-8473-B04EB101550D}"/>
              </a:ext>
            </a:extLst>
          </p:cNvPr>
          <p:cNvSpPr txBox="1"/>
          <p:nvPr/>
        </p:nvSpPr>
        <p:spPr>
          <a:xfrm>
            <a:off x="1201926" y="1674674"/>
            <a:ext cx="768091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1</a:t>
            </a:r>
            <a:r>
              <a:rPr lang="ja-JP" altLang="en-US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　クラブのサポートと強化</a:t>
            </a:r>
          </a:p>
          <a:p>
            <a:r>
              <a:rPr lang="en-US" altLang="ja-JP" sz="360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2</a:t>
            </a:r>
            <a:r>
              <a:rPr lang="ja-JP" altLang="en-US" sz="360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　人道的奉仕の重点化と増加</a:t>
            </a:r>
          </a:p>
          <a:p>
            <a:r>
              <a:rPr lang="en-US" altLang="ja-JP" sz="36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3</a:t>
            </a:r>
            <a:r>
              <a:rPr lang="ja-JP" altLang="en-US" sz="36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　公共イメージと認知度の向上</a:t>
            </a:r>
            <a:r>
              <a:rPr lang="ja-JP" altLang="en-US" sz="3600" dirty="0">
                <a:solidFill>
                  <a:schemeClr val="accent6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　</a:t>
            </a:r>
            <a:r>
              <a:rPr lang="ja-JP" altLang="en-US" sz="3600" dirty="0">
                <a:solidFill>
                  <a:schemeClr val="bg2">
                    <a:lumMod val="75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　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38C3D53B-1058-49CF-B409-551CA2723916}"/>
              </a:ext>
            </a:extLst>
          </p:cNvPr>
          <p:cNvSpPr/>
          <p:nvPr/>
        </p:nvSpPr>
        <p:spPr>
          <a:xfrm>
            <a:off x="102210" y="1991559"/>
            <a:ext cx="1057326" cy="115738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solidFill>
                  <a:schemeClr val="bg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旧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799954D-6DE1-433C-A9DD-CD704AF6DABE}"/>
              </a:ext>
            </a:extLst>
          </p:cNvPr>
          <p:cNvSpPr/>
          <p:nvPr/>
        </p:nvSpPr>
        <p:spPr>
          <a:xfrm>
            <a:off x="102210" y="4453171"/>
            <a:ext cx="1057326" cy="1157382"/>
          </a:xfrm>
          <a:prstGeom prst="ellipse">
            <a:avLst/>
          </a:prstGeom>
          <a:solidFill>
            <a:srgbClr val="00FF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</a:p>
        </p:txBody>
      </p:sp>
      <p:sp>
        <p:nvSpPr>
          <p:cNvPr id="3" name="フローチャート: 記憶データ 2">
            <a:extLst>
              <a:ext uri="{FF2B5EF4-FFF2-40B4-BE49-F238E27FC236}">
                <a16:creationId xmlns:a16="http://schemas.microsoft.com/office/drawing/2014/main" id="{49E6161C-999B-465A-8A75-1497D0CBF27C}"/>
              </a:ext>
            </a:extLst>
          </p:cNvPr>
          <p:cNvSpPr/>
          <p:nvPr/>
        </p:nvSpPr>
        <p:spPr>
          <a:xfrm>
            <a:off x="9060899" y="1644277"/>
            <a:ext cx="3131100" cy="1754326"/>
          </a:xfrm>
          <a:prstGeom prst="flowChartOnlineStorag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RI</a:t>
            </a:r>
            <a:endParaRPr kumimoji="1" lang="ja-JP" altLang="en-US" sz="4000" dirty="0">
              <a:solidFill>
                <a:schemeClr val="bg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地区</a:t>
            </a:r>
          </a:p>
        </p:txBody>
      </p:sp>
      <p:sp>
        <p:nvSpPr>
          <p:cNvPr id="9" name="フローチャート: 記憶データ 8">
            <a:extLst>
              <a:ext uri="{FF2B5EF4-FFF2-40B4-BE49-F238E27FC236}">
                <a16:creationId xmlns:a16="http://schemas.microsoft.com/office/drawing/2014/main" id="{552F2944-63E3-4403-92D2-733092897C2F}"/>
              </a:ext>
            </a:extLst>
          </p:cNvPr>
          <p:cNvSpPr/>
          <p:nvPr/>
        </p:nvSpPr>
        <p:spPr>
          <a:xfrm>
            <a:off x="8663941" y="4366261"/>
            <a:ext cx="3616876" cy="1754326"/>
          </a:xfrm>
          <a:prstGeom prst="flowChartOnlineStorag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クラブ</a:t>
            </a:r>
          </a:p>
          <a:p>
            <a:r>
              <a:rPr kumimoji="1" lang="ja-JP" altLang="en-US" sz="28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　・</a:t>
            </a:r>
          </a:p>
          <a:p>
            <a:r>
              <a:rPr kumimoji="1" lang="ja-JP" altLang="en-US" sz="2800" dirty="0">
                <a:solidFill>
                  <a:schemeClr val="bg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ロータリアン</a:t>
            </a:r>
          </a:p>
        </p:txBody>
      </p:sp>
      <p:sp>
        <p:nvSpPr>
          <p:cNvPr id="12" name="フレーム (半分) 11">
            <a:extLst>
              <a:ext uri="{FF2B5EF4-FFF2-40B4-BE49-F238E27FC236}">
                <a16:creationId xmlns:a16="http://schemas.microsoft.com/office/drawing/2014/main" id="{011E31B5-5A71-4B91-ADE9-04ACA5830AFE}"/>
              </a:ext>
            </a:extLst>
          </p:cNvPr>
          <p:cNvSpPr/>
          <p:nvPr/>
        </p:nvSpPr>
        <p:spPr>
          <a:xfrm rot="10800000">
            <a:off x="3048000" y="172347"/>
            <a:ext cx="5292090" cy="1020903"/>
          </a:xfrm>
          <a:prstGeom prst="halfFrame">
            <a:avLst>
              <a:gd name="adj1" fmla="val 17782"/>
              <a:gd name="adj2" fmla="val 18316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矢印: 左 4">
            <a:extLst>
              <a:ext uri="{FF2B5EF4-FFF2-40B4-BE49-F238E27FC236}">
                <a16:creationId xmlns:a16="http://schemas.microsoft.com/office/drawing/2014/main" id="{5B41A70D-F275-448E-B337-C015FD767E65}"/>
              </a:ext>
            </a:extLst>
          </p:cNvPr>
          <p:cNvSpPr/>
          <p:nvPr/>
        </p:nvSpPr>
        <p:spPr>
          <a:xfrm>
            <a:off x="8621550" y="1189221"/>
            <a:ext cx="3255248" cy="2624881"/>
          </a:xfrm>
          <a:prstGeom prst="leftArrow">
            <a:avLst>
              <a:gd name="adj1" fmla="val 66295"/>
              <a:gd name="adj2" fmla="val 337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戦略</a:t>
            </a:r>
          </a:p>
        </p:txBody>
      </p:sp>
      <p:sp>
        <p:nvSpPr>
          <p:cNvPr id="14" name="矢印: 左 13">
            <a:extLst>
              <a:ext uri="{FF2B5EF4-FFF2-40B4-BE49-F238E27FC236}">
                <a16:creationId xmlns:a16="http://schemas.microsoft.com/office/drawing/2014/main" id="{4A678697-F7FF-4EFD-AE4E-E8024E2625F0}"/>
              </a:ext>
            </a:extLst>
          </p:cNvPr>
          <p:cNvSpPr/>
          <p:nvPr/>
        </p:nvSpPr>
        <p:spPr>
          <a:xfrm>
            <a:off x="8621550" y="3870192"/>
            <a:ext cx="3380303" cy="2624881"/>
          </a:xfrm>
          <a:prstGeom prst="leftArrow">
            <a:avLst>
              <a:gd name="adj1" fmla="val 66295"/>
              <a:gd name="adj2" fmla="val 3370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17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プレースホルダー 5" descr="建物" title="建物">
            <a:extLst>
              <a:ext uri="{FF2B5EF4-FFF2-40B4-BE49-F238E27FC236}">
                <a16:creationId xmlns:a16="http://schemas.microsoft.com/office/drawing/2014/main" id="{D66DE25F-2E65-4C9A-A83F-C6348FA9F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0" name="長方形 34">
            <a:extLst>
              <a:ext uri="{FF2B5EF4-FFF2-40B4-BE49-F238E27FC236}">
                <a16:creationId xmlns:a16="http://schemas.microsoft.com/office/drawing/2014/main" id="{5ED43045-1DF9-4F4A-A698-6F7B1195A87F}"/>
              </a:ext>
            </a:extLst>
          </p:cNvPr>
          <p:cNvSpPr/>
          <p:nvPr/>
        </p:nvSpPr>
        <p:spPr>
          <a:xfrm>
            <a:off x="-71016" y="-169985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C723E2DD-96DB-4AF6-A506-BBBBB9702EAF}"/>
              </a:ext>
            </a:extLst>
          </p:cNvPr>
          <p:cNvSpPr/>
          <p:nvPr/>
        </p:nvSpPr>
        <p:spPr>
          <a:xfrm>
            <a:off x="4989728" y="1877319"/>
            <a:ext cx="3982558" cy="120936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ロータリーの</a:t>
            </a: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ビジョン声明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868C2DA-10BE-436A-AFBA-7B85DD68E990}"/>
              </a:ext>
            </a:extLst>
          </p:cNvPr>
          <p:cNvGrpSpPr/>
          <p:nvPr/>
        </p:nvGrpSpPr>
        <p:grpSpPr>
          <a:xfrm>
            <a:off x="1895933" y="3344502"/>
            <a:ext cx="2239636" cy="1607130"/>
            <a:chOff x="1568407" y="905"/>
            <a:chExt cx="2146026" cy="1498342"/>
          </a:xfrm>
          <a:solidFill>
            <a:schemeClr val="accent3">
              <a:lumMod val="50000"/>
            </a:schemeClr>
          </a:solidFill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9ECBE1AD-B7E0-473C-83FF-6E7A76E57F6D}"/>
                </a:ext>
              </a:extLst>
            </p:cNvPr>
            <p:cNvSpPr/>
            <p:nvPr/>
          </p:nvSpPr>
          <p:spPr>
            <a:xfrm>
              <a:off x="1568407" y="905"/>
              <a:ext cx="2146026" cy="149834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A57103A-E507-4E3E-8D53-4F977C2514DA}"/>
                </a:ext>
              </a:extLst>
            </p:cNvPr>
            <p:cNvSpPr txBox="1"/>
            <p:nvPr/>
          </p:nvSpPr>
          <p:spPr>
            <a:xfrm>
              <a:off x="1568407" y="905"/>
              <a:ext cx="2146026" cy="149834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より大きな</a:t>
              </a:r>
              <a:br>
                <a:rPr lang="en-US" alt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インパクトを</a:t>
              </a:r>
              <a:br>
                <a:rPr lang="en-US" alt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もたらす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C0958EE-A02A-4DC5-8B3C-3BFE1195ADE4}"/>
              </a:ext>
            </a:extLst>
          </p:cNvPr>
          <p:cNvGrpSpPr/>
          <p:nvPr/>
        </p:nvGrpSpPr>
        <p:grpSpPr>
          <a:xfrm>
            <a:off x="4420498" y="3344501"/>
            <a:ext cx="2478992" cy="1607130"/>
            <a:chOff x="3385413" y="-1"/>
            <a:chExt cx="2478992" cy="170817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1D8B3D5-C4CE-417B-915A-1EE66C32858D}"/>
                </a:ext>
              </a:extLst>
            </p:cNvPr>
            <p:cNvSpPr/>
            <p:nvPr/>
          </p:nvSpPr>
          <p:spPr>
            <a:xfrm>
              <a:off x="3385413" y="-1"/>
              <a:ext cx="2478992" cy="1708171"/>
            </a:xfrm>
            <a:prstGeom prst="rect">
              <a:avLst/>
            </a:prstGeom>
            <a:solidFill>
              <a:srgbClr val="17458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9DDE8A7-1B6D-42DA-8BD7-8E727D4A009A}"/>
                </a:ext>
              </a:extLst>
            </p:cNvPr>
            <p:cNvSpPr txBox="1"/>
            <p:nvPr/>
          </p:nvSpPr>
          <p:spPr>
            <a:xfrm>
              <a:off x="3458192" y="17882"/>
              <a:ext cx="2355640" cy="1592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" altLang="en-US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参加者の</a:t>
              </a:r>
              <a:endParaRPr lang="ja-JP" altLang="en-US" sz="2800" b="1" i="0" u="none" kern="1200" baseline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" altLang="en-US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基盤を広げる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154DC27-58C0-4A41-BA43-1B50122869B8}"/>
              </a:ext>
            </a:extLst>
          </p:cNvPr>
          <p:cNvGrpSpPr/>
          <p:nvPr/>
        </p:nvGrpSpPr>
        <p:grpSpPr>
          <a:xfrm>
            <a:off x="7063734" y="3344502"/>
            <a:ext cx="2580221" cy="1607129"/>
            <a:chOff x="0" y="44498"/>
            <a:chExt cx="2580221" cy="1548132"/>
          </a:xfrm>
          <a:solidFill>
            <a:schemeClr val="accent1">
              <a:lumMod val="50000"/>
            </a:schemeClr>
          </a:solidFill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7856F3F-7569-472E-AC06-5EC06284FE5A}"/>
                </a:ext>
              </a:extLst>
            </p:cNvPr>
            <p:cNvSpPr/>
            <p:nvPr/>
          </p:nvSpPr>
          <p:spPr>
            <a:xfrm>
              <a:off x="0" y="44498"/>
              <a:ext cx="2580221" cy="154813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356E180-EFF6-4C0D-8570-DE81B6DEC8C1}"/>
                </a:ext>
              </a:extLst>
            </p:cNvPr>
            <p:cNvSpPr txBox="1"/>
            <p:nvPr/>
          </p:nvSpPr>
          <p:spPr>
            <a:xfrm>
              <a:off x="0" y="44498"/>
              <a:ext cx="2580221" cy="15481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参加者の</a:t>
              </a:r>
              <a:br>
                <a:rPr lang="en-US" alt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積極的な</a:t>
              </a:r>
              <a:br>
                <a:rPr lang="en-US" alt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かかわりを促す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1AA0368-9B5E-437C-8DC8-AD5729E6E23A}"/>
              </a:ext>
            </a:extLst>
          </p:cNvPr>
          <p:cNvGrpSpPr/>
          <p:nvPr/>
        </p:nvGrpSpPr>
        <p:grpSpPr>
          <a:xfrm>
            <a:off x="9808199" y="3344501"/>
            <a:ext cx="2272781" cy="1607129"/>
            <a:chOff x="2173299" y="239253"/>
            <a:chExt cx="2272781" cy="1270912"/>
          </a:xfrm>
          <a:solidFill>
            <a:schemeClr val="accent4">
              <a:lumMod val="50000"/>
            </a:schemeClr>
          </a:solidFill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C7E09974-E0C8-4566-B550-D8523E58BC7B}"/>
                </a:ext>
              </a:extLst>
            </p:cNvPr>
            <p:cNvSpPr/>
            <p:nvPr/>
          </p:nvSpPr>
          <p:spPr>
            <a:xfrm>
              <a:off x="2173299" y="239254"/>
              <a:ext cx="2272781" cy="1201596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4749608"/>
                <a:satOff val="12011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C8C0BD7-AAD0-4512-AEFB-FAE386BD1751}"/>
                </a:ext>
              </a:extLst>
            </p:cNvPr>
            <p:cNvSpPr txBox="1"/>
            <p:nvPr/>
          </p:nvSpPr>
          <p:spPr>
            <a:xfrm>
              <a:off x="2173299" y="239253"/>
              <a:ext cx="2151669" cy="12709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適応力を</a:t>
              </a:r>
              <a:br>
                <a:rPr lang="en-US" alt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lang="ja" sz="2800" b="1" i="0" u="none" kern="1200" baseline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高める</a:t>
              </a:r>
            </a:p>
          </p:txBody>
        </p:sp>
      </p:grpSp>
      <p:sp>
        <p:nvSpPr>
          <p:cNvPr id="15" name="楕円 14">
            <a:extLst>
              <a:ext uri="{FF2B5EF4-FFF2-40B4-BE49-F238E27FC236}">
                <a16:creationId xmlns:a16="http://schemas.microsoft.com/office/drawing/2014/main" id="{A69D2F8D-73E5-451D-959A-7629E5FBE83E}"/>
              </a:ext>
            </a:extLst>
          </p:cNvPr>
          <p:cNvSpPr/>
          <p:nvPr/>
        </p:nvSpPr>
        <p:spPr>
          <a:xfrm>
            <a:off x="5072455" y="5156294"/>
            <a:ext cx="3982558" cy="1209368"/>
          </a:xfrm>
          <a:prstGeom prst="ellipse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ロータリーの</a:t>
            </a: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中核的価値観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250D79-DC76-4A8C-9545-F74701A8C4D5}"/>
              </a:ext>
            </a:extLst>
          </p:cNvPr>
          <p:cNvSpPr/>
          <p:nvPr/>
        </p:nvSpPr>
        <p:spPr>
          <a:xfrm>
            <a:off x="183104" y="2878042"/>
            <a:ext cx="1252080" cy="2661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行動計画</a:t>
            </a:r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E8DF7A44-E591-41EE-AD86-53B3489BB7A1}"/>
              </a:ext>
            </a:extLst>
          </p:cNvPr>
          <p:cNvSpPr/>
          <p:nvPr/>
        </p:nvSpPr>
        <p:spPr>
          <a:xfrm>
            <a:off x="1277739" y="3064215"/>
            <a:ext cx="333266" cy="2289027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21076EA-7062-44D7-9AB0-23F98BA822E9}"/>
              </a:ext>
            </a:extLst>
          </p:cNvPr>
          <p:cNvSpPr/>
          <p:nvPr/>
        </p:nvSpPr>
        <p:spPr>
          <a:xfrm>
            <a:off x="2708532" y="238460"/>
            <a:ext cx="7527147" cy="106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新しい経営戦略の組み立て</a:t>
            </a:r>
          </a:p>
        </p:txBody>
      </p:sp>
      <p:sp>
        <p:nvSpPr>
          <p:cNvPr id="23" name="フレーム (半分) 22">
            <a:extLst>
              <a:ext uri="{FF2B5EF4-FFF2-40B4-BE49-F238E27FC236}">
                <a16:creationId xmlns:a16="http://schemas.microsoft.com/office/drawing/2014/main" id="{474DA04C-B999-47A8-A542-80161F315284}"/>
              </a:ext>
            </a:extLst>
          </p:cNvPr>
          <p:cNvSpPr/>
          <p:nvPr/>
        </p:nvSpPr>
        <p:spPr>
          <a:xfrm rot="10800000">
            <a:off x="3046915" y="326111"/>
            <a:ext cx="6850380" cy="1020903"/>
          </a:xfrm>
          <a:prstGeom prst="halfFrame">
            <a:avLst>
              <a:gd name="adj1" fmla="val 18528"/>
              <a:gd name="adj2" fmla="val 11598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3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プレースホルダー 5" descr="都市風景" title="都市風景">
            <a:extLst>
              <a:ext uri="{FF2B5EF4-FFF2-40B4-BE49-F238E27FC236}">
                <a16:creationId xmlns:a16="http://schemas.microsoft.com/office/drawing/2014/main" id="{CE701D66-EAF6-4C1E-A633-591E68FF1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707" y="0"/>
            <a:ext cx="12263015" cy="6858000"/>
          </a:xfrm>
          <a:prstGeom prst="rect">
            <a:avLst/>
          </a:prstGeom>
        </p:spPr>
      </p:pic>
      <p:sp>
        <p:nvSpPr>
          <p:cNvPr id="10" name="長方形 34">
            <a:extLst>
              <a:ext uri="{FF2B5EF4-FFF2-40B4-BE49-F238E27FC236}">
                <a16:creationId xmlns:a16="http://schemas.microsoft.com/office/drawing/2014/main" id="{3AE29426-2E98-4508-9DDE-4849A60B600D}"/>
              </a:ext>
            </a:extLst>
          </p:cNvPr>
          <p:cNvSpPr/>
          <p:nvPr/>
        </p:nvSpPr>
        <p:spPr>
          <a:xfrm>
            <a:off x="-41707" y="0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903439" y="496709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l" rtl="0" eaLnBrk="1" hangingPunct="1">
              <a:lnSpc>
                <a:spcPct val="80000"/>
              </a:lnSpc>
            </a:pP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より実践的行動が求められている</a:t>
            </a:r>
            <a:endParaRPr lang="ja" altLang="en-US" sz="44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026" name="Picture 2" descr="Mark, Marker, Hand, Write, Production Planning, Contro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9289" y="1785970"/>
            <a:ext cx="5131835" cy="36190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278547" y="1850581"/>
          <a:ext cx="3359217" cy="3489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7552649" y="1850581"/>
          <a:ext cx="3359217" cy="3489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楕円 1">
            <a:extLst>
              <a:ext uri="{FF2B5EF4-FFF2-40B4-BE49-F238E27FC236}">
                <a16:creationId xmlns:a16="http://schemas.microsoft.com/office/drawing/2014/main" id="{F0738582-0F24-496F-83C6-7C9C9F9EE403}"/>
              </a:ext>
            </a:extLst>
          </p:cNvPr>
          <p:cNvSpPr/>
          <p:nvPr/>
        </p:nvSpPr>
        <p:spPr>
          <a:xfrm>
            <a:off x="1803726" y="5485991"/>
            <a:ext cx="3982558" cy="120936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ロータリーの</a:t>
            </a: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ビジョン声明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B8C1051-8251-4EF9-9F31-0579427759A7}"/>
              </a:ext>
            </a:extLst>
          </p:cNvPr>
          <p:cNvSpPr/>
          <p:nvPr/>
        </p:nvSpPr>
        <p:spPr>
          <a:xfrm>
            <a:off x="6405718" y="5469594"/>
            <a:ext cx="3982558" cy="1209368"/>
          </a:xfrm>
          <a:prstGeom prst="ellipse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ロータリーの</a:t>
            </a: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中核的価値観</a:t>
            </a:r>
          </a:p>
        </p:txBody>
      </p:sp>
      <p:sp>
        <p:nvSpPr>
          <p:cNvPr id="12" name="フレーム (半分) 11">
            <a:extLst>
              <a:ext uri="{FF2B5EF4-FFF2-40B4-BE49-F238E27FC236}">
                <a16:creationId xmlns:a16="http://schemas.microsoft.com/office/drawing/2014/main" id="{04E5B6B0-E3DD-450C-91E9-D7FD9C6C8AEB}"/>
              </a:ext>
            </a:extLst>
          </p:cNvPr>
          <p:cNvSpPr/>
          <p:nvPr/>
        </p:nvSpPr>
        <p:spPr>
          <a:xfrm rot="10800000">
            <a:off x="1455420" y="350518"/>
            <a:ext cx="8618220" cy="1020903"/>
          </a:xfrm>
          <a:prstGeom prst="halfFrame">
            <a:avLst>
              <a:gd name="adj1" fmla="val 17035"/>
              <a:gd name="adj2" fmla="val 16076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98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BFDB48F1-CC9A-436F-927E-6A9430F38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>
          <a:xfrm>
            <a:off x="-71015" y="0"/>
            <a:ext cx="12263015" cy="6858000"/>
          </a:xfrm>
          <a:prstGeom prst="rect">
            <a:avLst/>
          </a:prstGeom>
        </p:spPr>
      </p:pic>
      <p:sp>
        <p:nvSpPr>
          <p:cNvPr id="8" name="長方形 34">
            <a:extLst>
              <a:ext uri="{FF2B5EF4-FFF2-40B4-BE49-F238E27FC236}">
                <a16:creationId xmlns:a16="http://schemas.microsoft.com/office/drawing/2014/main" id="{A43DAFD6-C308-46EE-9631-6A3EABE366C4}"/>
              </a:ext>
            </a:extLst>
          </p:cNvPr>
          <p:cNvSpPr/>
          <p:nvPr/>
        </p:nvSpPr>
        <p:spPr>
          <a:xfrm>
            <a:off x="-71016" y="-169985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A968CFF-666E-4BC4-B4B3-48FCD6F6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20" y="176530"/>
            <a:ext cx="7357110" cy="1325563"/>
          </a:xfrm>
        </p:spPr>
        <p:txBody>
          <a:bodyPr>
            <a:normAutofit/>
          </a:bodyPr>
          <a:lstStyle/>
          <a:p>
            <a:r>
              <a:rPr kumimoji="1" lang="ja-JP" altLang="en-US" sz="5400" dirty="0">
                <a:solidFill>
                  <a:srgbClr val="00206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世界を変える行動人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A671F0F-8EF5-44A8-8729-6C5E76D68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3882" y="2193925"/>
            <a:ext cx="5209946" cy="4024313"/>
          </a:xfr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CF091D-B8F2-4255-AD90-18C8312E55B3}"/>
              </a:ext>
            </a:extLst>
          </p:cNvPr>
          <p:cNvSpPr/>
          <p:nvPr/>
        </p:nvSpPr>
        <p:spPr>
          <a:xfrm>
            <a:off x="5813405" y="2193925"/>
            <a:ext cx="6225186" cy="4075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&lt;</a:t>
            </a:r>
            <a:r>
              <a:rPr kumimoji="1" lang="ja-JP" altLang="en-US" sz="32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公共イメージキャンペーン</a:t>
            </a:r>
            <a:r>
              <a:rPr kumimoji="1" lang="en-US" altLang="ja-JP" sz="32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&gt;</a:t>
            </a:r>
            <a:endParaRPr kumimoji="1" lang="ja-JP" altLang="en-US" sz="3200" b="1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endParaRPr kumimoji="1" lang="ja-JP" altLang="en-US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endParaRPr kumimoji="1" lang="ja-JP" altLang="en-US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accent6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ロータリーへの理解を深め、</a:t>
            </a:r>
          </a:p>
          <a:p>
            <a:pPr algn="ctr"/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accent6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強いブランドを築く狙い</a:t>
            </a:r>
          </a:p>
        </p:txBody>
      </p:sp>
      <p:sp>
        <p:nvSpPr>
          <p:cNvPr id="10" name="フレーム (半分) 9">
            <a:extLst>
              <a:ext uri="{FF2B5EF4-FFF2-40B4-BE49-F238E27FC236}">
                <a16:creationId xmlns:a16="http://schemas.microsoft.com/office/drawing/2014/main" id="{8BFFE2CE-1BE9-4D28-BD6D-91C2FEBEB11E}"/>
              </a:ext>
            </a:extLst>
          </p:cNvPr>
          <p:cNvSpPr/>
          <p:nvPr/>
        </p:nvSpPr>
        <p:spPr>
          <a:xfrm rot="10800000">
            <a:off x="2430780" y="506751"/>
            <a:ext cx="6896100" cy="1020903"/>
          </a:xfrm>
          <a:prstGeom prst="halfFrame">
            <a:avLst>
              <a:gd name="adj1" fmla="val 24499"/>
              <a:gd name="adj2" fmla="val 19062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32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51">
        <p15:prstTrans prst="pageCurlDouble"/>
      </p:transition>
    </mc:Choice>
    <mc:Fallback xmlns="">
      <p:transition spd="slow" advTm="885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4302F1-BA66-49B6-B9D7-7BDE2259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DA6B952-2410-47A7-BFC6-BAE6194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2520"/>
            <a:ext cx="12070080" cy="6899169"/>
          </a:xfrm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id="{3862C53F-CDD3-4BBC-9337-0C6EEB04437B}"/>
              </a:ext>
            </a:extLst>
          </p:cNvPr>
          <p:cNvGrpSpPr/>
          <p:nvPr/>
        </p:nvGrpSpPr>
        <p:grpSpPr>
          <a:xfrm>
            <a:off x="1379431" y="2394585"/>
            <a:ext cx="4535594" cy="1091565"/>
            <a:chOff x="3829809" y="993931"/>
            <a:chExt cx="5895220" cy="1828800"/>
          </a:xfrm>
          <a:solidFill>
            <a:srgbClr val="FFFF00"/>
          </a:solidFill>
        </p:grpSpPr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516FAFCB-A365-44D9-901F-4265464AEBC5}"/>
                </a:ext>
              </a:extLst>
            </p:cNvPr>
            <p:cNvSpPr/>
            <p:nvPr/>
          </p:nvSpPr>
          <p:spPr>
            <a:xfrm>
              <a:off x="3829809" y="993931"/>
              <a:ext cx="5895220" cy="18288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+mj-ea"/>
                <a:ea typeface="+mj-ea"/>
                <a:cs typeface="ヒラギノ角ゴ Pro W3" charset="0"/>
              </a:endParaRPr>
            </a:p>
          </p:txBody>
        </p: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E6D34C3B-8A87-453B-A854-E95DBC1DEF8F}"/>
                </a:ext>
              </a:extLst>
            </p:cNvPr>
            <p:cNvGrpSpPr/>
            <p:nvPr/>
          </p:nvGrpSpPr>
          <p:grpSpPr>
            <a:xfrm>
              <a:off x="4247926" y="1307550"/>
              <a:ext cx="4920213" cy="1063625"/>
              <a:chOff x="4247926" y="1021674"/>
              <a:chExt cx="4920213" cy="1063625"/>
            </a:xfrm>
            <a:grpFill/>
          </p:grpSpPr>
          <p:pic>
            <p:nvPicPr>
              <p:cNvPr id="12" name="Picture 8">
                <a:extLst>
                  <a:ext uri="{FF2B5EF4-FFF2-40B4-BE49-F238E27FC236}">
                    <a16:creationId xmlns:a16="http://schemas.microsoft.com/office/drawing/2014/main" id="{7ABFF696-DBEE-4EF6-BD37-0661934E6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247926" y="1239161"/>
                <a:ext cx="846138" cy="8461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Subtitle 4">
                <a:extLst>
                  <a:ext uri="{FF2B5EF4-FFF2-40B4-BE49-F238E27FC236}">
                    <a16:creationId xmlns:a16="http://schemas.microsoft.com/office/drawing/2014/main" id="{A50BD47C-0922-4EEC-9668-9353C4C788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8140" y="1021674"/>
                <a:ext cx="3809999" cy="1063625"/>
              </a:xfrm>
              <a:prstGeom prst="rect">
                <a:avLst/>
              </a:prstGeom>
              <a:grpFill/>
              <a:effectLst/>
            </p:spPr>
            <p:txBody>
              <a:bodyPr lIns="0" tIns="0" rIns="0" bIns="0" anchor="ctr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3200"/>
                  </a:lnSpc>
                  <a:spcBef>
                    <a:spcPts val="0"/>
                  </a:spcBef>
                  <a:buNone/>
                  <a:defRPr/>
                </a:pPr>
                <a:r>
                  <a:rPr lang="ja-JP" altLang="en-US" sz="3000" spc="-50" dirty="0">
                    <a:solidFill>
                      <a:srgbClr val="005DAA"/>
                    </a:solidFill>
                    <a:latin typeface="HG創英角ｺﾞｼｯｸUB" panose="020B0909000000000000" pitchFamily="49" charset="-128"/>
                    <a:ea typeface="HG創英角ｺﾞｼｯｸUB" panose="020B0909000000000000" pitchFamily="49" charset="-128"/>
                    <a:cs typeface="Arial"/>
                  </a:rPr>
                  <a:t>リーダーの</a:t>
                </a:r>
                <a:br>
                  <a:rPr lang="en-US" altLang="ja-JP" sz="3000" spc="-50" dirty="0">
                    <a:solidFill>
                      <a:srgbClr val="005DAA"/>
                    </a:solidFill>
                    <a:latin typeface="HG創英角ｺﾞｼｯｸUB" panose="020B0909000000000000" pitchFamily="49" charset="-128"/>
                    <a:ea typeface="HG創英角ｺﾞｼｯｸUB" panose="020B0909000000000000" pitchFamily="49" charset="-128"/>
                    <a:cs typeface="Arial"/>
                  </a:rPr>
                </a:br>
                <a:r>
                  <a:rPr lang="ja-JP" altLang="en-US" sz="3000" spc="-50" dirty="0">
                    <a:solidFill>
                      <a:srgbClr val="005DAA"/>
                    </a:solidFill>
                    <a:latin typeface="HG創英角ｺﾞｼｯｸUB" panose="020B0909000000000000" pitchFamily="49" charset="-128"/>
                    <a:ea typeface="HG創英角ｺﾞｼｯｸUB" panose="020B0909000000000000" pitchFamily="49" charset="-128"/>
                    <a:cs typeface="Arial"/>
                  </a:rPr>
                  <a:t>ネットワークへ</a:t>
                </a:r>
                <a:endParaRPr lang="en-US" sz="3000" spc="-50" dirty="0">
                  <a:solidFill>
                    <a:srgbClr val="005DAA"/>
                  </a:solidFill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Arial"/>
                </a:endParaRPr>
              </a:p>
            </p:txBody>
          </p:sp>
        </p:grp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1E8149F4-065C-47C7-95E2-8897560F4161}"/>
              </a:ext>
            </a:extLst>
          </p:cNvPr>
          <p:cNvGrpSpPr/>
          <p:nvPr/>
        </p:nvGrpSpPr>
        <p:grpSpPr>
          <a:xfrm>
            <a:off x="6276977" y="2406111"/>
            <a:ext cx="4798483" cy="1115994"/>
            <a:chOff x="3562881" y="2306659"/>
            <a:chExt cx="5749925" cy="1828800"/>
          </a:xfrm>
          <a:solidFill>
            <a:srgbClr val="FF33CC"/>
          </a:solidFill>
        </p:grpSpPr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107AAD16-93B3-42F7-94DD-0C5768A5B3A4}"/>
                </a:ext>
              </a:extLst>
            </p:cNvPr>
            <p:cNvSpPr/>
            <p:nvPr/>
          </p:nvSpPr>
          <p:spPr>
            <a:xfrm>
              <a:off x="3562881" y="2306659"/>
              <a:ext cx="5749925" cy="18288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98E0"/>
                </a:solidFill>
                <a:latin typeface="+mj-ea"/>
                <a:ea typeface="+mj-ea"/>
                <a:cs typeface="ヒラギノ角ゴ Pro W3" charset="0"/>
              </a:endParaRPr>
            </a:p>
          </p:txBody>
        </p:sp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C20CA688-DD6B-48B4-ADD8-B702044E6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9838" y="2781296"/>
              <a:ext cx="846138" cy="8795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Subtitle 4">
              <a:extLst>
                <a:ext uri="{FF2B5EF4-FFF2-40B4-BE49-F238E27FC236}">
                  <a16:creationId xmlns:a16="http://schemas.microsoft.com/office/drawing/2014/main" id="{1EAE7AEC-ADAE-401A-9F73-F3F6ABD71451}"/>
                </a:ext>
              </a:extLst>
            </p:cNvPr>
            <p:cNvSpPr txBox="1">
              <a:spLocks/>
            </p:cNvSpPr>
            <p:nvPr/>
          </p:nvSpPr>
          <p:spPr>
            <a:xfrm>
              <a:off x="5315481" y="2648862"/>
              <a:ext cx="3810000" cy="1105597"/>
            </a:xfrm>
            <a:prstGeom prst="rect">
              <a:avLst/>
            </a:prstGeom>
            <a:grpFill/>
            <a:effectLst/>
          </p:spPr>
          <p:txBody>
            <a:bodyPr lIns="0" tIns="0" rIns="0" bIns="0" anchor="ctr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b="0" i="0" kern="1200">
                  <a:solidFill>
                    <a:srgbClr val="FFFFFF"/>
                  </a:solidFill>
                  <a:latin typeface="Georgia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>
                  <a:solidFill>
                    <a:srgbClr val="FFFFFF"/>
                  </a:solidFill>
                  <a:latin typeface="Georgia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0" i="0" kern="1200">
                  <a:solidFill>
                    <a:srgbClr val="FFFFFF"/>
                  </a:solidFill>
                  <a:latin typeface="Georgia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rgbClr val="FFFFFF"/>
                  </a:solidFill>
                  <a:latin typeface="Georgia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rgbClr val="FFFFFF"/>
                  </a:solidFill>
                  <a:latin typeface="Georgia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3200"/>
                </a:lnSpc>
                <a:spcBef>
                  <a:spcPts val="0"/>
                </a:spcBef>
                <a:buNone/>
                <a:defRPr/>
              </a:pPr>
              <a:r>
                <a:rPr lang="ja-JP" altLang="en-US" sz="3000" spc="-50" dirty="0">
                  <a:solidFill>
                    <a:srgbClr val="005DAA"/>
                  </a:solidFill>
                  <a:latin typeface="HG創英角ｺﾞｼｯｸUB" panose="020B0909000000000000" pitchFamily="49" charset="-128"/>
                  <a:ea typeface="HG創英角ｺﾞｼｯｸUB" panose="020B0909000000000000" pitchFamily="49" charset="-128"/>
                  <a:cs typeface="Arial"/>
                </a:rPr>
                <a:t>アイデアを広げる</a:t>
              </a:r>
              <a:endParaRPr lang="en-US" sz="3000" spc="-50" dirty="0">
                <a:solidFill>
                  <a:srgbClr val="005DAA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D9BAE2-4A4A-404B-B10E-1B9AD3F80A3F}"/>
              </a:ext>
            </a:extLst>
          </p:cNvPr>
          <p:cNvGrpSpPr/>
          <p:nvPr/>
        </p:nvGrpSpPr>
        <p:grpSpPr>
          <a:xfrm>
            <a:off x="3257128" y="5335293"/>
            <a:ext cx="6039697" cy="1325563"/>
            <a:chOff x="3505200" y="4273974"/>
            <a:chExt cx="5749925" cy="1828800"/>
          </a:xfrm>
          <a:solidFill>
            <a:srgbClr val="00FF99"/>
          </a:solidFill>
        </p:grpSpPr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E5437D63-0C62-40B6-9FF0-6A75327F427E}"/>
                </a:ext>
              </a:extLst>
            </p:cNvPr>
            <p:cNvSpPr/>
            <p:nvPr/>
          </p:nvSpPr>
          <p:spPr>
            <a:xfrm>
              <a:off x="3505200" y="4273974"/>
              <a:ext cx="5749925" cy="18288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98E0"/>
                </a:solidFill>
                <a:latin typeface="+mj-ea"/>
                <a:ea typeface="+mj-ea"/>
                <a:cs typeface="ヒラギノ角ゴ Pro W3" charset="0"/>
              </a:endParaRPr>
            </a:p>
          </p:txBody>
        </p: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4BCB70DD-DAC7-4540-B13F-1418E2DBCF5B}"/>
                </a:ext>
              </a:extLst>
            </p:cNvPr>
            <p:cNvGrpSpPr/>
            <p:nvPr/>
          </p:nvGrpSpPr>
          <p:grpSpPr>
            <a:xfrm>
              <a:off x="3913012" y="4663440"/>
              <a:ext cx="5230988" cy="1025525"/>
              <a:chOff x="3913012" y="5114862"/>
              <a:chExt cx="5230988" cy="1025525"/>
            </a:xfrm>
            <a:grpFill/>
          </p:grpSpPr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id="{AE49CE7A-67E4-42CC-AA5E-B2B065A88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913012" y="5258197"/>
                <a:ext cx="846138" cy="84613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Subtitle 4">
                <a:extLst>
                  <a:ext uri="{FF2B5EF4-FFF2-40B4-BE49-F238E27FC236}">
                    <a16:creationId xmlns:a16="http://schemas.microsoft.com/office/drawing/2014/main" id="{25130AE1-22F9-4715-BD53-C99D33C893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4000" y="5114862"/>
                <a:ext cx="3810000" cy="1025525"/>
              </a:xfrm>
              <a:prstGeom prst="rect">
                <a:avLst/>
              </a:prstGeom>
              <a:grpFill/>
              <a:effectLst/>
            </p:spPr>
            <p:txBody>
              <a:bodyPr lIns="0" tIns="0" rIns="0" bIns="0" anchor="ctr"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b="0" i="0" kern="1200">
                    <a:solidFill>
                      <a:srgbClr val="FFFFFF"/>
                    </a:solidFill>
                    <a:latin typeface="Georgia"/>
                    <a:ea typeface="+mn-ea"/>
                    <a:cs typeface="Century Gothic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4000"/>
                  </a:lnSpc>
                  <a:spcBef>
                    <a:spcPts val="0"/>
                  </a:spcBef>
                  <a:buNone/>
                  <a:defRPr/>
                </a:pPr>
                <a:r>
                  <a:rPr lang="ja-JP" altLang="en-US" sz="4800" spc="-50" dirty="0">
                    <a:solidFill>
                      <a:srgbClr val="005DAA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  <a:cs typeface="Arial"/>
                  </a:rPr>
                  <a:t>行動する</a:t>
                </a:r>
                <a:endParaRPr lang="en-US" sz="4800" spc="-50" dirty="0">
                  <a:solidFill>
                    <a:srgbClr val="005DAA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90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967">
        <p:push dir="u"/>
      </p:transition>
    </mc:Choice>
    <mc:Fallback xmlns="">
      <p:transition spd="slow" advTm="196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5" descr="建物" title="建物">
            <a:extLst>
              <a:ext uri="{FF2B5EF4-FFF2-40B4-BE49-F238E27FC236}">
                <a16:creationId xmlns:a16="http://schemas.microsoft.com/office/drawing/2014/main" id="{4019365E-B98A-43F3-BD08-E0142D37F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長方形 34">
            <a:extLst>
              <a:ext uri="{FF2B5EF4-FFF2-40B4-BE49-F238E27FC236}">
                <a16:creationId xmlns:a16="http://schemas.microsoft.com/office/drawing/2014/main" id="{39C4C256-97D7-4602-9F97-C1CA5F721785}"/>
              </a:ext>
            </a:extLst>
          </p:cNvPr>
          <p:cNvSpPr/>
          <p:nvPr/>
        </p:nvSpPr>
        <p:spPr>
          <a:xfrm>
            <a:off x="-71016" y="-169985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55BAC2FC-7F44-442F-A80A-C315E1FE2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88300"/>
              </p:ext>
            </p:extLst>
          </p:nvPr>
        </p:nvGraphicFramePr>
        <p:xfrm>
          <a:off x="524062" y="1786117"/>
          <a:ext cx="9443504" cy="436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014E2A9-BF9E-4287-BC34-8EC25BE6B62A}"/>
              </a:ext>
            </a:extLst>
          </p:cNvPr>
          <p:cNvGrpSpPr/>
          <p:nvPr/>
        </p:nvGrpSpPr>
        <p:grpSpPr>
          <a:xfrm>
            <a:off x="8451644" y="0"/>
            <a:ext cx="3568229" cy="4559889"/>
            <a:chOff x="8326962" y="621897"/>
            <a:chExt cx="4757639" cy="4083255"/>
          </a:xfrm>
          <a:solidFill>
            <a:srgbClr val="C00000"/>
          </a:solidFill>
        </p:grpSpPr>
        <p:sp>
          <p:nvSpPr>
            <p:cNvPr id="4" name="爆発: 8 pt 3">
              <a:extLst>
                <a:ext uri="{FF2B5EF4-FFF2-40B4-BE49-F238E27FC236}">
                  <a16:creationId xmlns:a16="http://schemas.microsoft.com/office/drawing/2014/main" id="{CCD9C86A-7A50-4DAE-AC08-F78F41FC269A}"/>
                </a:ext>
              </a:extLst>
            </p:cNvPr>
            <p:cNvSpPr/>
            <p:nvPr/>
          </p:nvSpPr>
          <p:spPr>
            <a:xfrm>
              <a:off x="8326962" y="621897"/>
              <a:ext cx="4757639" cy="4083255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4111494-8C2F-409D-82EE-868ED86D2107}"/>
                </a:ext>
              </a:extLst>
            </p:cNvPr>
            <p:cNvSpPr/>
            <p:nvPr/>
          </p:nvSpPr>
          <p:spPr>
            <a:xfrm>
              <a:off x="9197594" y="2167314"/>
              <a:ext cx="3093722" cy="7441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US" altLang="ja-JP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Vision</a:t>
              </a:r>
              <a:endPara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楕円 4">
            <a:extLst>
              <a:ext uri="{FF2B5EF4-FFF2-40B4-BE49-F238E27FC236}">
                <a16:creationId xmlns:a16="http://schemas.microsoft.com/office/drawing/2014/main" id="{5BE363E5-D33C-4D40-9115-28A6853EF575}"/>
              </a:ext>
            </a:extLst>
          </p:cNvPr>
          <p:cNvSpPr/>
          <p:nvPr/>
        </p:nvSpPr>
        <p:spPr>
          <a:xfrm>
            <a:off x="788670" y="1440180"/>
            <a:ext cx="7629525" cy="1600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4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5" descr="建物" title="建物">
            <a:extLst>
              <a:ext uri="{FF2B5EF4-FFF2-40B4-BE49-F238E27FC236}">
                <a16:creationId xmlns:a16="http://schemas.microsoft.com/office/drawing/2014/main" id="{498E686A-1073-4BA0-AC88-96D2F63A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5" name="長方形 34">
            <a:extLst>
              <a:ext uri="{FF2B5EF4-FFF2-40B4-BE49-F238E27FC236}">
                <a16:creationId xmlns:a16="http://schemas.microsoft.com/office/drawing/2014/main" id="{5BE9E5E3-DF86-44B2-B74B-B148EA8CEADF}"/>
              </a:ext>
            </a:extLst>
          </p:cNvPr>
          <p:cNvSpPr/>
          <p:nvPr/>
        </p:nvSpPr>
        <p:spPr>
          <a:xfrm>
            <a:off x="-53502" y="-250948"/>
            <a:ext cx="12276176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44FCB6B9-E7EA-4C24-ACC2-69A8CED5DDC4}"/>
              </a:ext>
            </a:extLst>
          </p:cNvPr>
          <p:cNvSpPr/>
          <p:nvPr/>
        </p:nvSpPr>
        <p:spPr>
          <a:xfrm rot="19867187">
            <a:off x="3055595" y="2391728"/>
            <a:ext cx="5510335" cy="2016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ギャップ・差</a:t>
            </a:r>
          </a:p>
        </p:txBody>
      </p:sp>
      <p:sp>
        <p:nvSpPr>
          <p:cNvPr id="4" name="太陽 3">
            <a:extLst>
              <a:ext uri="{FF2B5EF4-FFF2-40B4-BE49-F238E27FC236}">
                <a16:creationId xmlns:a16="http://schemas.microsoft.com/office/drawing/2014/main" id="{DF450FA1-4BD7-44DB-8CDE-231F392D3F92}"/>
              </a:ext>
            </a:extLst>
          </p:cNvPr>
          <p:cNvSpPr/>
          <p:nvPr/>
        </p:nvSpPr>
        <p:spPr>
          <a:xfrm>
            <a:off x="7930709" y="280035"/>
            <a:ext cx="4291965" cy="2588895"/>
          </a:xfrm>
          <a:prstGeom prst="sun">
            <a:avLst/>
          </a:prstGeom>
          <a:solidFill>
            <a:srgbClr val="FF0000"/>
          </a:solidFill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目的</a:t>
            </a:r>
          </a:p>
        </p:txBody>
      </p:sp>
      <p:sp>
        <p:nvSpPr>
          <p:cNvPr id="5" name="星: 8 pt 4">
            <a:extLst>
              <a:ext uri="{FF2B5EF4-FFF2-40B4-BE49-F238E27FC236}">
                <a16:creationId xmlns:a16="http://schemas.microsoft.com/office/drawing/2014/main" id="{BC2E1039-5DDA-462F-92DE-DBDF1A075CAC}"/>
              </a:ext>
            </a:extLst>
          </p:cNvPr>
          <p:cNvSpPr/>
          <p:nvPr/>
        </p:nvSpPr>
        <p:spPr>
          <a:xfrm>
            <a:off x="231680" y="4600575"/>
            <a:ext cx="3429000" cy="1823085"/>
          </a:xfrm>
          <a:prstGeom prst="star8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現状</a:t>
            </a:r>
          </a:p>
        </p:txBody>
      </p:sp>
      <p:sp>
        <p:nvSpPr>
          <p:cNvPr id="12" name="フローチャート: データ 11">
            <a:extLst>
              <a:ext uri="{FF2B5EF4-FFF2-40B4-BE49-F238E27FC236}">
                <a16:creationId xmlns:a16="http://schemas.microsoft.com/office/drawing/2014/main" id="{68F5F01D-8B07-473B-AB23-B09B0491C533}"/>
              </a:ext>
            </a:extLst>
          </p:cNvPr>
          <p:cNvSpPr/>
          <p:nvPr/>
        </p:nvSpPr>
        <p:spPr>
          <a:xfrm rot="19754283">
            <a:off x="6239715" y="4307339"/>
            <a:ext cx="5877459" cy="919260"/>
          </a:xfrm>
          <a:prstGeom prst="flowChartInputOutput">
            <a:avLst/>
          </a:prstGeom>
          <a:solidFill>
            <a:srgbClr val="E06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道しるべ</a:t>
            </a:r>
          </a:p>
        </p:txBody>
      </p:sp>
      <p:sp>
        <p:nvSpPr>
          <p:cNvPr id="13" name="フローチャート: データ 12">
            <a:extLst>
              <a:ext uri="{FF2B5EF4-FFF2-40B4-BE49-F238E27FC236}">
                <a16:creationId xmlns:a16="http://schemas.microsoft.com/office/drawing/2014/main" id="{0567A9F4-414A-46F4-A37D-DE898CB226B3}"/>
              </a:ext>
            </a:extLst>
          </p:cNvPr>
          <p:cNvSpPr/>
          <p:nvPr/>
        </p:nvSpPr>
        <p:spPr>
          <a:xfrm rot="19763525">
            <a:off x="3940160" y="4169807"/>
            <a:ext cx="6068902" cy="919260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tx2">
                    <a:lumMod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コンパス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D039F23E-92C7-4BBD-8697-C8A50344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戦略計画とは</a:t>
            </a:r>
          </a:p>
        </p:txBody>
      </p:sp>
      <p:sp>
        <p:nvSpPr>
          <p:cNvPr id="14" name="フレーム (半分) 13">
            <a:extLst>
              <a:ext uri="{FF2B5EF4-FFF2-40B4-BE49-F238E27FC236}">
                <a16:creationId xmlns:a16="http://schemas.microsoft.com/office/drawing/2014/main" id="{47376849-CFCC-423D-BCD6-A3C285AF361E}"/>
              </a:ext>
            </a:extLst>
          </p:cNvPr>
          <p:cNvSpPr/>
          <p:nvPr/>
        </p:nvSpPr>
        <p:spPr>
          <a:xfrm rot="10800000">
            <a:off x="442028" y="450215"/>
            <a:ext cx="5219632" cy="1325563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プレースホルダー 5" descr="都市風景" title="都市風景">
            <a:extLst>
              <a:ext uri="{FF2B5EF4-FFF2-40B4-BE49-F238E27FC236}">
                <a16:creationId xmlns:a16="http://schemas.microsoft.com/office/drawing/2014/main" id="{2AFDECC9-4BE3-4920-BD85-4AEC40171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707" y="0"/>
            <a:ext cx="12263015" cy="6858000"/>
          </a:xfrm>
          <a:prstGeom prst="rect">
            <a:avLst/>
          </a:prstGeom>
        </p:spPr>
      </p:pic>
      <p:sp>
        <p:nvSpPr>
          <p:cNvPr id="8" name="長方形 34">
            <a:extLst>
              <a:ext uri="{FF2B5EF4-FFF2-40B4-BE49-F238E27FC236}">
                <a16:creationId xmlns:a16="http://schemas.microsoft.com/office/drawing/2014/main" id="{A205C0FD-147C-48E8-8DE2-8850A47A3270}"/>
              </a:ext>
            </a:extLst>
          </p:cNvPr>
          <p:cNvSpPr/>
          <p:nvPr/>
        </p:nvSpPr>
        <p:spPr>
          <a:xfrm>
            <a:off x="-41708" y="-125474"/>
            <a:ext cx="12263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744664" y="1519239"/>
            <a:ext cx="8732837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l" rtl="0" eaLnBrk="1" hangingPunct="1">
              <a:spcBef>
                <a:spcPct val="20000"/>
              </a:spcBef>
              <a:buFont typeface="Arial" pitchFamily="34" charset="0"/>
              <a:buNone/>
            </a:pPr>
            <a:endParaRPr lang="ja" altLang="en-US" sz="2400" dirty="0">
              <a:solidFill>
                <a:srgbClr val="585858"/>
              </a:solidFill>
              <a:latin typeface="MS PMincho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1488061" y="43860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rtl="0" eaLnBrk="1" hangingPunct="1">
              <a:lnSpc>
                <a:spcPct val="80000"/>
              </a:lnSpc>
            </a:pPr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従来の戦略計画①</a:t>
            </a:r>
            <a:endParaRPr lang="ja" altLang="en-US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4438BC-E3D6-4EF0-AC9F-4CDA8BD12581}"/>
              </a:ext>
            </a:extLst>
          </p:cNvPr>
          <p:cNvSpPr/>
          <p:nvPr/>
        </p:nvSpPr>
        <p:spPr>
          <a:xfrm>
            <a:off x="3741028" y="3272034"/>
            <a:ext cx="470994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ja" altLang="ja-JP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セッション後に以下のことができるようになる：　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AD5CA-CA73-470A-BC65-CC2EE5D1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557921"/>
            <a:ext cx="9753599" cy="486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フレーム (半分) 8">
            <a:extLst>
              <a:ext uri="{FF2B5EF4-FFF2-40B4-BE49-F238E27FC236}">
                <a16:creationId xmlns:a16="http://schemas.microsoft.com/office/drawing/2014/main" id="{3AB65F16-DBDF-48D3-B15D-612664333DFB}"/>
              </a:ext>
            </a:extLst>
          </p:cNvPr>
          <p:cNvSpPr/>
          <p:nvPr/>
        </p:nvSpPr>
        <p:spPr>
          <a:xfrm rot="10800000">
            <a:off x="3040380" y="274318"/>
            <a:ext cx="5768340" cy="1038999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7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25ABA69-CA88-4F94-B56C-C07205845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291"/>
          <a:stretch>
            <a:fillRect/>
          </a:stretch>
        </p:blipFill>
        <p:spPr>
          <a:xfrm>
            <a:off x="152400" y="7845"/>
            <a:ext cx="12263015" cy="6858000"/>
          </a:xfrm>
          <a:prstGeom prst="rect">
            <a:avLst/>
          </a:prstGeom>
        </p:spPr>
      </p:pic>
      <p:sp>
        <p:nvSpPr>
          <p:cNvPr id="10" name="長方形 34">
            <a:extLst>
              <a:ext uri="{FF2B5EF4-FFF2-40B4-BE49-F238E27FC236}">
                <a16:creationId xmlns:a16="http://schemas.microsoft.com/office/drawing/2014/main" id="{459547F6-FF64-46A6-ADC6-07E89D9A581B}"/>
              </a:ext>
            </a:extLst>
          </p:cNvPr>
          <p:cNvSpPr/>
          <p:nvPr/>
        </p:nvSpPr>
        <p:spPr>
          <a:xfrm>
            <a:off x="-71015" y="-282440"/>
            <a:ext cx="12644015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744664" y="1591907"/>
            <a:ext cx="8732837" cy="505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l" rtl="0" eaLnBrk="1" hangingPunct="1">
              <a:spcBef>
                <a:spcPct val="20000"/>
              </a:spcBef>
              <a:buFont typeface="Arial" pitchFamily="34" charset="0"/>
              <a:buNone/>
            </a:pPr>
            <a:endParaRPr lang="ja" altLang="en-US" sz="2400" dirty="0">
              <a:solidFill>
                <a:srgbClr val="585858"/>
              </a:solidFill>
              <a:latin typeface="MS PMincho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2626467" y="568073"/>
            <a:ext cx="6662021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rtl="0" eaLnBrk="1" hangingPunct="1">
              <a:lnSpc>
                <a:spcPct val="80000"/>
              </a:lnSpc>
            </a:pPr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従来の戦略計画②</a:t>
            </a:r>
            <a:endParaRPr lang="ja" altLang="en-US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4A4C4A5-7351-4ACA-9729-2212C7D34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809" b="1088"/>
          <a:stretch/>
        </p:blipFill>
        <p:spPr bwMode="auto">
          <a:xfrm>
            <a:off x="1664886" y="1985371"/>
            <a:ext cx="8534400" cy="142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1DE64D16-934D-471F-A895-F014F08A258A}"/>
              </a:ext>
            </a:extLst>
          </p:cNvPr>
          <p:cNvSpPr txBox="1"/>
          <p:nvPr/>
        </p:nvSpPr>
        <p:spPr>
          <a:xfrm>
            <a:off x="2337978" y="3596620"/>
            <a:ext cx="723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親睦</a:t>
            </a:r>
            <a:endParaRPr lang="en-US" sz="36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  <a:p>
            <a:pPr algn="ctr"/>
            <a:r>
              <a:rPr lang="ja-JP" altLang="en-US" sz="3600" dirty="0">
                <a:solidFill>
                  <a:srgbClr val="00B05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高潔性</a:t>
            </a:r>
            <a:endParaRPr lang="en-US" sz="3600" dirty="0">
              <a:solidFill>
                <a:srgbClr val="00B05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  <a:p>
            <a:pPr algn="ctr"/>
            <a:r>
              <a:rPr lang="ja-JP" altLang="en-US" sz="3600" dirty="0">
                <a:solidFill>
                  <a:srgbClr val="7030A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多様性</a:t>
            </a:r>
            <a:endParaRPr lang="en-US" altLang="ja-JP" sz="3600" dirty="0">
              <a:solidFill>
                <a:srgbClr val="7030A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  <a:p>
            <a:pPr algn="ctr"/>
            <a:r>
              <a:rPr lang="ja-JP" altLang="en-US" sz="3600" dirty="0">
                <a:solidFill>
                  <a:schemeClr val="accent2">
                    <a:lumMod val="50000"/>
                  </a:schemeClr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奉仕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  <a:p>
            <a:pPr algn="ctr"/>
            <a:r>
              <a:rPr lang="ja-JP" altLang="en-US" sz="3600" dirty="0">
                <a:solidFill>
                  <a:srgbClr val="FF33CC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リーダーシップ</a:t>
            </a:r>
            <a:endParaRPr lang="en-US" sz="3600" dirty="0">
              <a:solidFill>
                <a:srgbClr val="FF33CC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</p:txBody>
      </p:sp>
      <p:sp>
        <p:nvSpPr>
          <p:cNvPr id="11" name="フレーム (半分) 10">
            <a:extLst>
              <a:ext uri="{FF2B5EF4-FFF2-40B4-BE49-F238E27FC236}">
                <a16:creationId xmlns:a16="http://schemas.microsoft.com/office/drawing/2014/main" id="{92E52C59-D058-4C3C-B3B1-A685540C9497}"/>
              </a:ext>
            </a:extLst>
          </p:cNvPr>
          <p:cNvSpPr/>
          <p:nvPr/>
        </p:nvSpPr>
        <p:spPr>
          <a:xfrm rot="10800000">
            <a:off x="2903512" y="273290"/>
            <a:ext cx="6057148" cy="1325563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37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3BBAE6D9-F35A-40D3-BACC-FE5B91655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>
          <a:xfrm>
            <a:off x="-35508" y="0"/>
            <a:ext cx="12263015" cy="6858000"/>
          </a:xfrm>
          <a:prstGeom prst="rect">
            <a:avLst/>
          </a:prstGeom>
        </p:spPr>
      </p:pic>
      <p:sp>
        <p:nvSpPr>
          <p:cNvPr id="8" name="長方形 34">
            <a:extLst>
              <a:ext uri="{FF2B5EF4-FFF2-40B4-BE49-F238E27FC236}">
                <a16:creationId xmlns:a16="http://schemas.microsoft.com/office/drawing/2014/main" id="{3EC35B88-2DE9-4423-A868-49389EADEBF6}"/>
              </a:ext>
            </a:extLst>
          </p:cNvPr>
          <p:cNvSpPr/>
          <p:nvPr/>
        </p:nvSpPr>
        <p:spPr>
          <a:xfrm>
            <a:off x="-140723" y="-125474"/>
            <a:ext cx="12551798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2508209" y="396968"/>
            <a:ext cx="6783134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rtl="0" eaLnBrk="1" hangingPunct="1">
              <a:lnSpc>
                <a:spcPct val="80000"/>
              </a:lnSpc>
            </a:pPr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従来の戦略計画③</a:t>
            </a:r>
            <a:endParaRPr lang="ja" altLang="en-US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5400" dirty="0">
                <a:solidFill>
                  <a:srgbClr val="00B0F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DE64D16-934D-471F-A895-F014F08A258A}"/>
              </a:ext>
            </a:extLst>
          </p:cNvPr>
          <p:cNvSpPr txBox="1"/>
          <p:nvPr/>
        </p:nvSpPr>
        <p:spPr>
          <a:xfrm>
            <a:off x="2508209" y="1378799"/>
            <a:ext cx="108214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３つの優先事項</a:t>
            </a:r>
          </a:p>
          <a:p>
            <a:endParaRPr lang="ja-JP" altLang="en-US" sz="4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 Bold" panose="020B0704020202020204" pitchFamily="34" charset="0"/>
            </a:endParaRPr>
          </a:p>
          <a:p>
            <a:r>
              <a:rPr lang="ja-JP" altLang="en-US" sz="4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①　クラブのサポートと強化</a:t>
            </a:r>
          </a:p>
          <a:p>
            <a:endParaRPr lang="ja-JP" altLang="en-US" sz="4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 Bold" panose="020B0704020202020204" pitchFamily="34" charset="0"/>
            </a:endParaRPr>
          </a:p>
          <a:p>
            <a:r>
              <a:rPr lang="ja-JP" altLang="en-US" sz="4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②　人道的奉仕の重点化と増加</a:t>
            </a:r>
          </a:p>
          <a:p>
            <a:endParaRPr lang="ja-JP" altLang="en-US" sz="4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 Bold" panose="020B0704020202020204" pitchFamily="34" charset="0"/>
            </a:endParaRPr>
          </a:p>
          <a:p>
            <a:r>
              <a:rPr lang="ja-JP" altLang="en-US" sz="48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③　公共イメージと認知度の向上　</a:t>
            </a:r>
          </a:p>
          <a:p>
            <a:r>
              <a:rPr lang="ja-JP" altLang="en-US" sz="4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　　</a:t>
            </a:r>
            <a:endParaRPr lang="en-US" sz="48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</p:txBody>
      </p:sp>
      <p:sp>
        <p:nvSpPr>
          <p:cNvPr id="10" name="フレーム (半分) 9">
            <a:extLst>
              <a:ext uri="{FF2B5EF4-FFF2-40B4-BE49-F238E27FC236}">
                <a16:creationId xmlns:a16="http://schemas.microsoft.com/office/drawing/2014/main" id="{622A9A39-EE2E-4629-A514-EB831A4B0550}"/>
              </a:ext>
            </a:extLst>
          </p:cNvPr>
          <p:cNvSpPr/>
          <p:nvPr/>
        </p:nvSpPr>
        <p:spPr>
          <a:xfrm rot="10800000">
            <a:off x="2900657" y="198118"/>
            <a:ext cx="6014743" cy="1158341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9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プレースホルダー 4" descr="2 つの建物" title="2 つの建物">
            <a:extLst>
              <a:ext uri="{FF2B5EF4-FFF2-40B4-BE49-F238E27FC236}">
                <a16:creationId xmlns:a16="http://schemas.microsoft.com/office/drawing/2014/main" id="{FAF87C12-1C60-4A65-B033-93B6AC1F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7370" y="-1"/>
            <a:ext cx="5464630" cy="6858001"/>
          </a:xfrm>
          <a:prstGeom prst="rect">
            <a:avLst/>
          </a:prstGeom>
        </p:spPr>
      </p:pic>
      <p:sp>
        <p:nvSpPr>
          <p:cNvPr id="7" name="長方形 34">
            <a:extLst>
              <a:ext uri="{FF2B5EF4-FFF2-40B4-BE49-F238E27FC236}">
                <a16:creationId xmlns:a16="http://schemas.microsoft.com/office/drawing/2014/main" id="{ADB505AD-3569-4AE7-9878-D1AC2EF10BE1}"/>
              </a:ext>
            </a:extLst>
          </p:cNvPr>
          <p:cNvSpPr/>
          <p:nvPr/>
        </p:nvSpPr>
        <p:spPr>
          <a:xfrm>
            <a:off x="6727369" y="-169985"/>
            <a:ext cx="5464630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3B01973-D82E-45BE-9AC8-A37E6F856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9523"/>
            <a:ext cx="6789420" cy="49702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EF12D-BECB-442F-939F-ECFA7DA6881A}"/>
              </a:ext>
            </a:extLst>
          </p:cNvPr>
          <p:cNvSpPr txBox="1">
            <a:spLocks/>
          </p:cNvSpPr>
          <p:nvPr/>
        </p:nvSpPr>
        <p:spPr bwMode="auto">
          <a:xfrm>
            <a:off x="7592962" y="1633896"/>
            <a:ext cx="4350757" cy="513585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l" rtl="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z="3600" b="1" dirty="0">
                <a:solidFill>
                  <a:srgbClr val="C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戦略委員会が</a:t>
            </a:r>
            <a:r>
              <a:rPr lang="en-US" altLang="ja-JP" sz="3600" b="1" dirty="0">
                <a:solidFill>
                  <a:srgbClr val="C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28,000</a:t>
            </a:r>
            <a:r>
              <a:rPr lang="ja-JP" altLang="en-US" sz="3600" b="1" dirty="0">
                <a:solidFill>
                  <a:srgbClr val="C0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人を対象に実施。</a:t>
            </a:r>
          </a:p>
          <a:p>
            <a:pPr algn="l" rtl="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z="3600" b="1" dirty="0">
                <a:solidFill>
                  <a:srgbClr val="7030A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新しい戦略計画の策定のために、</a:t>
            </a:r>
          </a:p>
          <a:p>
            <a:pPr algn="l" rtl="0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 sz="3600" b="1" dirty="0">
                <a:solidFill>
                  <a:srgbClr val="7030A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ロータリーの未来に関するビジョンについてロータリアンの意見を集めたもの。</a:t>
            </a:r>
            <a:endParaRPr lang="ja" altLang="en-US" sz="3600" b="1" dirty="0">
              <a:solidFill>
                <a:srgbClr val="7030A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A7EE09A-59C3-4356-9B03-0C0F951E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490" y="88247"/>
            <a:ext cx="8610600" cy="1293028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2017</a:t>
            </a:r>
            <a:r>
              <a:rPr kumimoji="1" lang="ja-JP" altLang="en-US" sz="48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年のアンケートの報告書</a:t>
            </a:r>
          </a:p>
        </p:txBody>
      </p:sp>
      <p:sp>
        <p:nvSpPr>
          <p:cNvPr id="8" name="フレーム (半分) 7">
            <a:extLst>
              <a:ext uri="{FF2B5EF4-FFF2-40B4-BE49-F238E27FC236}">
                <a16:creationId xmlns:a16="http://schemas.microsoft.com/office/drawing/2014/main" id="{9EF57BF9-0F3F-4BA9-AD9E-935019ACD4AD}"/>
              </a:ext>
            </a:extLst>
          </p:cNvPr>
          <p:cNvSpPr/>
          <p:nvPr/>
        </p:nvSpPr>
        <p:spPr>
          <a:xfrm rot="10800000">
            <a:off x="2054337" y="184871"/>
            <a:ext cx="7714003" cy="1158341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プレースホルダー 5" descr="都市風景" title="都市風景">
            <a:extLst>
              <a:ext uri="{FF2B5EF4-FFF2-40B4-BE49-F238E27FC236}">
                <a16:creationId xmlns:a16="http://schemas.microsoft.com/office/drawing/2014/main" id="{B7FA2B24-1806-417F-84A7-8AD088013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4460" y="-60960"/>
            <a:ext cx="6987540" cy="6858000"/>
          </a:xfrm>
          <a:prstGeom prst="rect">
            <a:avLst/>
          </a:prstGeom>
        </p:spPr>
      </p:pic>
      <p:sp>
        <p:nvSpPr>
          <p:cNvPr id="9" name="長方形 34">
            <a:extLst>
              <a:ext uri="{FF2B5EF4-FFF2-40B4-BE49-F238E27FC236}">
                <a16:creationId xmlns:a16="http://schemas.microsoft.com/office/drawing/2014/main" id="{91DC002E-34E8-4891-9E90-28692D5060EA}"/>
              </a:ext>
            </a:extLst>
          </p:cNvPr>
          <p:cNvSpPr/>
          <p:nvPr/>
        </p:nvSpPr>
        <p:spPr>
          <a:xfrm>
            <a:off x="5204460" y="-30480"/>
            <a:ext cx="6987540" cy="710894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8AD917-DDC3-46BD-BD8B-8555DB0C7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" y="0"/>
            <a:ext cx="5286375" cy="685800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AFE7C9F-13A0-42B7-BE21-FF22108AFDEC}"/>
              </a:ext>
            </a:extLst>
          </p:cNvPr>
          <p:cNvSpPr/>
          <p:nvPr/>
        </p:nvSpPr>
        <p:spPr>
          <a:xfrm>
            <a:off x="5419789" y="1093642"/>
            <a:ext cx="6709636" cy="55454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36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1,</a:t>
            </a:r>
            <a:r>
              <a:rPr kumimoji="1" lang="ja-JP" altLang="en-US" sz="36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ロータリーのビジョン声明</a:t>
            </a:r>
            <a:endParaRPr kumimoji="1" lang="en-US" altLang="ja-JP" sz="3600" dirty="0">
              <a:solidFill>
                <a:schemeClr val="accent6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en-US" altLang="ja-JP" sz="36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2.</a:t>
            </a:r>
            <a:r>
              <a:rPr kumimoji="1" lang="ja-JP" altLang="en-US" sz="36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戦略的優先事項と目的</a:t>
            </a:r>
          </a:p>
          <a:p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①</a:t>
            </a:r>
            <a:r>
              <a:rPr kumimoji="1" lang="en-US" altLang="ja-JP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より大きなインパクトをもたらす</a:t>
            </a:r>
          </a:p>
          <a:p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②</a:t>
            </a:r>
            <a:r>
              <a:rPr kumimoji="1" lang="en-US" altLang="ja-JP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参加者の基盤を広げる</a:t>
            </a:r>
          </a:p>
          <a:p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③</a:t>
            </a:r>
            <a:r>
              <a:rPr kumimoji="1" lang="en-US" altLang="ja-JP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参加者の積極的なかかわりを促す</a:t>
            </a:r>
          </a:p>
          <a:p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④</a:t>
            </a:r>
            <a:r>
              <a:rPr kumimoji="1" lang="en-US" altLang="ja-JP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28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適応力を高める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9C4DBA-37B0-4F06-9294-E71D85E1C152}"/>
              </a:ext>
            </a:extLst>
          </p:cNvPr>
          <p:cNvSpPr txBox="1">
            <a:spLocks/>
          </p:cNvSpPr>
          <p:nvPr/>
        </p:nvSpPr>
        <p:spPr bwMode="auto">
          <a:xfrm>
            <a:off x="5285736" y="218929"/>
            <a:ext cx="6783134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rtl="0" eaLnBrk="1" hangingPunct="1">
              <a:lnSpc>
                <a:spcPct val="80000"/>
              </a:lnSpc>
            </a:pPr>
            <a:r>
              <a:rPr lang="ja-JP" altLang="en-US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新しい戦略計画①</a:t>
            </a:r>
            <a:endParaRPr lang="ja" altLang="en-US" sz="48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sp>
        <p:nvSpPr>
          <p:cNvPr id="11" name="フレーム (半分) 10">
            <a:extLst>
              <a:ext uri="{FF2B5EF4-FFF2-40B4-BE49-F238E27FC236}">
                <a16:creationId xmlns:a16="http://schemas.microsoft.com/office/drawing/2014/main" id="{0EF802BA-EE7F-424E-853A-A1B339D3F5CC}"/>
              </a:ext>
            </a:extLst>
          </p:cNvPr>
          <p:cNvSpPr/>
          <p:nvPr/>
        </p:nvSpPr>
        <p:spPr>
          <a:xfrm rot="10800000">
            <a:off x="6096000" y="281938"/>
            <a:ext cx="5052060" cy="702237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74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206">
        <p15:prstTrans prst="pageCurlDouble"/>
      </p:transition>
    </mc:Choice>
    <mc:Fallback xmlns="">
      <p:transition spd="slow" advTm="32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プレースホルダー 9" descr="2 つの建物" title="2 つの建物">
            <a:extLst>
              <a:ext uri="{FF2B5EF4-FFF2-40B4-BE49-F238E27FC236}">
                <a16:creationId xmlns:a16="http://schemas.microsoft.com/office/drawing/2014/main" id="{9D4643B7-61FA-4010-B291-0B3636C0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996" y="0"/>
            <a:ext cx="5937004" cy="6858000"/>
          </a:xfrm>
          <a:prstGeom prst="rect">
            <a:avLst/>
          </a:prstGeom>
        </p:spPr>
      </p:pic>
      <p:sp>
        <p:nvSpPr>
          <p:cNvPr id="11" name="長方形 34">
            <a:extLst>
              <a:ext uri="{FF2B5EF4-FFF2-40B4-BE49-F238E27FC236}">
                <a16:creationId xmlns:a16="http://schemas.microsoft.com/office/drawing/2014/main" id="{AB77DA79-7A1E-4027-87C1-3623041B6DA9}"/>
              </a:ext>
            </a:extLst>
          </p:cNvPr>
          <p:cNvSpPr/>
          <p:nvPr/>
        </p:nvSpPr>
        <p:spPr>
          <a:xfrm>
            <a:off x="6423660" y="-1"/>
            <a:ext cx="5768339" cy="693896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6254996" y="414415"/>
            <a:ext cx="559017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rtl="0" eaLnBrk="1" hangingPunct="1">
              <a:lnSpc>
                <a:spcPct val="80000"/>
              </a:lnSpc>
            </a:pPr>
            <a:r>
              <a:rPr lang="ja-JP" altLang="en-US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新しい戦略計画②</a:t>
            </a:r>
            <a:endParaRPr lang="ja" altLang="en-US" sz="48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3200" dirty="0">
                <a:solidFill>
                  <a:srgbClr val="00B0F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FC0A86E-057F-46A4-A9EF-2143D6621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492240" cy="68580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B056EC9-4B79-438F-8FB7-BE91BCD4AC0F}"/>
              </a:ext>
            </a:extLst>
          </p:cNvPr>
          <p:cNvSpPr/>
          <p:nvPr/>
        </p:nvSpPr>
        <p:spPr>
          <a:xfrm>
            <a:off x="7328168" y="6212081"/>
            <a:ext cx="486383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ja" altLang="ja-JP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セッション後に以下のことができる</a:t>
            </a:r>
            <a:r>
              <a:rPr lang="ja-JP" altLang="en-US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  <a:r>
              <a:rPr lang="ja" altLang="ja-JP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ようになる：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67EE3F3-5EEC-4EC3-B69F-52EDF8D2EE88}"/>
              </a:ext>
            </a:extLst>
          </p:cNvPr>
          <p:cNvSpPr/>
          <p:nvPr/>
        </p:nvSpPr>
        <p:spPr>
          <a:xfrm>
            <a:off x="6546135" y="1619384"/>
            <a:ext cx="5291827" cy="4868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4000" dirty="0">
                <a:solidFill>
                  <a:schemeClr val="bg2">
                    <a:lumMod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3.</a:t>
            </a:r>
            <a:r>
              <a:rPr kumimoji="1" lang="ja-JP" altLang="en-US" sz="4000" dirty="0">
                <a:solidFill>
                  <a:schemeClr val="bg2">
                    <a:lumMod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中核的価値観</a:t>
            </a:r>
          </a:p>
          <a:p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kumimoji="1" lang="ja-JP" altLang="en-US" sz="3200" dirty="0">
                <a:solidFill>
                  <a:srgbClr val="FF33CC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・親睦</a:t>
            </a:r>
          </a:p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kumimoji="1" lang="ja-JP" altLang="en-US" sz="3200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・高潔性</a:t>
            </a:r>
          </a:p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kumimoji="1" lang="ja-JP" altLang="en-US" sz="32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・多様性</a:t>
            </a:r>
          </a:p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kumimoji="1"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・奉仕</a:t>
            </a:r>
          </a:p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kumimoji="1" lang="ja-JP" altLang="en-US" sz="32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・リーダーシップ</a:t>
            </a:r>
          </a:p>
          <a:p>
            <a:endParaRPr kumimoji="1" lang="ja-JP" altLang="en-US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en-US" altLang="ja-JP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(2019</a:t>
            </a:r>
            <a:r>
              <a:rPr kumimoji="1" lang="ja-JP" altLang="en-US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kumimoji="1" lang="en-US" altLang="ja-JP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</a:t>
            </a:r>
            <a:r>
              <a:rPr kumimoji="1" lang="ja-JP" altLang="en-US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月より</a:t>
            </a:r>
            <a:r>
              <a:rPr kumimoji="1" lang="en-US" altLang="ja-JP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</a:t>
            </a:r>
            <a:r>
              <a:rPr kumimoji="1" lang="ja-JP" altLang="en-US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年間</a:t>
            </a:r>
            <a:r>
              <a:rPr kumimoji="1" lang="en-US" altLang="ja-JP" sz="3200" dirty="0">
                <a:solidFill>
                  <a:schemeClr val="accent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endParaRPr kumimoji="1" lang="ja-JP" altLang="en-US" sz="3200" dirty="0">
              <a:solidFill>
                <a:schemeClr val="accent2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フレーム (半分) 11">
            <a:extLst>
              <a:ext uri="{FF2B5EF4-FFF2-40B4-BE49-F238E27FC236}">
                <a16:creationId xmlns:a16="http://schemas.microsoft.com/office/drawing/2014/main" id="{6A3D099D-7121-48A8-ABC7-22D10BA06FF5}"/>
              </a:ext>
            </a:extLst>
          </p:cNvPr>
          <p:cNvSpPr/>
          <p:nvPr/>
        </p:nvSpPr>
        <p:spPr>
          <a:xfrm rot="10800000">
            <a:off x="6546135" y="500652"/>
            <a:ext cx="5052060" cy="702237"/>
          </a:xfrm>
          <a:prstGeom prst="halfFrame">
            <a:avLst>
              <a:gd name="adj1" fmla="val 16530"/>
              <a:gd name="adj2" fmla="val 14813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EE6B7594-3A64-44E8-B01D-E11564B07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b="291"/>
          <a:stretch>
            <a:fillRect/>
          </a:stretch>
        </p:blipFill>
        <p:spPr>
          <a:xfrm>
            <a:off x="104845" y="-98723"/>
            <a:ext cx="12150550" cy="6858000"/>
          </a:xfrm>
          <a:prstGeom prst="rect">
            <a:avLst/>
          </a:prstGeom>
        </p:spPr>
      </p:pic>
      <p:sp>
        <p:nvSpPr>
          <p:cNvPr id="8" name="長方形 34">
            <a:extLst>
              <a:ext uri="{FF2B5EF4-FFF2-40B4-BE49-F238E27FC236}">
                <a16:creationId xmlns:a16="http://schemas.microsoft.com/office/drawing/2014/main" id="{5D8E1B43-FE19-4821-963C-107DA529C3BF}"/>
              </a:ext>
            </a:extLst>
          </p:cNvPr>
          <p:cNvSpPr/>
          <p:nvPr/>
        </p:nvSpPr>
        <p:spPr>
          <a:xfrm>
            <a:off x="0" y="-205291"/>
            <a:ext cx="12255394" cy="707113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1744664" y="1519239"/>
            <a:ext cx="8732837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l" rtl="0" eaLnBrk="1" hangingPunct="1">
              <a:spcBef>
                <a:spcPct val="20000"/>
              </a:spcBef>
              <a:buFont typeface="Arial" pitchFamily="34" charset="0"/>
              <a:buNone/>
            </a:pPr>
            <a:endParaRPr lang="ja" altLang="en-US" sz="2400" dirty="0">
              <a:solidFill>
                <a:srgbClr val="585858"/>
              </a:solidFill>
              <a:latin typeface="MS PMincho" pitchFamily="18" charset="0"/>
            </a:endParaRPr>
          </a:p>
        </p:txBody>
      </p:sp>
      <p:sp>
        <p:nvSpPr>
          <p:cNvPr id="5123" name="Title 1"/>
          <p:cNvSpPr txBox="1">
            <a:spLocks/>
          </p:cNvSpPr>
          <p:nvPr/>
        </p:nvSpPr>
        <p:spPr bwMode="auto">
          <a:xfrm>
            <a:off x="2236608" y="445114"/>
            <a:ext cx="7999488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S PGothic" pitchFamily="34" charset="0"/>
                <a:ea typeface="MS PMincho" pitchFamily="34" charset="-128"/>
              </a:defRPr>
            </a:lvl9pPr>
          </a:lstStyle>
          <a:p>
            <a:pPr algn="ctr" rtl="0" eaLnBrk="1" hangingPunct="1">
              <a:lnSpc>
                <a:spcPct val="80000"/>
              </a:lnSpc>
            </a:pPr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戦略委員会のメッセージ</a:t>
            </a:r>
            <a:endParaRPr lang="ja" altLang="en-US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eaLnBrk="1" hangingPunct="1">
              <a:lnSpc>
                <a:spcPct val="80000"/>
              </a:lnSpc>
            </a:pPr>
            <a:r>
              <a:rPr lang="ja" altLang="en-US" sz="5400" dirty="0">
                <a:solidFill>
                  <a:srgbClr val="00B0F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DE64D16-934D-471F-A895-F014F08A258A}"/>
              </a:ext>
            </a:extLst>
          </p:cNvPr>
          <p:cNvSpPr txBox="1"/>
          <p:nvPr/>
        </p:nvSpPr>
        <p:spPr>
          <a:xfrm>
            <a:off x="734751" y="1477991"/>
            <a:ext cx="11457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　 </a:t>
            </a:r>
            <a:r>
              <a:rPr lang="ja-JP" altLang="en-US" sz="4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ロータリーの新しい経営戦略は、これまでの計画とは異なっています。</a:t>
            </a:r>
          </a:p>
          <a:p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.</a:t>
            </a:r>
            <a:endParaRPr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 Bold" panose="020B0704020202020204" pitchFamily="34" charset="0"/>
            </a:endParaRPr>
          </a:p>
          <a:p>
            <a:r>
              <a:rPr lang="ja-JP" altLang="en-US" sz="48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　 </a:t>
            </a:r>
            <a:r>
              <a:rPr lang="ja-JP" altLang="en-US" sz="48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新しい計画には、力強い未来を協力して築くことへの行動を促す「</a:t>
            </a:r>
            <a:r>
              <a:rPr lang="ja-JP" altLang="en-US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行動計画</a:t>
            </a:r>
            <a:r>
              <a:rPr lang="ja-JP" altLang="en-US" sz="48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」が含まれています。　</a:t>
            </a:r>
          </a:p>
          <a:p>
            <a:r>
              <a:rPr lang="ja-JP" altLang="en-US" sz="48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　　      　</a:t>
            </a:r>
            <a:r>
              <a:rPr lang="en-US" altLang="ja-JP" sz="32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(</a:t>
            </a:r>
            <a:r>
              <a:rPr lang="ja-JP" altLang="en-US" sz="32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スティファニー</a:t>
            </a:r>
            <a:r>
              <a:rPr lang="en-US" altLang="ja-JP" sz="32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A.</a:t>
            </a:r>
            <a:r>
              <a:rPr lang="ja-JP" altLang="en-US" sz="32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アーチック戦略計画委員会委員長</a:t>
            </a:r>
            <a:r>
              <a:rPr lang="en-US" altLang="ja-JP" sz="32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 Bold" panose="020B0704020202020204" pitchFamily="34" charset="0"/>
              </a:rPr>
              <a:t>)</a:t>
            </a:r>
            <a:r>
              <a:rPr lang="ja-JP" altLang="en-US" sz="4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Arial Bold" panose="020B0704020202020204" pitchFamily="34" charset="0"/>
              </a:rPr>
              <a:t>　　</a:t>
            </a:r>
            <a:endParaRPr lang="en-US" sz="48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  <a:cs typeface="Arial Bold" panose="020B0704020202020204" pitchFamily="34" charset="0"/>
            </a:endParaRPr>
          </a:p>
        </p:txBody>
      </p:sp>
      <p:sp>
        <p:nvSpPr>
          <p:cNvPr id="10" name="フレーム (半分) 9">
            <a:extLst>
              <a:ext uri="{FF2B5EF4-FFF2-40B4-BE49-F238E27FC236}">
                <a16:creationId xmlns:a16="http://schemas.microsoft.com/office/drawing/2014/main" id="{4603D579-49D8-48AE-BF69-7278452D1086}"/>
              </a:ext>
            </a:extLst>
          </p:cNvPr>
          <p:cNvSpPr/>
          <p:nvPr/>
        </p:nvSpPr>
        <p:spPr>
          <a:xfrm rot="10800000">
            <a:off x="1805940" y="350519"/>
            <a:ext cx="8267700" cy="1020903"/>
          </a:xfrm>
          <a:prstGeom prst="halfFrame">
            <a:avLst>
              <a:gd name="adj1" fmla="val 31217"/>
              <a:gd name="adj2" fmla="val 26526"/>
            </a:avLst>
          </a:prstGeom>
          <a:solidFill>
            <a:srgbClr val="95D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40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Office PowerPoint</Application>
  <PresentationFormat>ワイド画面</PresentationFormat>
  <Paragraphs>1069</Paragraphs>
  <Slides>15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5" baseType="lpstr">
      <vt:lpstr>HGP創英角ｺﾞｼｯｸUB</vt:lpstr>
      <vt:lpstr>HGS創英角ｺﾞｼｯｸUB</vt:lpstr>
      <vt:lpstr>HG創英角ｺﾞｼｯｸUB</vt:lpstr>
      <vt:lpstr>Meiryo UI</vt:lpstr>
      <vt:lpstr>MS PGothic</vt:lpstr>
      <vt:lpstr>MS PMincho</vt:lpstr>
      <vt:lpstr>游ゴシック</vt:lpstr>
      <vt:lpstr>游ゴシック Light</vt:lpstr>
      <vt:lpstr>Arial</vt:lpstr>
      <vt:lpstr>Office テーマ</vt:lpstr>
      <vt:lpstr>新しい経営戦略</vt:lpstr>
      <vt:lpstr>戦略計画とは</vt:lpstr>
      <vt:lpstr>PowerPoint プレゼンテーション</vt:lpstr>
      <vt:lpstr>PowerPoint プレゼンテーション</vt:lpstr>
      <vt:lpstr>PowerPoint プレゼンテーション</vt:lpstr>
      <vt:lpstr>2017年のアンケートの報告書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世界を変える行動人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新しい経営戦略</dc:title>
  <dc:creator>淳一 山崎</dc:creator>
  <cp:lastModifiedBy>淳一 山崎</cp:lastModifiedBy>
  <cp:revision>17</cp:revision>
  <dcterms:created xsi:type="dcterms:W3CDTF">2019-09-22T23:09:23Z</dcterms:created>
  <dcterms:modified xsi:type="dcterms:W3CDTF">2019-10-17T14:31:17Z</dcterms:modified>
</cp:coreProperties>
</file>