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jpeg" ContentType="image/jpeg"/>
  <Override PartName="/ppt/notesSlides/notesSlide7.xml" ContentType="application/vnd.openxmlformats-officedocument.presentationml.notesSlide+xml"/>
  <Override PartName="/ppt/media/image2.jpeg" ContentType="image/jpeg"/>
  <Override PartName="/ppt/notesSlides/notesSlide8.xml" ContentType="application/vnd.openxmlformats-officedocument.presentationml.notesSlide+xml"/>
  <Override PartName="/ppt/media/image3.jpeg" ContentType="image/jpeg"/>
  <Override PartName="/ppt/notesSlides/notesSlide9.xml" ContentType="application/vnd.openxmlformats-officedocument.presentationml.notesSlide+xml"/>
  <Override PartName="/ppt/media/image4.jpeg" ContentType="image/jpeg"/>
  <Override PartName="/ppt/notesSlides/notesSlide10.xml" ContentType="application/vnd.openxmlformats-officedocument.presentationml.notesSlide+xml"/>
  <Override PartName="/ppt/media/image5.jpeg" ContentType="image/jpeg"/>
  <Override PartName="/ppt/notesSlides/notesSlide11.xml" ContentType="application/vnd.openxmlformats-officedocument.presentationml.notesSlide+xml"/>
  <Override PartName="/ppt/media/image6.jpeg" ContentType="image/jpeg"/>
  <Override PartName="/ppt/notesSlides/notesSlide12.xml" ContentType="application/vnd.openxmlformats-officedocument.presentationml.notesSlide+xml"/>
  <Override PartName="/ppt/media/image7.jpe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8.jpe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9.jpeg" ContentType="image/jpeg"/>
  <Override PartName="/ppt/notesSlides/notesSlide20.xml" ContentType="application/vnd.openxmlformats-officedocument.presentationml.notesSlide+xml"/>
  <Override PartName="/ppt/media/image10.jpeg" ContentType="image/jpeg"/>
  <Override PartName="/ppt/media/image11.jpeg" ContentType="image/jpeg"/>
  <Override PartName="/ppt/notesSlides/notesSlide21.xml" ContentType="application/vnd.openxmlformats-officedocument.presentationml.notesSlide+xml"/>
  <Override PartName="/ppt/media/image12.jpeg" ContentType="image/jpeg"/>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13.jpeg" ContentType="image/jpeg"/>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notesSlides/notesSlide29.xml" ContentType="application/vnd.openxmlformats-officedocument.presentationml.notesSlide+xml"/>
  <Override PartName="/ppt/media/image25.jpeg" ContentType="image/jpeg"/>
  <Override PartName="/ppt/notesSlides/notesSlide30.xml" ContentType="application/vnd.openxmlformats-officedocument.presentationml.notesSlide+xml"/>
  <Override PartName="/ppt/media/image26.jpeg" ContentType="image/jpeg"/>
  <Override PartName="/ppt/media/image27.jpeg" ContentType="image/jpeg"/>
  <Override PartName="/ppt/notesSlides/notesSlide31.xml" ContentType="application/vnd.openxmlformats-officedocument.presentationml.notesSlide+xml"/>
  <Override PartName="/ppt/media/image28.jpeg" ContentType="image/jpeg"/>
  <Override PartName="/ppt/notesSlides/notesSlide32.xml" ContentType="application/vnd.openxmlformats-officedocument.presentationml.notesSlide+xml"/>
  <Override PartName="/ppt/notesSlides/notesSlide33.xml" ContentType="application/vnd.openxmlformats-officedocument.presentationml.notesSlide+xml"/>
  <Override PartName="/ppt/media/image29.jpeg" ContentType="image/jpeg"/>
  <Override PartName="/ppt/media/image30.jpeg" ContentType="image/jpeg"/>
  <Override PartName="/ppt/media/image31.jpeg" ContentType="image/jpeg"/>
  <Override PartName="/ppt/notesSlides/notesSlide34.xml" ContentType="application/vnd.openxmlformats-officedocument.presentationml.notesSlide+xml"/>
  <Override PartName="/ppt/media/image32.jpeg" ContentType="image/jpeg"/>
  <Override PartName="/ppt/notesSlides/notesSlide35.xml" ContentType="application/vnd.openxmlformats-officedocument.presentationml.notesSlide+xml"/>
  <Override PartName="/ppt/media/image33.jpeg" ContentType="image/jpeg"/>
  <Override PartName="/ppt/notesSlides/notesSlide36.xml" ContentType="application/vnd.openxmlformats-officedocument.presentationml.notesSlide+xml"/>
  <Override PartName="/ppt/media/image34.jpeg" ContentType="image/jpeg"/>
  <Override PartName="/ppt/notesSlides/notesSlide37.xml" ContentType="application/vnd.openxmlformats-officedocument.presentationml.notesSlide+xml"/>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Override PartName="/ppt/notesSlides/notesSlide38.xml" ContentType="application/vnd.openxmlformats-officedocument.presentationml.notesSlide+xml"/>
  <Override PartName="/ppt/media/image53.jpeg" ContentType="image/jpeg"/>
  <Override PartName="/ppt/media/image54.jpeg" ContentType="image/jpeg"/>
  <Override PartName="/ppt/media/image55.jpeg" ContentType="image/jpeg"/>
  <Override PartName="/ppt/media/image56.jpeg" ContentType="image/jpeg"/>
  <Override PartName="/ppt/media/image57.jpeg" ContentType="image/jpeg"/>
  <Override PartName="/ppt/media/image58.jpeg" ContentType="image/jpeg"/>
  <Override PartName="/ppt/notesSlides/notesSlide39.xml" ContentType="application/vnd.openxmlformats-officedocument.presentationml.notesSlide+xml"/>
  <Override PartName="/ppt/media/image59.jpeg" ContentType="image/jpeg"/>
  <Override PartName="/ppt/notesSlides/notesSlide40.xml" ContentType="application/vnd.openxmlformats-officedocument.presentationml.notesSlide+xml"/>
  <Override PartName="/ppt/media/image60.jpeg" ContentType="image/jpeg"/>
  <Override PartName="/ppt/notesSlides/notesSlide41.xml" ContentType="application/vnd.openxmlformats-officedocument.presentationml.notesSlide+xml"/>
  <Override PartName="/ppt/notesSlides/notesSlide42.xml" ContentType="application/vnd.openxmlformats-officedocument.presentationml.notesSlide+xml"/>
  <Override PartName="/ppt/media/image61.jpeg" ContentType="image/jpeg"/>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media/image62.jpeg" ContentType="image/jpeg"/>
  <Override PartName="/ppt/notesSlides/notesSlide47.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6" name="Shape 136"/>
          <p:cNvSpPr/>
          <p:nvPr>
            <p:ph type="sldImg"/>
          </p:nvPr>
        </p:nvSpPr>
        <p:spPr>
          <a:xfrm>
            <a:off x="1143000" y="685800"/>
            <a:ext cx="4572000" cy="3429000"/>
          </a:xfrm>
          <a:prstGeom prst="rect">
            <a:avLst/>
          </a:prstGeom>
        </p:spPr>
        <p:txBody>
          <a:bodyPr/>
          <a:lstStyle/>
          <a:p>
            <a:pPr/>
          </a:p>
        </p:txBody>
      </p:sp>
      <p:sp>
        <p:nvSpPr>
          <p:cNvPr id="137" name="Shape 13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Shape 148"/>
          <p:cNvSpPr/>
          <p:nvPr>
            <p:ph type="sldImg"/>
          </p:nvPr>
        </p:nvSpPr>
        <p:spPr>
          <a:prstGeom prst="rect">
            <a:avLst/>
          </a:prstGeom>
        </p:spPr>
        <p:txBody>
          <a:bodyPr/>
          <a:lstStyle/>
          <a:p>
            <a:pPr/>
          </a:p>
        </p:txBody>
      </p:sp>
      <p:sp>
        <p:nvSpPr>
          <p:cNvPr id="149" name="Shape 149"/>
          <p:cNvSpPr/>
          <p:nvPr>
            <p:ph type="body" sz="quarter" idx="1"/>
          </p:nvPr>
        </p:nvSpPr>
        <p:spPr>
          <a:prstGeom prst="rect">
            <a:avLst/>
          </a:prstGeom>
        </p:spPr>
        <p:txBody>
          <a:bodyPr/>
          <a:lstStyle/>
          <a:p>
            <a:pPr>
              <a:defRPr sz="3600"/>
            </a:pPr>
            <a:r>
              <a:rPr>
                <a:latin typeface="+mj-lt"/>
                <a:ea typeface="+mj-ea"/>
                <a:cs typeface="+mj-cs"/>
                <a:sym typeface="Helvetica"/>
              </a:rPr>
              <a:t>改めまして、ご紹介に預かりました。アブデルアール・アハメドと申します。</a:t>
            </a:r>
            <a:endParaRPr>
              <a:latin typeface="+mj-lt"/>
              <a:ea typeface="+mj-ea"/>
              <a:cs typeface="+mj-cs"/>
              <a:sym typeface="Helvetica"/>
            </a:endParaRPr>
          </a:p>
          <a:p>
            <a:pPr>
              <a:defRPr sz="3600"/>
            </a:pPr>
            <a:endParaRPr>
              <a:latin typeface="+mj-lt"/>
              <a:ea typeface="+mj-ea"/>
              <a:cs typeface="+mj-cs"/>
              <a:sym typeface="Helvetica"/>
            </a:endParaRPr>
          </a:p>
          <a:p>
            <a:pPr>
              <a:defRPr sz="3600"/>
            </a:pPr>
            <a:r>
              <a:rPr>
                <a:latin typeface="+mj-lt"/>
                <a:ea typeface="+mj-ea"/>
                <a:cs typeface="+mj-cs"/>
                <a:sym typeface="Helvetica"/>
              </a:rPr>
              <a:t>今日は、国際ロータリー2690地区(鳥取・島根・岡山)大会にお招きいただき、ありがとうございます。そして、今日、尊敬する、ロータリーの古瀬ガバナー、RI山崎会長、地区研修リーダー  松本先生、地区米山委員長の小林様と地区幹事塩野様、ロータリアンの皆様スピーチをさせていただくのは、私にとって大変嬉しいことです。</a:t>
            </a:r>
            <a:endParaRPr>
              <a:latin typeface="+mj-lt"/>
              <a:ea typeface="+mj-ea"/>
              <a:cs typeface="+mj-cs"/>
              <a:sym typeface="Helvetica"/>
            </a:endParaRPr>
          </a:p>
          <a:p>
            <a:pPr>
              <a:defRPr sz="3600"/>
            </a:pPr>
            <a:r>
              <a:rPr>
                <a:latin typeface="+mj-lt"/>
                <a:ea typeface="+mj-ea"/>
                <a:cs typeface="+mj-cs"/>
                <a:sym typeface="Helvetica"/>
              </a:rPr>
              <a:t>このチャンスを与え下さった皆様に、心から感謝します。</a:t>
            </a:r>
            <a:endParaRPr>
              <a:latin typeface="+mj-lt"/>
              <a:ea typeface="+mj-ea"/>
              <a:cs typeface="+mj-cs"/>
              <a:sym typeface="Helvetica"/>
            </a:endParaRPr>
          </a:p>
          <a:p>
            <a:pPr>
              <a:defRPr sz="3600"/>
            </a:pPr>
            <a:endParaRPr>
              <a:latin typeface="+mj-lt"/>
              <a:ea typeface="+mj-ea"/>
              <a:cs typeface="+mj-cs"/>
              <a:sym typeface="Helvetica"/>
            </a:endParaRPr>
          </a:p>
          <a:p>
            <a:pPr>
              <a:defRPr sz="3600"/>
            </a:pPr>
            <a:r>
              <a:rPr>
                <a:latin typeface="+mj-lt"/>
                <a:ea typeface="+mj-ea"/>
                <a:cs typeface="+mj-cs"/>
                <a:sym typeface="Helvetica"/>
              </a:rPr>
              <a:t>わたしが話した言葉は、私の母国語アラビア語です。</a:t>
            </a:r>
            <a:endParaRPr>
              <a:latin typeface="+mj-lt"/>
              <a:ea typeface="+mj-ea"/>
              <a:cs typeface="+mj-cs"/>
              <a:sym typeface="Helvetica"/>
            </a:endParaRPr>
          </a:p>
          <a:p>
            <a:pPr>
              <a:defRPr sz="3600"/>
            </a:pPr>
            <a:r>
              <a:rPr>
                <a:latin typeface="+mj-lt"/>
                <a:ea typeface="+mj-ea"/>
                <a:cs typeface="+mj-cs"/>
                <a:sym typeface="Helvetica"/>
              </a:rPr>
              <a:t>日本でよく言われるのはミミズみたいということです。（笑）</a:t>
            </a:r>
            <a:endParaRPr>
              <a:latin typeface="+mj-lt"/>
              <a:ea typeface="+mj-ea"/>
              <a:cs typeface="+mj-cs"/>
              <a:sym typeface="Helvetica"/>
            </a:endParaRPr>
          </a:p>
          <a:p>
            <a:pPr>
              <a:defRPr sz="3600"/>
            </a:pPr>
            <a:r>
              <a:rPr>
                <a:latin typeface="+mj-lt"/>
                <a:ea typeface="+mj-ea"/>
                <a:cs typeface="+mj-cs"/>
                <a:sym typeface="Helvetica"/>
              </a:rPr>
              <a:t>たしかに、見たことがない人からすると、どこからスタートなのか、どこがエンドなのかわかりませんね。</a:t>
            </a:r>
            <a:endParaRPr>
              <a:latin typeface="+mj-lt"/>
              <a:ea typeface="+mj-ea"/>
              <a:cs typeface="+mj-cs"/>
              <a:sym typeface="Helvetica"/>
            </a:endParaRPr>
          </a:p>
          <a:p>
            <a:pPr>
              <a:defRPr sz="3600"/>
            </a:pPr>
          </a:p>
          <a:p>
            <a:pPr>
              <a:defRPr sz="3600"/>
            </a:pPr>
            <a:r>
              <a:rPr>
                <a:latin typeface="+mj-lt"/>
                <a:ea typeface="+mj-ea"/>
                <a:cs typeface="+mj-cs"/>
                <a:sym typeface="Helvetica"/>
              </a:rPr>
              <a:t>日本語が下手なので、途中でイントネーションがあがったり、さがったり、します。さらに、緊張しすぎて、日本語で話しているつもりなのに、アラビア語がでてきてしまったらお許しください。（笑）</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Shape 206"/>
          <p:cNvSpPr/>
          <p:nvPr>
            <p:ph type="sldImg"/>
          </p:nvPr>
        </p:nvSpPr>
        <p:spPr>
          <a:prstGeom prst="rect">
            <a:avLst/>
          </a:prstGeom>
        </p:spPr>
        <p:txBody>
          <a:bodyPr/>
          <a:lstStyle/>
          <a:p>
            <a:pPr/>
          </a:p>
        </p:txBody>
      </p:sp>
      <p:sp>
        <p:nvSpPr>
          <p:cNvPr id="207" name="Shape 207"/>
          <p:cNvSpPr/>
          <p:nvPr>
            <p:ph type="body" sz="quarter" idx="1"/>
          </p:nvPr>
        </p:nvSpPr>
        <p:spPr>
          <a:prstGeom prst="rect">
            <a:avLst/>
          </a:prstGeom>
        </p:spPr>
        <p:txBody>
          <a:bodyPr/>
          <a:lstStyle/>
          <a:p>
            <a:pPr>
              <a:defRPr sz="3000"/>
            </a:pPr>
            <a:r>
              <a:t>世界的な武器取引によって煽（あお）られた紛争が起きていますね、</a:t>
            </a:r>
          </a:p>
          <a:p>
            <a:pPr>
              <a:defRPr sz="3000"/>
            </a:pPr>
            <a:r>
              <a:t>しばしば故意（こい）に、大規模な民間人の死傷者（ししょうしゃ）を出し続けています。</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Shape 212"/>
          <p:cNvSpPr/>
          <p:nvPr>
            <p:ph type="sldImg"/>
          </p:nvPr>
        </p:nvSpPr>
        <p:spPr>
          <a:prstGeom prst="rect">
            <a:avLst/>
          </a:prstGeom>
        </p:spPr>
        <p:txBody>
          <a:bodyPr/>
          <a:lstStyle/>
          <a:p>
            <a:pPr/>
          </a:p>
        </p:txBody>
      </p:sp>
      <p:sp>
        <p:nvSpPr>
          <p:cNvPr id="213" name="Shape 213"/>
          <p:cNvSpPr/>
          <p:nvPr>
            <p:ph type="body" sz="quarter" idx="1"/>
          </p:nvPr>
        </p:nvSpPr>
        <p:spPr>
          <a:prstGeom prst="rect">
            <a:avLst/>
          </a:prstGeom>
        </p:spPr>
        <p:txBody>
          <a:bodyPr/>
          <a:lstStyle/>
          <a:p>
            <a:pPr>
              <a:defRPr sz="2400">
                <a:latin typeface="+mj-lt"/>
                <a:ea typeface="+mj-ea"/>
                <a:cs typeface="+mj-cs"/>
                <a:sym typeface="Helvetica"/>
              </a:defRPr>
            </a:pPr>
          </a:p>
          <a:p>
            <a:pPr>
              <a:defRPr sz="2400">
                <a:latin typeface="+mj-lt"/>
                <a:ea typeface="+mj-ea"/>
                <a:cs typeface="+mj-cs"/>
                <a:sym typeface="Helvetica"/>
              </a:defRPr>
            </a:pPr>
            <a:r>
              <a:t>そして、現在でも68</a:t>
            </a:r>
            <a:r>
              <a:rPr>
                <a:latin typeface="+mn-lt"/>
                <a:ea typeface="+mn-ea"/>
                <a:cs typeface="+mn-cs"/>
                <a:sym typeface="Calibri"/>
              </a:rPr>
              <a:t>00</a:t>
            </a:r>
            <a:r>
              <a:t>（ろくせんはっぴゃく）万人以上が貧困ラインの下で生活しています。1日1.90ドルで生活している人もいます。</a:t>
            </a:r>
          </a:p>
          <a:p>
            <a:pPr>
              <a:defRPr sz="2400">
                <a:latin typeface="+mj-lt"/>
                <a:ea typeface="+mj-ea"/>
                <a:cs typeface="+mj-cs"/>
                <a:sym typeface="Helvetica"/>
              </a:defRPr>
            </a:pPr>
            <a:r>
              <a:t>食べ物がなかったり、病気などで亡くなる人もいます。</a:t>
            </a:r>
          </a:p>
          <a:p>
            <a:pPr>
              <a:defRPr sz="2400">
                <a:latin typeface="+mj-lt"/>
                <a:ea typeface="+mj-ea"/>
                <a:cs typeface="+mj-cs"/>
                <a:sym typeface="Helvetica"/>
              </a:defRPr>
            </a:pPr>
          </a:p>
          <a:p>
            <a:pPr>
              <a:defRPr sz="2400">
                <a:latin typeface="+mj-lt"/>
                <a:ea typeface="+mj-ea"/>
                <a:cs typeface="+mj-cs"/>
                <a:sym typeface="Helvetica"/>
              </a:defRPr>
            </a:pPr>
            <a:r>
              <a:t>   一方で、山ほどあるお金を使って、爆弾を作ったり、他の国を攻撃したりする国や人もいるのが現状です。</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Shape 217"/>
          <p:cNvSpPr/>
          <p:nvPr>
            <p:ph type="sldImg"/>
          </p:nvPr>
        </p:nvSpPr>
        <p:spPr>
          <a:prstGeom prst="rect">
            <a:avLst/>
          </a:prstGeom>
        </p:spPr>
        <p:txBody>
          <a:bodyPr/>
          <a:lstStyle/>
          <a:p>
            <a:pPr/>
          </a:p>
        </p:txBody>
      </p:sp>
      <p:sp>
        <p:nvSpPr>
          <p:cNvPr id="218" name="Shape 218"/>
          <p:cNvSpPr/>
          <p:nvPr>
            <p:ph type="body" sz="quarter" idx="1"/>
          </p:nvPr>
        </p:nvSpPr>
        <p:spPr>
          <a:prstGeom prst="rect">
            <a:avLst/>
          </a:prstGeom>
        </p:spPr>
        <p:txBody>
          <a:bodyPr/>
          <a:lstStyle/>
          <a:p>
            <a:pPr>
              <a:defRPr sz="2000"/>
            </a:pPr>
            <a:r>
              <a:t>ここで有名なある人の言葉を引用（いんよう）します。</a:t>
            </a:r>
          </a:p>
          <a:p>
            <a:pPr>
              <a:defRPr sz="2000"/>
            </a:pPr>
          </a:p>
          <a:p>
            <a:pPr>
              <a:defRPr sz="2000"/>
            </a:pPr>
            <a:r>
              <a:t>ネルソン・マンデラさんは、（英語）</a:t>
            </a:r>
          </a:p>
          <a:p>
            <a:pPr>
              <a:defRPr sz="2000"/>
            </a:pPr>
            <a:r>
              <a:t>つまり、教育は強大な武器である、教育で世界を変えるということです。</a:t>
            </a:r>
          </a:p>
          <a:p>
            <a:pPr>
              <a:defRPr sz="2000"/>
            </a:pPr>
          </a:p>
          <a:p>
            <a:pPr>
              <a:defRPr sz="2000"/>
            </a:pPr>
            <a:r>
              <a:t>教育というのは、ただ、読み書きできることではなく、異文化理解のことです。</a:t>
            </a:r>
          </a:p>
          <a:p>
            <a:pPr>
              <a:defRPr sz="2000"/>
            </a:pPr>
            <a:r>
              <a:t>一人一人がお互いの文化を理解しながら、暮らすことができれば、戦争と紛争がなくなる日も夢ではないと考えます！</a:t>
            </a:r>
          </a:p>
          <a:p>
            <a:pPr>
              <a:defRPr sz="2000"/>
            </a:pPr>
          </a:p>
          <a:p>
            <a:pPr>
              <a:defRPr sz="2000"/>
            </a:pPr>
          </a:p>
          <a:p>
            <a:pPr>
              <a:defRPr sz="2000"/>
            </a:pPr>
          </a:p>
          <a:p>
            <a:pPr>
              <a:defRPr sz="2000"/>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Shape 225"/>
          <p:cNvSpPr/>
          <p:nvPr>
            <p:ph type="sldImg"/>
          </p:nvPr>
        </p:nvSpPr>
        <p:spPr>
          <a:prstGeom prst="rect">
            <a:avLst/>
          </a:prstGeom>
        </p:spPr>
        <p:txBody>
          <a:bodyPr/>
          <a:lstStyle/>
          <a:p>
            <a:pPr/>
          </a:p>
        </p:txBody>
      </p:sp>
      <p:sp>
        <p:nvSpPr>
          <p:cNvPr id="226" name="Shape 226"/>
          <p:cNvSpPr/>
          <p:nvPr>
            <p:ph type="body" sz="quarter" idx="1"/>
          </p:nvPr>
        </p:nvSpPr>
        <p:spPr>
          <a:prstGeom prst="rect">
            <a:avLst/>
          </a:prstGeom>
        </p:spPr>
        <p:txBody>
          <a:bodyPr/>
          <a:lstStyle/>
          <a:p>
            <a:pPr>
              <a:defRPr sz="2000"/>
            </a:pPr>
            <a:r>
              <a:t>もしですね、皆さんが今まで育ってきた米山奨学生</a:t>
            </a:r>
          </a:p>
          <a:p>
            <a:pPr>
              <a:defRPr sz="2000"/>
            </a:pPr>
            <a:r>
              <a:t>1人でもいればですね、</a:t>
            </a:r>
          </a:p>
          <a:p>
            <a:pPr>
              <a:defRPr sz="2000"/>
            </a:pPr>
            <a:r>
              <a:t>ロヒンギャ族を分解をしようとしていた人たち</a:t>
            </a:r>
          </a:p>
          <a:p>
            <a:pPr>
              <a:defRPr sz="2000"/>
            </a:pPr>
            <a:r>
              <a:t>ある国で爆弾をおとすうと、しようとか</a:t>
            </a:r>
          </a:p>
          <a:p>
            <a:pPr>
              <a:defRPr sz="2000"/>
            </a:pPr>
            <a:r>
              <a:t>最低限、反対するのか、やらないかと思います。</a:t>
            </a:r>
          </a:p>
          <a:p>
            <a:pPr>
              <a:defRPr sz="2000"/>
            </a:pPr>
          </a:p>
          <a:p>
            <a:pPr>
              <a:defRPr sz="2000"/>
            </a:pPr>
            <a:r>
              <a:t>なぜというと、皆の下で育てられたからです。</a:t>
            </a:r>
          </a:p>
          <a:p>
            <a:pPr>
              <a:defRPr sz="2000"/>
            </a:pPr>
            <a:r>
              <a:t>そんなことがないという方がいらっしゃるかもしれませんが、</a:t>
            </a:r>
          </a:p>
          <a:p>
            <a:pPr>
              <a:defRPr sz="2000"/>
            </a:pPr>
            <a:r>
              <a:t>米山奨学生の歴史をみれば、学校の先生になった人もいれば、弁護士になった人もいます。</a:t>
            </a:r>
          </a:p>
          <a:p>
            <a:pPr>
              <a:defRPr sz="2000"/>
            </a:pPr>
            <a:r>
              <a:t>皆さんが育てきた米山奨学生、自分の国のリーダーになってくる日もくると信じています。</a:t>
            </a:r>
          </a:p>
          <a:p>
            <a:pPr>
              <a:defRPr sz="2000"/>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Shape 231"/>
          <p:cNvSpPr/>
          <p:nvPr>
            <p:ph type="sldImg"/>
          </p:nvPr>
        </p:nvSpPr>
        <p:spPr>
          <a:prstGeom prst="rect">
            <a:avLst/>
          </a:prstGeom>
        </p:spPr>
        <p:txBody>
          <a:bodyPr/>
          <a:lstStyle/>
          <a:p>
            <a:pPr/>
          </a:p>
        </p:txBody>
      </p:sp>
      <p:sp>
        <p:nvSpPr>
          <p:cNvPr id="232" name="Shape 232"/>
          <p:cNvSpPr/>
          <p:nvPr>
            <p:ph type="body" sz="quarter" idx="1"/>
          </p:nvPr>
        </p:nvSpPr>
        <p:spPr>
          <a:prstGeom prst="rect">
            <a:avLst/>
          </a:prstGeom>
        </p:spPr>
        <p:txBody>
          <a:bodyPr/>
          <a:lstStyle/>
          <a:p>
            <a:pPr lvl="1" indent="0">
              <a:defRPr sz="2000"/>
            </a:pPr>
            <a:r>
              <a:t>これは、皆さんがご存知のことです。紹介するまでもないと思います。</a:t>
            </a:r>
          </a:p>
          <a:p>
            <a:pPr lvl="1" indent="0">
              <a:defRPr sz="2000"/>
            </a:pPr>
            <a:r>
              <a:t>ですが、米山奨学金について、特徴だけ言わせてください。</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Shape 236"/>
          <p:cNvSpPr/>
          <p:nvPr>
            <p:ph type="sldImg"/>
          </p:nvPr>
        </p:nvSpPr>
        <p:spPr>
          <a:prstGeom prst="rect">
            <a:avLst/>
          </a:prstGeom>
        </p:spPr>
        <p:txBody>
          <a:bodyPr/>
          <a:lstStyle/>
          <a:p>
            <a:pPr/>
          </a:p>
        </p:txBody>
      </p:sp>
      <p:sp>
        <p:nvSpPr>
          <p:cNvPr id="237" name="Shape 237"/>
          <p:cNvSpPr/>
          <p:nvPr>
            <p:ph type="body" sz="quarter" idx="1"/>
          </p:nvPr>
        </p:nvSpPr>
        <p:spPr>
          <a:prstGeom prst="rect">
            <a:avLst/>
          </a:prstGeom>
        </p:spPr>
        <p:txBody>
          <a:bodyPr/>
          <a:lstStyle/>
          <a:p>
            <a:pPr>
              <a:defRPr sz="2000"/>
            </a:pPr>
            <a:r>
              <a:t>米山奨学金の特徴は、皆さんです。世話クラブ・カウンセラー制度です。</a:t>
            </a:r>
          </a:p>
          <a:p>
            <a:pPr>
              <a:defRPr sz="2000"/>
            </a:pPr>
            <a:r>
              <a:t>我々、奨学金を頂いている留学生は発展途上国からきた人も多くいます。</a:t>
            </a:r>
          </a:p>
          <a:p>
            <a:pPr>
              <a:defRPr sz="2000"/>
            </a:pPr>
            <a:r>
              <a:t>1人の奨学生が例会にでると、またカウンセラーと交流するとの経験、人生の失敗と成功</a:t>
            </a:r>
          </a:p>
          <a:p>
            <a:pPr>
              <a:defRPr sz="2000"/>
            </a:pPr>
            <a:r>
              <a:t>日本文化、皆さんの思想、考え方、思いやり、おもてなしなどを学びます。</a:t>
            </a:r>
          </a:p>
          <a:p>
            <a:pPr>
              <a:defRPr sz="2000"/>
            </a:pPr>
          </a:p>
          <a:p>
            <a:pPr>
              <a:defRPr sz="2000"/>
            </a:pPr>
            <a:r>
              <a:t>今日いらっしゃる、カウンセラー、ロータリアン、もちろん、奨学生、できるだけたくさんの交流をお願いしします。</a:t>
            </a:r>
          </a:p>
          <a:p>
            <a:pPr>
              <a:defRPr sz="2000"/>
            </a:pPr>
            <a:r>
              <a:t>交流するだけで、社会に大変貢献しているとおもっていただければ間違いありません。</a:t>
            </a:r>
          </a:p>
          <a:p>
            <a:pPr>
              <a:defRPr sz="2000"/>
            </a:pPr>
          </a:p>
          <a:p>
            <a:pPr>
              <a:defRPr sz="2000"/>
            </a:pPr>
            <a:r>
              <a:t>ロータリアンの皆様の方針は、平和な世界を作ることですね。</a:t>
            </a:r>
          </a:p>
          <a:p>
            <a:pPr>
              <a:defRPr sz="2000"/>
            </a:pPr>
            <a:r>
              <a:t>ちなみに、この方針は、大したことではありません。</a:t>
            </a:r>
          </a:p>
          <a:p>
            <a:pPr>
              <a:defRPr sz="2000"/>
            </a:pPr>
          </a:p>
          <a:p>
            <a:pPr>
              <a:defRPr sz="2000"/>
            </a:pPr>
            <a:r>
              <a:t>皆様なぜか？ご存知ですか？この方針は、世界中が願っているからです。</a:t>
            </a:r>
          </a:p>
          <a:p>
            <a:pPr>
              <a:defRPr sz="2000"/>
            </a:pPr>
            <a:r>
              <a:t>たくさんの人が願っています。</a:t>
            </a:r>
          </a:p>
          <a:p>
            <a:pPr>
              <a:defRPr sz="2000"/>
            </a:pPr>
          </a:p>
          <a:p>
            <a:pPr>
              <a:defRPr sz="2000"/>
            </a:pPr>
            <a:r>
              <a:t>しかし、この願いを、想いだけにとどめず、本当に実行しているのは、皆様ロータリークラブです。</a:t>
            </a:r>
          </a:p>
          <a:p>
            <a:pPr>
              <a:defRPr sz="2000"/>
            </a:pPr>
          </a:p>
          <a:p>
            <a:pPr>
              <a:defRPr sz="2000"/>
            </a:pPr>
          </a:p>
          <a:p>
            <a:pPr>
              <a:defRPr sz="2000"/>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a:p>
        </p:txBody>
      </p:sp>
      <p:sp>
        <p:nvSpPr>
          <p:cNvPr id="241" name="Shape 241"/>
          <p:cNvSpPr/>
          <p:nvPr>
            <p:ph type="body" sz="quarter" idx="1"/>
          </p:nvPr>
        </p:nvSpPr>
        <p:spPr>
          <a:prstGeom prst="rect">
            <a:avLst/>
          </a:prstGeom>
        </p:spPr>
        <p:txBody>
          <a:bodyPr/>
          <a:lstStyle/>
          <a:p>
            <a:pPr>
              <a:defRPr sz="2000">
                <a:latin typeface="+mj-lt"/>
                <a:ea typeface="+mj-ea"/>
                <a:cs typeface="+mj-cs"/>
                <a:sym typeface="Helvetica"/>
              </a:defRPr>
            </a:pPr>
            <a:r>
              <a:t>米山奨学金を受けている留学生は、2018年度は852人、累計では2万人以上です。</a:t>
            </a:r>
          </a:p>
          <a:p>
            <a:pPr>
              <a:defRPr b="1" sz="2000" u="sng">
                <a:latin typeface="+mj-lt"/>
                <a:ea typeface="+mj-ea"/>
                <a:cs typeface="+mj-cs"/>
                <a:sym typeface="Helvetica"/>
              </a:defRPr>
            </a:pPr>
          </a:p>
          <a:p>
            <a:pPr>
              <a:defRPr sz="2000">
                <a:latin typeface="+mj-lt"/>
                <a:ea typeface="+mj-ea"/>
                <a:cs typeface="+mj-cs"/>
                <a:sym typeface="Helvetica"/>
              </a:defRPr>
            </a:pPr>
          </a:p>
          <a:p>
            <a:pPr>
              <a:defRPr sz="2000">
                <a:latin typeface="+mj-lt"/>
                <a:ea typeface="+mj-ea"/>
                <a:cs typeface="+mj-cs"/>
                <a:sym typeface="Helvetica"/>
              </a:defRPr>
            </a:pPr>
            <a:r>
              <a:t>国際ロータリーの皆さんの方針、</a:t>
            </a:r>
          </a:p>
          <a:p>
            <a:pPr>
              <a:defRPr sz="1800">
                <a:latin typeface="+mj-lt"/>
                <a:ea typeface="+mj-ea"/>
                <a:cs typeface="+mj-cs"/>
                <a:sym typeface="Helvetica"/>
              </a:defRPr>
            </a:pPr>
            <a:r>
              <a:t>安全な水を提供</a:t>
            </a:r>
          </a:p>
          <a:p>
            <a:pPr>
              <a:defRPr sz="1800">
                <a:latin typeface="+mj-lt"/>
                <a:ea typeface="+mj-ea"/>
                <a:cs typeface="+mj-cs"/>
                <a:sym typeface="Helvetica"/>
              </a:defRPr>
            </a:pPr>
            <a:r>
              <a:t>少年を指導</a:t>
            </a:r>
          </a:p>
          <a:p>
            <a:pPr>
              <a:defRPr sz="1800">
                <a:latin typeface="+mj-lt"/>
                <a:ea typeface="+mj-ea"/>
                <a:cs typeface="+mj-cs"/>
                <a:sym typeface="Helvetica"/>
              </a:defRPr>
            </a:pPr>
            <a:r>
              <a:t>平和な世界作り</a:t>
            </a:r>
          </a:p>
          <a:p>
            <a:pPr>
              <a:defRPr sz="1800">
                <a:latin typeface="+mj-lt"/>
                <a:ea typeface="+mj-ea"/>
                <a:cs typeface="+mj-cs"/>
                <a:sym typeface="Helvetica"/>
              </a:defRPr>
            </a:pPr>
          </a:p>
          <a:p>
            <a:pPr>
              <a:defRPr sz="1800">
                <a:latin typeface="+mj-lt"/>
                <a:ea typeface="+mj-ea"/>
                <a:cs typeface="+mj-cs"/>
                <a:sym typeface="Helvetica"/>
              </a:defRPr>
            </a:pPr>
            <a:r>
              <a:t>それを達成するためには、人材が必要です。</a:t>
            </a:r>
          </a:p>
          <a:p>
            <a:pPr>
              <a:defRPr sz="2000">
                <a:latin typeface="+mj-lt"/>
                <a:ea typeface="+mj-ea"/>
                <a:cs typeface="+mj-cs"/>
                <a:sym typeface="Helvetica"/>
              </a:defRPr>
            </a:pPr>
            <a:r>
              <a:t>留学生は2019年度869人、累計では2万1千人以上いるのです。</a:t>
            </a:r>
          </a:p>
          <a:p>
            <a:pPr>
              <a:defRPr sz="2000">
                <a:latin typeface="+mj-lt"/>
                <a:ea typeface="+mj-ea"/>
                <a:cs typeface="+mj-cs"/>
                <a:sym typeface="Helvetica"/>
              </a:defRPr>
            </a:pPr>
            <a:r>
              <a:t>これは、将来の宝になるのです！</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Shape 294"/>
          <p:cNvSpPr/>
          <p:nvPr>
            <p:ph type="sldImg"/>
          </p:nvPr>
        </p:nvSpPr>
        <p:spPr>
          <a:prstGeom prst="rect">
            <a:avLst/>
          </a:prstGeom>
        </p:spPr>
        <p:txBody>
          <a:bodyPr/>
          <a:lstStyle/>
          <a:p>
            <a:pPr/>
          </a:p>
        </p:txBody>
      </p:sp>
      <p:sp>
        <p:nvSpPr>
          <p:cNvPr id="295" name="Shape 295"/>
          <p:cNvSpPr/>
          <p:nvPr>
            <p:ph type="body" sz="quarter" idx="1"/>
          </p:nvPr>
        </p:nvSpPr>
        <p:spPr>
          <a:prstGeom prst="rect">
            <a:avLst/>
          </a:prstGeom>
        </p:spPr>
        <p:txBody>
          <a:bodyPr/>
          <a:lstStyle/>
          <a:p>
            <a:pPr lvl="1" indent="0" defTabSz="906443">
              <a:defRPr sz="2000"/>
            </a:pPr>
            <a:r>
              <a:t>★</a:t>
            </a:r>
            <a:r>
              <a:rPr>
                <a:latin typeface="+mj-lt"/>
                <a:ea typeface="+mj-ea"/>
                <a:cs typeface="+mj-cs"/>
                <a:sym typeface="Helvetica"/>
              </a:rPr>
              <a:t>豆辞典</a:t>
            </a:r>
            <a:r>
              <a:t>p19</a:t>
            </a:r>
            <a:r>
              <a:rPr>
                <a:latin typeface="+mj-lt"/>
                <a:ea typeface="+mj-ea"/>
                <a:cs typeface="+mj-cs"/>
                <a:sym typeface="Helvetica"/>
              </a:rPr>
              <a:t>に対応</a:t>
            </a:r>
            <a:br>
              <a:rPr>
                <a:latin typeface="+mj-lt"/>
                <a:ea typeface="+mj-ea"/>
                <a:cs typeface="+mj-cs"/>
                <a:sym typeface="Helvetica"/>
              </a:rPr>
            </a:br>
          </a:p>
          <a:p>
            <a:pPr lvl="1" indent="0" defTabSz="906443">
              <a:defRPr sz="2000">
                <a:latin typeface="+mj-lt"/>
                <a:ea typeface="+mj-ea"/>
                <a:cs typeface="+mj-cs"/>
                <a:sym typeface="Helvetica"/>
              </a:defRPr>
            </a:pPr>
            <a:r>
              <a:t>巣立った（すだった）奨学生のためのＯＢ組織、米山学友会は日本に</a:t>
            </a:r>
            <a:r>
              <a:rPr>
                <a:latin typeface="+mn-lt"/>
                <a:ea typeface="+mn-ea"/>
                <a:cs typeface="+mn-cs"/>
                <a:sym typeface="Calibri"/>
              </a:rPr>
              <a:t>33</a:t>
            </a:r>
            <a:r>
              <a:t>、海外に</a:t>
            </a:r>
            <a:r>
              <a:rPr>
                <a:latin typeface="+mn-lt"/>
                <a:ea typeface="+mn-ea"/>
                <a:cs typeface="+mn-cs"/>
                <a:sym typeface="Calibri"/>
              </a:rPr>
              <a:t>9</a:t>
            </a:r>
            <a:r>
              <a:t>つあり、ネットワークが構成（こうせい）されています。</a:t>
            </a:r>
          </a:p>
          <a:p>
            <a:pPr>
              <a:defRPr sz="2000"/>
            </a:pPr>
            <a:r>
              <a:t>国内だけではなく、海外でも、皆さんの思想、考え方を受け継いだ奨学生が活動しています。これが大きくなるにつれ、平和へと繋がるのではないでしょうか！</a:t>
            </a:r>
          </a:p>
          <a:p>
            <a:pPr>
              <a:defRPr sz="2000"/>
            </a:pPr>
          </a:p>
          <a:p>
            <a:pPr>
              <a:defRPr sz="2000"/>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Shape 299"/>
          <p:cNvSpPr/>
          <p:nvPr>
            <p:ph type="sldImg"/>
          </p:nvPr>
        </p:nvSpPr>
        <p:spPr>
          <a:prstGeom prst="rect">
            <a:avLst/>
          </a:prstGeom>
        </p:spPr>
        <p:txBody>
          <a:bodyPr/>
          <a:lstStyle/>
          <a:p>
            <a:pPr/>
          </a:p>
        </p:txBody>
      </p:sp>
      <p:sp>
        <p:nvSpPr>
          <p:cNvPr id="300" name="Shape 300"/>
          <p:cNvSpPr/>
          <p:nvPr>
            <p:ph type="body" sz="quarter" idx="1"/>
          </p:nvPr>
        </p:nvSpPr>
        <p:spPr>
          <a:prstGeom prst="rect">
            <a:avLst/>
          </a:prstGeom>
        </p:spPr>
        <p:txBody>
          <a:bodyPr/>
          <a:lstStyle/>
          <a:p>
            <a:pPr>
              <a:defRPr sz="1800"/>
            </a:pPr>
            <a:r>
              <a:t>もう少しお話しさせてください。奨学生たちの恩返しの形についてです。</a:t>
            </a:r>
          </a:p>
          <a:p>
            <a:pPr>
              <a:defRPr sz="1800"/>
            </a:pPr>
          </a:p>
          <a:p>
            <a:pPr>
              <a:defRPr sz="1800">
                <a:latin typeface="+mj-lt"/>
                <a:ea typeface="+mj-ea"/>
                <a:cs typeface="+mj-cs"/>
                <a:sym typeface="Helvetica"/>
              </a:defRPr>
            </a:pPr>
            <a:r>
              <a:t>学友会の活動</a:t>
            </a:r>
          </a:p>
          <a:p>
            <a:pPr>
              <a:defRPr sz="1800">
                <a:latin typeface="+mj-lt"/>
                <a:ea typeface="+mj-ea"/>
                <a:cs typeface="+mj-cs"/>
                <a:sym typeface="Helvetica"/>
              </a:defRPr>
            </a:pPr>
            <a:r>
              <a:t>ロータリアンになった学友の数</a:t>
            </a:r>
          </a:p>
          <a:p>
            <a:pPr>
              <a:defRPr sz="1800">
                <a:latin typeface="+mj-lt"/>
                <a:ea typeface="+mj-ea"/>
                <a:cs typeface="+mj-cs"/>
                <a:sym typeface="Helvetica"/>
              </a:defRPr>
            </a:pPr>
            <a:r>
              <a:t>学友が中心になって設立したロータリークラブ</a:t>
            </a:r>
          </a:p>
          <a:p>
            <a:pPr>
              <a:defRPr sz="1800">
                <a:latin typeface="+mj-lt"/>
                <a:ea typeface="+mj-ea"/>
                <a:cs typeface="+mj-cs"/>
                <a:sym typeface="Helvetica"/>
              </a:defRPr>
            </a:pPr>
            <a:r>
              <a:t>学友による米山奨学会への寄付額など</a:t>
            </a:r>
          </a:p>
          <a:p>
            <a:pPr/>
            <a:endParaRPr sz="1800"/>
          </a:p>
          <a:p>
            <a:pPr>
              <a:defRPr sz="2000"/>
            </a:pPr>
          </a:p>
          <a:p>
            <a:pPr>
              <a:defRPr sz="2000"/>
            </a:pPr>
            <a:r>
              <a:t>繰り返しますが、米山奨学金は貧乏（びんぼう）な留学生に与えるものではありません。優秀な留学生に与えているということをご賛同ください。</a:t>
            </a:r>
          </a:p>
          <a:p>
            <a:pPr>
              <a:defRPr sz="2000"/>
            </a:pPr>
            <a:r>
              <a:t>ただ、貧乏な人に与えるのであれば、奨学金終了の後、皆さんと関わらなくなっていきます。自分の生活で精一杯だからです。しかし、奨学金期間を卒業した多くの奨学生は、恩返しの活動を始めます。</a:t>
            </a:r>
          </a:p>
          <a:p>
            <a:pPr>
              <a:defRPr sz="2000"/>
            </a:pPr>
            <a:r>
              <a:t>なぜなら皆さんの意思を受け継いでいるからです。</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Shape 305"/>
          <p:cNvSpPr/>
          <p:nvPr>
            <p:ph type="sldImg"/>
          </p:nvPr>
        </p:nvSpPr>
        <p:spPr>
          <a:prstGeom prst="rect">
            <a:avLst/>
          </a:prstGeom>
        </p:spPr>
        <p:txBody>
          <a:bodyPr/>
          <a:lstStyle/>
          <a:p>
            <a:pPr/>
          </a:p>
        </p:txBody>
      </p:sp>
      <p:sp>
        <p:nvSpPr>
          <p:cNvPr id="306" name="Shape 306"/>
          <p:cNvSpPr/>
          <p:nvPr>
            <p:ph type="body" sz="quarter" idx="1"/>
          </p:nvPr>
        </p:nvSpPr>
        <p:spPr>
          <a:prstGeom prst="rect">
            <a:avLst/>
          </a:prstGeom>
        </p:spPr>
        <p:txBody>
          <a:bodyPr/>
          <a:lstStyle/>
          <a:p>
            <a:pPr>
              <a:defRPr sz="2000"/>
            </a:pPr>
            <a:r>
              <a:t>今回尊敬する皆様とともに、米山学友第２回世界大会　絆 in モンゴルに参加させて頂きました。ほんとうにありがとうございました。</a:t>
            </a:r>
          </a:p>
          <a:p>
            <a:pPr>
              <a:defRPr sz="2000"/>
            </a:pPr>
          </a:p>
          <a:p>
            <a:pPr>
              <a:defRPr sz="2000"/>
            </a:pPr>
          </a:p>
          <a:p>
            <a:pPr>
              <a:defRPr sz="2000"/>
            </a:pPr>
            <a:r>
              <a:t>米山世界大会に参加すると、今育てている奨学生ではなく、卒業した奨学生・学友をみることができます。ロータリアンの皆様が育て上げてくれた立派な元奨学生たちの姿を感じることができます。</a:t>
            </a:r>
          </a:p>
          <a:p>
            <a:pPr>
              <a:defRPr sz="2000"/>
            </a:pPr>
          </a:p>
          <a:p>
            <a:pPr>
              <a:defRPr sz="2000"/>
            </a:pPr>
          </a:p>
          <a:p>
            <a:pPr>
              <a:defRPr sz="2000"/>
            </a:pPr>
          </a:p>
          <a:p>
            <a:pPr>
              <a:defRPr sz="2000"/>
            </a:pPr>
          </a:p>
          <a:p>
            <a:pPr>
              <a:defRPr sz="2000"/>
            </a:pPr>
          </a:p>
          <a:p>
            <a:pPr>
              <a:defRPr sz="2000"/>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Shape 155"/>
          <p:cNvSpPr/>
          <p:nvPr>
            <p:ph type="sldImg"/>
          </p:nvPr>
        </p:nvSpPr>
        <p:spPr>
          <a:prstGeom prst="rect">
            <a:avLst/>
          </a:prstGeom>
        </p:spPr>
        <p:txBody>
          <a:bodyPr/>
          <a:lstStyle/>
          <a:p>
            <a:pPr/>
          </a:p>
        </p:txBody>
      </p:sp>
      <p:sp>
        <p:nvSpPr>
          <p:cNvPr id="156" name="Shape 156"/>
          <p:cNvSpPr/>
          <p:nvPr>
            <p:ph type="body" sz="quarter" idx="1"/>
          </p:nvPr>
        </p:nvSpPr>
        <p:spPr>
          <a:prstGeom prst="rect">
            <a:avLst/>
          </a:prstGeom>
        </p:spPr>
        <p:txBody>
          <a:bodyPr/>
          <a:lstStyle/>
          <a:p>
            <a:pPr>
              <a:defRPr sz="2200"/>
            </a:pPr>
          </a:p>
          <a:p>
            <a:pPr>
              <a:defRPr sz="2200">
                <a:latin typeface="+mj-lt"/>
                <a:ea typeface="+mj-ea"/>
                <a:cs typeface="+mj-cs"/>
                <a:sym typeface="Helvetica"/>
              </a:defRPr>
            </a:pPr>
            <a:r>
              <a:t>さて、それでは、目次を紹介します。と言いたいところですが、言い訳でスタートします。</a:t>
            </a:r>
          </a:p>
          <a:p>
            <a:pPr>
              <a:defRPr sz="2200"/>
            </a:pPr>
          </a:p>
          <a:p>
            <a:pPr>
              <a:defRPr sz="2200">
                <a:latin typeface="+mj-lt"/>
                <a:ea typeface="+mj-ea"/>
                <a:cs typeface="+mj-cs"/>
                <a:sym typeface="Helvetica"/>
              </a:defRPr>
            </a:pPr>
            <a:r>
              <a:t>目次があると、次に何を話すのかバレてしまうので、みなさんにワクワクしてもらうため、目次なしで進めていきたいと思います。</a:t>
            </a:r>
          </a:p>
          <a:p>
            <a:pPr>
              <a:defRPr sz="2200">
                <a:latin typeface="+mj-lt"/>
                <a:ea typeface="+mj-ea"/>
                <a:cs typeface="+mj-cs"/>
                <a:sym typeface="Helvetica"/>
              </a:defRPr>
            </a:pPr>
          </a:p>
          <a:p>
            <a:pPr>
              <a:defRPr sz="2200">
                <a:latin typeface="+mj-lt"/>
                <a:ea typeface="+mj-ea"/>
                <a:cs typeface="+mj-cs"/>
                <a:sym typeface="Helvetica"/>
              </a:defRPr>
            </a:pPr>
            <a:r>
              <a:t>今日、米山奨学事業の重要性についてというテーマの下で話をさせていただきます。</a:t>
            </a:r>
          </a:p>
          <a:p>
            <a:pPr>
              <a:defRPr sz="2200">
                <a:latin typeface="+mj-lt"/>
                <a:ea typeface="+mj-ea"/>
                <a:cs typeface="+mj-cs"/>
                <a:sym typeface="Helvetica"/>
              </a:defRPr>
            </a:pPr>
            <a:r>
              <a:t>米山奨学事業の重要性の理解を深めるために</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Shape 311"/>
          <p:cNvSpPr/>
          <p:nvPr>
            <p:ph type="sldImg"/>
          </p:nvPr>
        </p:nvSpPr>
        <p:spPr>
          <a:prstGeom prst="rect">
            <a:avLst/>
          </a:prstGeom>
        </p:spPr>
        <p:txBody>
          <a:bodyPr/>
          <a:lstStyle/>
          <a:p>
            <a:pPr/>
          </a:p>
        </p:txBody>
      </p:sp>
      <p:sp>
        <p:nvSpPr>
          <p:cNvPr id="312" name="Shape 312"/>
          <p:cNvSpPr/>
          <p:nvPr>
            <p:ph type="body" sz="quarter" idx="1"/>
          </p:nvPr>
        </p:nvSpPr>
        <p:spPr>
          <a:prstGeom prst="rect">
            <a:avLst/>
          </a:prstGeom>
        </p:spPr>
        <p:txBody>
          <a:bodyPr/>
          <a:lstStyle/>
          <a:p>
            <a:pPr/>
          </a:p>
          <a:p>
            <a:pPr>
              <a:defRPr sz="2100"/>
            </a:pPr>
            <a:r>
              <a:t>この奨学金は、かつて日本に留学し、日本のロータリークラブから奨学金を受けた学友たちが、</a:t>
            </a:r>
          </a:p>
          <a:p>
            <a:pPr>
              <a:defRPr sz="2100"/>
            </a:pPr>
            <a:r>
              <a:t>韓国と、台湾の大学・大学院で学ぶ日本の若者に奨学金を支給し、日韓（にっかん）、日台（にったい）の絆を深める人材を育てようとするものです。</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Shape 316"/>
          <p:cNvSpPr/>
          <p:nvPr>
            <p:ph type="sldImg"/>
          </p:nvPr>
        </p:nvSpPr>
        <p:spPr>
          <a:prstGeom prst="rect">
            <a:avLst/>
          </a:prstGeom>
        </p:spPr>
        <p:txBody>
          <a:bodyPr/>
          <a:lstStyle/>
          <a:p>
            <a:pPr/>
          </a:p>
        </p:txBody>
      </p:sp>
      <p:sp>
        <p:nvSpPr>
          <p:cNvPr id="317" name="Shape 317"/>
          <p:cNvSpPr/>
          <p:nvPr>
            <p:ph type="body" sz="quarter" idx="1"/>
          </p:nvPr>
        </p:nvSpPr>
        <p:spPr>
          <a:prstGeom prst="rect">
            <a:avLst/>
          </a:prstGeom>
        </p:spPr>
        <p:txBody>
          <a:bodyPr/>
          <a:lstStyle/>
          <a:p>
            <a:pPr>
              <a:defRPr sz="2100">
                <a:latin typeface="+mj-lt"/>
                <a:ea typeface="+mj-ea"/>
                <a:cs typeface="+mj-cs"/>
                <a:sym typeface="Helvetica"/>
              </a:defRPr>
            </a:pPr>
            <a:r>
              <a:t>次に、モンゴルの例を挙げます。</a:t>
            </a:r>
          </a:p>
          <a:p>
            <a:pPr>
              <a:defRPr sz="2100">
                <a:latin typeface="+mj-lt"/>
                <a:ea typeface="+mj-ea"/>
                <a:cs typeface="+mj-cs"/>
                <a:sym typeface="Helvetica"/>
              </a:defRPr>
            </a:pPr>
          </a:p>
          <a:p>
            <a:pPr>
              <a:defRPr sz="2100">
                <a:latin typeface="+mj-lt"/>
                <a:ea typeface="+mj-ea"/>
                <a:cs typeface="+mj-cs"/>
                <a:sym typeface="Helvetica"/>
              </a:defRPr>
            </a:pPr>
            <a:r>
              <a:t>ジャンチブ・ガラバドラッハさんは、モンゴルにて学校を設立しました。</a:t>
            </a:r>
          </a:p>
          <a:p>
            <a:pPr>
              <a:defRPr sz="2100">
                <a:latin typeface="+mj-lt"/>
                <a:ea typeface="+mj-ea"/>
                <a:cs typeface="+mj-cs"/>
                <a:sym typeface="Helvetica"/>
              </a:defRPr>
            </a:pPr>
            <a:r>
              <a:t>人を助け、感謝し、人類の和と平和を大切にする人材を育て、海外へ送り出しています。</a:t>
            </a:r>
          </a:p>
          <a:p>
            <a:pPr>
              <a:defRPr sz="2100">
                <a:latin typeface="+mj-lt"/>
                <a:ea typeface="+mj-ea"/>
                <a:cs typeface="+mj-cs"/>
                <a:sym typeface="Helvetica"/>
              </a:defRPr>
            </a:pPr>
            <a:r>
              <a:t>まさにロータリーの考え方ですね。</a:t>
            </a:r>
          </a:p>
          <a:p>
            <a:pPr>
              <a:defRPr sz="2100">
                <a:latin typeface="+mj-lt"/>
                <a:ea typeface="+mj-ea"/>
                <a:cs typeface="+mj-cs"/>
                <a:sym typeface="Helvetica"/>
              </a:defRPr>
            </a:pPr>
          </a:p>
          <a:p>
            <a:pPr>
              <a:defRPr sz="2100">
                <a:latin typeface="+mj-lt"/>
                <a:ea typeface="+mj-ea"/>
                <a:cs typeface="+mj-cs"/>
                <a:sym typeface="Helvetica"/>
              </a:defRPr>
            </a:pPr>
            <a:r>
              <a:t>皆様、ジャンチブさんだけを育てたと思わないでください。</a:t>
            </a:r>
          </a:p>
          <a:p>
            <a:pPr>
              <a:defRPr sz="2100">
                <a:latin typeface="+mj-lt"/>
                <a:ea typeface="+mj-ea"/>
                <a:cs typeface="+mj-cs"/>
                <a:sym typeface="Helvetica"/>
              </a:defRPr>
            </a:pPr>
            <a:r>
              <a:t>皆様は、ジャンチブさんの学校から出た卒業生も育てているのです！</a:t>
            </a:r>
          </a:p>
          <a:p>
            <a:pPr>
              <a:defRPr sz="2100">
                <a:latin typeface="+mj-lt"/>
                <a:ea typeface="+mj-ea"/>
                <a:cs typeface="+mj-cs"/>
                <a:sym typeface="Helvetica"/>
              </a:defRPr>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Shape 321"/>
          <p:cNvSpPr/>
          <p:nvPr>
            <p:ph type="sldImg"/>
          </p:nvPr>
        </p:nvSpPr>
        <p:spPr>
          <a:prstGeom prst="rect">
            <a:avLst/>
          </a:prstGeom>
        </p:spPr>
        <p:txBody>
          <a:bodyPr/>
          <a:lstStyle/>
          <a:p>
            <a:pPr/>
          </a:p>
        </p:txBody>
      </p:sp>
      <p:sp>
        <p:nvSpPr>
          <p:cNvPr id="322" name="Shape 322"/>
          <p:cNvSpPr/>
          <p:nvPr>
            <p:ph type="body" sz="quarter" idx="1"/>
          </p:nvPr>
        </p:nvSpPr>
        <p:spPr>
          <a:prstGeom prst="rect">
            <a:avLst/>
          </a:prstGeom>
        </p:spPr>
        <p:txBody>
          <a:bodyPr/>
          <a:lstStyle/>
          <a:p>
            <a:pPr>
              <a:defRPr sz="2100">
                <a:latin typeface="+mj-lt"/>
                <a:ea typeface="+mj-ea"/>
                <a:cs typeface="+mj-cs"/>
                <a:sym typeface="Helvetica"/>
              </a:defRPr>
            </a:pPr>
            <a:r>
              <a:t>ここまで、私の片言の日本語で、よねやま奨学事業の重要性についてお話しさせていただきました。</a:t>
            </a:r>
          </a:p>
          <a:p>
            <a:pPr>
              <a:defRPr sz="2100">
                <a:latin typeface="+mj-lt"/>
                <a:ea typeface="+mj-ea"/>
                <a:cs typeface="+mj-cs"/>
                <a:sym typeface="Helvetica"/>
              </a:defRPr>
            </a:pPr>
            <a:r>
              <a:t>皆様に伝わったら、大変嬉しく思います。</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Shape 326"/>
          <p:cNvSpPr/>
          <p:nvPr>
            <p:ph type="sldImg"/>
          </p:nvPr>
        </p:nvSpPr>
        <p:spPr>
          <a:prstGeom prst="rect">
            <a:avLst/>
          </a:prstGeom>
        </p:spPr>
        <p:txBody>
          <a:bodyPr/>
          <a:lstStyle/>
          <a:p>
            <a:pPr/>
          </a:p>
        </p:txBody>
      </p:sp>
      <p:sp>
        <p:nvSpPr>
          <p:cNvPr id="327" name="Shape 327"/>
          <p:cNvSpPr/>
          <p:nvPr>
            <p:ph type="body" sz="quarter" idx="1"/>
          </p:nvPr>
        </p:nvSpPr>
        <p:spPr>
          <a:prstGeom prst="rect">
            <a:avLst/>
          </a:prstGeom>
        </p:spPr>
        <p:txBody>
          <a:bodyPr/>
          <a:lstStyle/>
          <a:p>
            <a:pPr>
              <a:defRPr sz="2200">
                <a:latin typeface="+mj-lt"/>
                <a:ea typeface="+mj-ea"/>
                <a:cs typeface="+mj-cs"/>
                <a:sym typeface="Helvetica"/>
              </a:defRPr>
            </a:pPr>
            <a:r>
              <a:t>まず、みなさんにテストさせてください！</a:t>
            </a:r>
          </a:p>
          <a:p>
            <a:pPr>
              <a:defRPr sz="2200">
                <a:latin typeface="+mj-lt"/>
                <a:ea typeface="+mj-ea"/>
                <a:cs typeface="+mj-cs"/>
                <a:sym typeface="Helvetica"/>
              </a:defRPr>
            </a:pPr>
          </a:p>
          <a:p>
            <a:pPr>
              <a:defRPr sz="2200">
                <a:latin typeface="+mj-lt"/>
                <a:ea typeface="+mj-ea"/>
                <a:cs typeface="+mj-cs"/>
                <a:sym typeface="Helvetica"/>
              </a:defRPr>
            </a:pPr>
            <a:r>
              <a:t>本日いらっしゃる皆さんのなかで、エジプトに行かれた方もいらっしゃるのではないでしょうか？</a:t>
            </a:r>
          </a:p>
          <a:p>
            <a:pPr>
              <a:defRPr sz="2200">
                <a:latin typeface="+mj-lt"/>
                <a:ea typeface="+mj-ea"/>
                <a:cs typeface="+mj-cs"/>
                <a:sym typeface="Helvetica"/>
              </a:defRPr>
            </a:pPr>
            <a:r>
              <a:t>いらっしゃったら、手を挙げていただけますか？ありがとうございます！</a:t>
            </a:r>
          </a:p>
          <a:p>
            <a:pPr>
              <a:defRPr sz="2200">
                <a:latin typeface="+mj-lt"/>
                <a:ea typeface="+mj-ea"/>
                <a:cs typeface="+mj-cs"/>
                <a:sym typeface="Helvetica"/>
              </a:defRPr>
            </a:pPr>
          </a:p>
          <a:p>
            <a:pPr>
              <a:defRPr sz="2200">
                <a:latin typeface="+mj-lt"/>
                <a:ea typeface="+mj-ea"/>
                <a:cs typeface="+mj-cs"/>
                <a:sym typeface="Helvetica"/>
              </a:defRPr>
            </a:pPr>
            <a:r>
              <a:t>わたしの母国・エジプトといえば、何を思い浮かべますでしょうか？</a:t>
            </a:r>
          </a:p>
          <a:p>
            <a:pPr>
              <a:defRPr sz="2200">
                <a:latin typeface="+mj-lt"/>
                <a:ea typeface="+mj-ea"/>
                <a:cs typeface="+mj-cs"/>
                <a:sym typeface="Helvetica"/>
              </a:defRPr>
            </a:pPr>
            <a:r>
              <a:t>やはりピラミットは有名ですね。</a:t>
            </a:r>
          </a:p>
          <a:p>
            <a:pPr>
              <a:defRPr sz="2200">
                <a:latin typeface="+mj-lt"/>
                <a:ea typeface="+mj-ea"/>
                <a:cs typeface="+mj-cs"/>
                <a:sym typeface="Helvetica"/>
              </a:defRPr>
            </a:pPr>
          </a:p>
          <a:p>
            <a:pPr>
              <a:defRPr sz="2200">
                <a:latin typeface="+mj-lt"/>
                <a:ea typeface="+mj-ea"/>
                <a:cs typeface="+mj-cs"/>
                <a:sym typeface="Helvetica"/>
              </a:defRPr>
            </a:pPr>
            <a:r>
              <a:t>ここで、ピラミットについて少しお話しさせていただきます。</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Shape 331"/>
          <p:cNvSpPr/>
          <p:nvPr>
            <p:ph type="sldImg"/>
          </p:nvPr>
        </p:nvSpPr>
        <p:spPr>
          <a:prstGeom prst="rect">
            <a:avLst/>
          </a:prstGeom>
        </p:spPr>
        <p:txBody>
          <a:bodyPr/>
          <a:lstStyle/>
          <a:p>
            <a:pPr/>
          </a:p>
        </p:txBody>
      </p:sp>
      <p:sp>
        <p:nvSpPr>
          <p:cNvPr id="332" name="Shape 332"/>
          <p:cNvSpPr/>
          <p:nvPr>
            <p:ph type="body" sz="quarter" idx="1"/>
          </p:nvPr>
        </p:nvSpPr>
        <p:spPr>
          <a:prstGeom prst="rect">
            <a:avLst/>
          </a:prstGeom>
        </p:spPr>
        <p:txBody>
          <a:bodyPr/>
          <a:lstStyle/>
          <a:p>
            <a:pPr>
              <a:defRPr sz="2600">
                <a:latin typeface="+mj-lt"/>
                <a:ea typeface="+mj-ea"/>
                <a:cs typeface="+mj-cs"/>
                <a:sym typeface="Helvetica"/>
              </a:defRPr>
            </a:pPr>
            <a:r>
              <a:t>紀元前古王国時代（前</a:t>
            </a:r>
            <a:r>
              <a:rPr>
                <a:latin typeface="+mn-lt"/>
                <a:ea typeface="+mn-ea"/>
                <a:cs typeface="+mn-cs"/>
                <a:sym typeface="Calibri"/>
              </a:rPr>
              <a:t>2667</a:t>
            </a:r>
            <a:r>
              <a:t>～</a:t>
            </a:r>
            <a:r>
              <a:rPr>
                <a:latin typeface="+mn-lt"/>
                <a:ea typeface="+mn-ea"/>
                <a:cs typeface="+mn-cs"/>
                <a:sym typeface="Calibri"/>
              </a:rPr>
              <a:t>2648</a:t>
            </a:r>
            <a:r>
              <a:t>年頃 ）</a:t>
            </a:r>
          </a:p>
          <a:p>
            <a:pPr>
              <a:defRPr sz="2600">
                <a:latin typeface="+mj-lt"/>
                <a:ea typeface="+mj-ea"/>
                <a:cs typeface="+mj-cs"/>
                <a:sym typeface="Helvetica"/>
              </a:defRPr>
            </a:pPr>
            <a:r>
              <a:t>ジセルという王様が最初の階段ピラミッドを作りました。</a:t>
            </a:r>
          </a:p>
          <a:p>
            <a:pPr>
              <a:defRPr sz="2600">
                <a:latin typeface="+mj-lt"/>
                <a:ea typeface="+mj-ea"/>
                <a:cs typeface="+mj-cs"/>
                <a:sym typeface="Helvetica"/>
              </a:defRPr>
            </a:pPr>
            <a:r>
              <a:t>ジセル王は、何もないところに、階段ピラミッドを作りました。</a:t>
            </a:r>
          </a:p>
          <a:p>
            <a:pPr>
              <a:defRPr sz="2600">
                <a:latin typeface="+mj-lt"/>
                <a:ea typeface="+mj-ea"/>
                <a:cs typeface="+mj-cs"/>
                <a:sym typeface="Helvetica"/>
              </a:defRPr>
            </a:pPr>
            <a:r>
              <a:t>それが、次の時代に何を与えたかというと、希望、設計、組織、などを与えたのです。</a:t>
            </a:r>
          </a:p>
          <a:p>
            <a:pPr>
              <a:defRPr sz="2600">
                <a:latin typeface="+mj-lt"/>
                <a:ea typeface="+mj-ea"/>
                <a:cs typeface="+mj-cs"/>
                <a:sym typeface="Helvetica"/>
              </a:defRPr>
            </a:pPr>
            <a:r>
              <a:t>そして、次の世代が何をしたかとういと・・・</a:t>
            </a:r>
          </a:p>
          <a:p>
            <a:pPr>
              <a:defRPr sz="2600"/>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Shape 336"/>
          <p:cNvSpPr/>
          <p:nvPr>
            <p:ph type="sldImg"/>
          </p:nvPr>
        </p:nvSpPr>
        <p:spPr>
          <a:prstGeom prst="rect">
            <a:avLst/>
          </a:prstGeom>
        </p:spPr>
        <p:txBody>
          <a:bodyPr/>
          <a:lstStyle/>
          <a:p>
            <a:pPr/>
          </a:p>
        </p:txBody>
      </p:sp>
      <p:sp>
        <p:nvSpPr>
          <p:cNvPr id="337" name="Shape 337"/>
          <p:cNvSpPr/>
          <p:nvPr>
            <p:ph type="body" sz="quarter" idx="1"/>
          </p:nvPr>
        </p:nvSpPr>
        <p:spPr>
          <a:prstGeom prst="rect">
            <a:avLst/>
          </a:prstGeom>
        </p:spPr>
        <p:txBody>
          <a:bodyPr/>
          <a:lstStyle/>
          <a:p>
            <a:pPr>
              <a:defRPr sz="2000">
                <a:latin typeface="+mj-lt"/>
                <a:ea typeface="+mj-ea"/>
                <a:cs typeface="+mj-cs"/>
                <a:sym typeface="Helvetica"/>
              </a:defRPr>
            </a:pPr>
            <a:r>
              <a:t> 紀元前古王国時代（前</a:t>
            </a:r>
            <a:r>
              <a:rPr>
                <a:latin typeface="+mn-lt"/>
                <a:ea typeface="+mn-ea"/>
                <a:cs typeface="+mn-cs"/>
                <a:sym typeface="Calibri"/>
              </a:rPr>
              <a:t>2613</a:t>
            </a:r>
            <a:r>
              <a:t>～</a:t>
            </a:r>
            <a:r>
              <a:rPr>
                <a:latin typeface="+mn-lt"/>
                <a:ea typeface="+mn-ea"/>
                <a:cs typeface="+mn-cs"/>
                <a:sym typeface="Calibri"/>
              </a:rPr>
              <a:t>2494</a:t>
            </a:r>
            <a:r>
              <a:t>年頃）</a:t>
            </a:r>
          </a:p>
          <a:p>
            <a:pPr>
              <a:defRPr sz="2000">
                <a:latin typeface="+mj-lt"/>
                <a:ea typeface="+mj-ea"/>
                <a:cs typeface="+mj-cs"/>
                <a:sym typeface="Helvetica"/>
              </a:defRPr>
            </a:pPr>
            <a:r>
              <a:t>クフ王、カフラー王、メンカウラー王という</a:t>
            </a:r>
            <a:r>
              <a:rPr>
                <a:latin typeface="+mn-lt"/>
                <a:ea typeface="+mn-ea"/>
                <a:cs typeface="+mn-cs"/>
                <a:sym typeface="Calibri"/>
              </a:rPr>
              <a:t>3</a:t>
            </a:r>
            <a:r>
              <a:t>人の王様がエジプトギザで</a:t>
            </a:r>
            <a:r>
              <a:rPr>
                <a:latin typeface="+mn-lt"/>
                <a:ea typeface="+mn-ea"/>
                <a:cs typeface="+mn-cs"/>
                <a:sym typeface="Calibri"/>
              </a:rPr>
              <a:t>20</a:t>
            </a:r>
            <a:r>
              <a:t>年の歳月をかけて巨大なピラミッドを建設しました。</a:t>
            </a:r>
          </a:p>
          <a:p>
            <a:pPr>
              <a:defRPr sz="2000">
                <a:latin typeface="+mj-lt"/>
                <a:ea typeface="+mj-ea"/>
                <a:cs typeface="+mj-cs"/>
                <a:sym typeface="Helvetica"/>
              </a:defRPr>
            </a:pPr>
            <a:r>
              <a:t>彼らが造ったものは、世界遺産となり、今では世界中に夢とロマンを与えています。</a:t>
            </a:r>
          </a:p>
          <a:p>
            <a:pPr>
              <a:defRPr sz="2000">
                <a:latin typeface="+mj-lt"/>
                <a:ea typeface="+mj-ea"/>
                <a:cs typeface="+mj-cs"/>
                <a:sym typeface="Helvetica"/>
              </a:defRPr>
            </a:pPr>
            <a:r>
              <a:t>それだけではなく・・・</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Shape 344"/>
          <p:cNvSpPr/>
          <p:nvPr>
            <p:ph type="sldImg"/>
          </p:nvPr>
        </p:nvSpPr>
        <p:spPr>
          <a:prstGeom prst="rect">
            <a:avLst/>
          </a:prstGeom>
        </p:spPr>
        <p:txBody>
          <a:bodyPr/>
          <a:lstStyle/>
          <a:p>
            <a:pPr/>
          </a:p>
        </p:txBody>
      </p:sp>
      <p:sp>
        <p:nvSpPr>
          <p:cNvPr id="345" name="Shape 345"/>
          <p:cNvSpPr/>
          <p:nvPr>
            <p:ph type="body" sz="quarter" idx="1"/>
          </p:nvPr>
        </p:nvSpPr>
        <p:spPr>
          <a:prstGeom prst="rect">
            <a:avLst/>
          </a:prstGeom>
        </p:spPr>
        <p:txBody>
          <a:bodyPr/>
          <a:lstStyle/>
          <a:p>
            <a:pPr>
              <a:defRPr sz="2200">
                <a:latin typeface="+mj-lt"/>
                <a:ea typeface="+mj-ea"/>
                <a:cs typeface="+mj-cs"/>
                <a:sym typeface="Helvetica"/>
              </a:defRPr>
            </a:pPr>
            <a:r>
              <a:t> 紀元前古王国時代（前</a:t>
            </a:r>
            <a:r>
              <a:rPr>
                <a:latin typeface="+mn-lt"/>
                <a:ea typeface="+mn-ea"/>
                <a:cs typeface="+mn-cs"/>
                <a:sym typeface="Calibri"/>
              </a:rPr>
              <a:t>2613</a:t>
            </a:r>
            <a:r>
              <a:t>～</a:t>
            </a:r>
            <a:r>
              <a:rPr>
                <a:latin typeface="+mn-lt"/>
                <a:ea typeface="+mn-ea"/>
                <a:cs typeface="+mn-cs"/>
                <a:sym typeface="Calibri"/>
              </a:rPr>
              <a:t>2494</a:t>
            </a:r>
            <a:r>
              <a:t>年頃）</a:t>
            </a:r>
          </a:p>
          <a:p>
            <a:pPr>
              <a:defRPr sz="2200">
                <a:latin typeface="+mj-lt"/>
                <a:ea typeface="+mj-ea"/>
                <a:cs typeface="+mj-cs"/>
                <a:sym typeface="Helvetica"/>
              </a:defRPr>
            </a:pPr>
            <a:r>
              <a:t>クフ王、カフラー王、メンカウラー王という</a:t>
            </a:r>
            <a:r>
              <a:rPr>
                <a:latin typeface="+mn-lt"/>
                <a:ea typeface="+mn-ea"/>
                <a:cs typeface="+mn-cs"/>
                <a:sym typeface="Calibri"/>
              </a:rPr>
              <a:t>3</a:t>
            </a:r>
            <a:r>
              <a:t>人の王様がエジプトギザで</a:t>
            </a:r>
            <a:r>
              <a:rPr>
                <a:latin typeface="+mn-lt"/>
                <a:ea typeface="+mn-ea"/>
                <a:cs typeface="+mn-cs"/>
                <a:sym typeface="Calibri"/>
              </a:rPr>
              <a:t>20</a:t>
            </a:r>
            <a:r>
              <a:t>年の歳月をかけて巨大なピラミッドを建設しました。</a:t>
            </a:r>
          </a:p>
          <a:p>
            <a:pPr>
              <a:defRPr sz="2200">
                <a:latin typeface="+mj-lt"/>
                <a:ea typeface="+mj-ea"/>
                <a:cs typeface="+mj-cs"/>
                <a:sym typeface="Helvetica"/>
              </a:defRPr>
            </a:pPr>
            <a:r>
              <a:t>彼らが造ったものは、世界遺産となり、今では世界中に夢とロマンを与えています。</a:t>
            </a:r>
          </a:p>
          <a:p>
            <a:pPr>
              <a:defRPr sz="2200">
                <a:latin typeface="+mj-lt"/>
                <a:ea typeface="+mj-ea"/>
                <a:cs typeface="+mj-cs"/>
                <a:sym typeface="Helvetica"/>
              </a:defRPr>
            </a:pPr>
            <a:r>
              <a:t>それだけではなく・・・</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Shape 351"/>
          <p:cNvSpPr/>
          <p:nvPr>
            <p:ph type="sldImg"/>
          </p:nvPr>
        </p:nvSpPr>
        <p:spPr>
          <a:prstGeom prst="rect">
            <a:avLst/>
          </a:prstGeom>
        </p:spPr>
        <p:txBody>
          <a:bodyPr/>
          <a:lstStyle/>
          <a:p>
            <a:pPr/>
          </a:p>
        </p:txBody>
      </p:sp>
      <p:sp>
        <p:nvSpPr>
          <p:cNvPr id="352" name="Shape 352"/>
          <p:cNvSpPr/>
          <p:nvPr>
            <p:ph type="body" sz="quarter" idx="1"/>
          </p:nvPr>
        </p:nvSpPr>
        <p:spPr>
          <a:prstGeom prst="rect">
            <a:avLst/>
          </a:prstGeom>
        </p:spPr>
        <p:txBody>
          <a:bodyPr/>
          <a:lstStyle/>
          <a:p>
            <a:pPr>
              <a:defRPr sz="2300">
                <a:latin typeface="+mj-lt"/>
                <a:ea typeface="+mj-ea"/>
                <a:cs typeface="+mj-cs"/>
                <a:sym typeface="Helvetica"/>
              </a:defRPr>
            </a:pPr>
            <a:r>
              <a:t>皆さん毎日楽しんで飲まれているのではないでしょうか？　ビールです！</a:t>
            </a:r>
          </a:p>
          <a:p>
            <a:pPr>
              <a:defRPr sz="2300"/>
            </a:pPr>
          </a:p>
          <a:p>
            <a:pPr>
              <a:defRPr sz="2300">
                <a:latin typeface="+mj-lt"/>
                <a:ea typeface="+mj-ea"/>
                <a:cs typeface="+mj-cs"/>
                <a:sym typeface="Helvetica"/>
              </a:defRPr>
            </a:pPr>
            <a:r>
              <a:t>ビールはエジプト発祥です。</a:t>
            </a:r>
          </a:p>
          <a:p>
            <a:pPr>
              <a:defRPr sz="2300"/>
            </a:pPr>
          </a:p>
          <a:p>
            <a:pPr>
              <a:defRPr sz="2300">
                <a:latin typeface="+mj-lt"/>
                <a:ea typeface="+mj-ea"/>
                <a:cs typeface="+mj-cs"/>
                <a:sym typeface="Helvetica"/>
              </a:defRPr>
            </a:pPr>
            <a:r>
              <a:t>イスラム教徒の多い国なので、ビール発祥の地というと、びっくりされますが</a:t>
            </a:r>
          </a:p>
          <a:p>
            <a:pPr>
              <a:defRPr sz="2300">
                <a:latin typeface="+mj-lt"/>
                <a:ea typeface="+mj-ea"/>
                <a:cs typeface="+mj-cs"/>
                <a:sym typeface="Helvetica"/>
              </a:defRPr>
            </a:pPr>
            <a:r>
              <a:t>実は、古代エジプトからすでに飲まれていました。</a:t>
            </a:r>
          </a:p>
          <a:p>
            <a:pPr>
              <a:defRPr sz="2300"/>
            </a:pPr>
          </a:p>
          <a:p>
            <a:pPr>
              <a:defRPr sz="2300">
                <a:latin typeface="+mj-lt"/>
                <a:ea typeface="+mj-ea"/>
                <a:cs typeface="+mj-cs"/>
                <a:sym typeface="Helvetica"/>
              </a:defRPr>
            </a:pPr>
            <a:r>
              <a:t>ちなみに、このスライドの写真は、古代エジプト人がビール作りをしている場面です。</a:t>
            </a:r>
          </a:p>
          <a:p>
            <a:pPr>
              <a:defRPr sz="2300">
                <a:latin typeface="+mj-lt"/>
                <a:ea typeface="+mj-ea"/>
                <a:cs typeface="+mj-cs"/>
                <a:sym typeface="Helvetica"/>
              </a:defRPr>
            </a:pPr>
            <a:r>
              <a:t>実は、古代エジプトのビールは、日本でも手に入ります！</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Shape 356"/>
          <p:cNvSpPr/>
          <p:nvPr>
            <p:ph type="sldImg"/>
          </p:nvPr>
        </p:nvSpPr>
        <p:spPr>
          <a:prstGeom prst="rect">
            <a:avLst/>
          </a:prstGeom>
        </p:spPr>
        <p:txBody>
          <a:bodyPr/>
          <a:lstStyle/>
          <a:p>
            <a:pPr/>
          </a:p>
        </p:txBody>
      </p:sp>
      <p:sp>
        <p:nvSpPr>
          <p:cNvPr id="357" name="Shape 357"/>
          <p:cNvSpPr/>
          <p:nvPr>
            <p:ph type="body" sz="quarter" idx="1"/>
          </p:nvPr>
        </p:nvSpPr>
        <p:spPr>
          <a:prstGeom prst="rect">
            <a:avLst/>
          </a:prstGeom>
        </p:spPr>
        <p:txBody>
          <a:bodyPr/>
          <a:lstStyle/>
          <a:p>
            <a:pPr>
              <a:defRPr sz="2200">
                <a:latin typeface="+mj-lt"/>
                <a:ea typeface="+mj-ea"/>
                <a:cs typeface="+mj-cs"/>
                <a:sym typeface="Helvetica"/>
              </a:defRPr>
            </a:pPr>
            <a:r>
              <a:t>早稲田大学・京都大学・黄桜（きざくら）株式会社の共同開発で、つくられた</a:t>
            </a:r>
          </a:p>
          <a:p>
            <a:pPr>
              <a:defRPr sz="2200">
                <a:latin typeface="+mj-lt"/>
                <a:ea typeface="+mj-ea"/>
                <a:cs typeface="+mj-cs"/>
                <a:sym typeface="Helvetica"/>
              </a:defRPr>
            </a:pPr>
            <a:r>
              <a:t>３つのビールがあります。</a:t>
            </a:r>
          </a:p>
          <a:p>
            <a:pPr>
              <a:defRPr sz="2200">
                <a:latin typeface="+mj-lt"/>
                <a:ea typeface="+mj-ea"/>
                <a:cs typeface="+mj-cs"/>
                <a:sym typeface="Helvetica"/>
              </a:defRPr>
            </a:pPr>
          </a:p>
          <a:p>
            <a:pPr>
              <a:defRPr sz="2200">
                <a:latin typeface="+mj-lt"/>
                <a:ea typeface="+mj-ea"/>
                <a:cs typeface="+mj-cs"/>
                <a:sym typeface="Helvetica"/>
              </a:defRPr>
            </a:pPr>
            <a:r>
              <a:t>名前は、ブルーないる・ルビーないる・ホワイトないるです。</a:t>
            </a:r>
          </a:p>
          <a:p>
            <a:pPr>
              <a:defRPr sz="2200">
                <a:latin typeface="+mj-lt"/>
                <a:ea typeface="+mj-ea"/>
                <a:cs typeface="+mj-cs"/>
                <a:sym typeface="Helvetica"/>
              </a:defRPr>
            </a:pPr>
          </a:p>
          <a:p>
            <a:pPr>
              <a:defRPr sz="2200">
                <a:latin typeface="+mj-lt"/>
                <a:ea typeface="+mj-ea"/>
                <a:cs typeface="+mj-cs"/>
                <a:sym typeface="Helvetica"/>
              </a:defRPr>
            </a:pPr>
            <a:r>
              <a:t>ちなみに、私の息子の名前もないるです。笑</a:t>
            </a:r>
          </a:p>
          <a:p>
            <a:pPr>
              <a:defRPr sz="2200">
                <a:latin typeface="+mj-lt"/>
                <a:ea typeface="+mj-ea"/>
                <a:cs typeface="+mj-cs"/>
                <a:sym typeface="Helvetica"/>
              </a:defRPr>
            </a:pPr>
            <a:r>
              <a:t>脱線しました。すみません、戻ります。</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Shape 386"/>
          <p:cNvSpPr/>
          <p:nvPr>
            <p:ph type="sldImg"/>
          </p:nvPr>
        </p:nvSpPr>
        <p:spPr>
          <a:prstGeom prst="rect">
            <a:avLst/>
          </a:prstGeom>
        </p:spPr>
        <p:txBody>
          <a:bodyPr/>
          <a:lstStyle/>
          <a:p>
            <a:pPr/>
          </a:p>
        </p:txBody>
      </p:sp>
      <p:sp>
        <p:nvSpPr>
          <p:cNvPr id="387" name="Shape 387"/>
          <p:cNvSpPr/>
          <p:nvPr>
            <p:ph type="body" sz="quarter" idx="1"/>
          </p:nvPr>
        </p:nvSpPr>
        <p:spPr>
          <a:prstGeom prst="rect">
            <a:avLst/>
          </a:prstGeom>
        </p:spPr>
        <p:txBody>
          <a:bodyPr/>
          <a:lstStyle/>
          <a:p>
            <a:pPr>
              <a:defRPr>
                <a:latin typeface="+mj-lt"/>
                <a:ea typeface="+mj-ea"/>
                <a:cs typeface="+mj-cs"/>
                <a:sym typeface="Helvetica"/>
              </a:defRPr>
            </a:pPr>
            <a:r>
              <a:t>それ以外にも、レスリングやボーリングなど、エジプト発祥のスポーツや教育、音楽、釣り、などもあります。</a:t>
            </a:r>
          </a:p>
          <a:p>
            <a:pPr/>
            <a:endParaRPr>
              <a:latin typeface="+mj-lt"/>
              <a:ea typeface="+mj-ea"/>
              <a:cs typeface="+mj-cs"/>
              <a:sym typeface="Helvetica"/>
            </a:endParaRPr>
          </a:p>
          <a:p>
            <a:pPr>
              <a:defRPr>
                <a:latin typeface="+mj-lt"/>
                <a:ea typeface="+mj-ea"/>
                <a:cs typeface="+mj-cs"/>
                <a:sym typeface="Helvetica"/>
              </a:defRPr>
            </a:pPr>
            <a:r>
              <a:t>勘違いしないでいただきたいのですが、古代エジプトの自慢をしているわけじゃありません。実は自慢しています。（冗談です）。</a:t>
            </a:r>
          </a:p>
          <a:p>
            <a:pPr/>
            <a:endParaRPr>
              <a:latin typeface="+mj-lt"/>
              <a:ea typeface="+mj-ea"/>
              <a:cs typeface="+mj-cs"/>
              <a:sym typeface="Helvetica"/>
            </a:endParaRPr>
          </a:p>
          <a:p>
            <a:pPr>
              <a:defRPr>
                <a:latin typeface="+mj-lt"/>
                <a:ea typeface="+mj-ea"/>
                <a:cs typeface="+mj-cs"/>
                <a:sym typeface="Helvetica"/>
              </a:defRPr>
            </a:pPr>
            <a:r>
              <a:t>古代エジプトの人々は、後世にたくさんのものを与えてくれました。</a:t>
            </a:r>
          </a:p>
          <a:p>
            <a:pPr>
              <a:defRPr>
                <a:latin typeface="+mj-lt"/>
                <a:ea typeface="+mj-ea"/>
                <a:cs typeface="+mj-cs"/>
                <a:sym typeface="Helvetica"/>
              </a:defRPr>
            </a:pPr>
            <a:r>
              <a:t>今、私たちは、彼らがやっことをベースにして、発展してきているのは事実だと思います。</a:t>
            </a:r>
          </a:p>
          <a:p>
            <a:pPr/>
            <a:endParaRPr>
              <a:latin typeface="+mj-lt"/>
              <a:ea typeface="+mj-ea"/>
              <a:cs typeface="+mj-cs"/>
              <a:sym typeface="Helvetica"/>
            </a:endParaRPr>
          </a:p>
          <a:p>
            <a:pPr>
              <a:defRPr>
                <a:latin typeface="+mj-lt"/>
                <a:ea typeface="+mj-ea"/>
                <a:cs typeface="+mj-cs"/>
                <a:sym typeface="Helvetica"/>
              </a:defRPr>
            </a:pPr>
            <a:r>
              <a:t>ロータリーも同じです。みなさんは、たくさんのものを私たち奨学生に与えてくれています</a:t>
            </a:r>
          </a:p>
          <a:p>
            <a:pPr>
              <a:defRPr>
                <a:latin typeface="+mj-lt"/>
                <a:ea typeface="+mj-ea"/>
                <a:cs typeface="+mj-cs"/>
                <a:sym typeface="Helvetica"/>
              </a:defRPr>
            </a:pPr>
            <a:r>
              <a:t>みなさんのおかげで私たち米山奨学生は世界中に、平和や希望を伝えていくことができます。</a:t>
            </a:r>
          </a:p>
          <a:p>
            <a:pPr>
              <a:defRPr>
                <a:latin typeface="+mj-lt"/>
                <a:ea typeface="+mj-ea"/>
                <a:cs typeface="+mj-cs"/>
                <a:sym typeface="Helvetica"/>
              </a:defRPr>
            </a:pPr>
            <a:r>
              <a:t>ですから、ロータリーのみなさんに本当に感謝しています。ありがとうございます。</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Shape 164"/>
          <p:cNvSpPr/>
          <p:nvPr>
            <p:ph type="sldImg"/>
          </p:nvPr>
        </p:nvSpPr>
        <p:spPr>
          <a:prstGeom prst="rect">
            <a:avLst/>
          </a:prstGeom>
        </p:spPr>
        <p:txBody>
          <a:bodyPr/>
          <a:lstStyle/>
          <a:p>
            <a:pPr/>
          </a:p>
        </p:txBody>
      </p:sp>
      <p:sp>
        <p:nvSpPr>
          <p:cNvPr id="165" name="Shape 165"/>
          <p:cNvSpPr/>
          <p:nvPr>
            <p:ph type="body" sz="quarter" idx="1"/>
          </p:nvPr>
        </p:nvSpPr>
        <p:spPr>
          <a:prstGeom prst="rect">
            <a:avLst/>
          </a:prstGeom>
        </p:spPr>
        <p:txBody>
          <a:bodyPr/>
          <a:lstStyle/>
          <a:p>
            <a:pPr>
              <a:defRPr sz="2200">
                <a:latin typeface="+mj-lt"/>
                <a:ea typeface="+mj-ea"/>
                <a:cs typeface="+mj-cs"/>
                <a:sym typeface="Helvetica"/>
              </a:defRPr>
            </a:pPr>
            <a:r>
              <a:t>皆様が「平和の推進、病気との闘い、水と衛生、教育支援など」の問題を解決してくださっている皆様に心から感謝しています。病気との闘いというとポリオプロジェクトに関わっている松本パストガバナーをはじめ、ロータリアンの皆様に感謝しています。</a:t>
            </a:r>
          </a:p>
          <a:p>
            <a:pPr>
              <a:defRPr sz="2200">
                <a:latin typeface="+mj-lt"/>
                <a:ea typeface="+mj-ea"/>
                <a:cs typeface="+mj-cs"/>
                <a:sym typeface="Helvetica"/>
              </a:defRPr>
            </a:pPr>
            <a:r>
              <a:t>皆様がリーダーシップを発揮してくださっていることに感謝いたします。私たちの行動にインスピレーションを与え続けて下さっています。</a:t>
            </a:r>
          </a:p>
          <a:p>
            <a:pPr>
              <a:defRPr sz="2200">
                <a:latin typeface="+mj-lt"/>
                <a:ea typeface="+mj-ea"/>
                <a:cs typeface="+mj-cs"/>
                <a:sym typeface="Helvetica"/>
              </a:defRPr>
            </a:pPr>
          </a:p>
          <a:p>
            <a:pPr>
              <a:defRPr sz="2200">
                <a:latin typeface="+mj-lt"/>
                <a:ea typeface="+mj-ea"/>
                <a:cs typeface="+mj-cs"/>
                <a:sym typeface="Helvetica"/>
              </a:defRPr>
            </a:pPr>
            <a:r>
              <a:t>しかい、米山奨学、学友会の皆さん、親善大使、私含めて、まだ残されている課題が山ほどあります。</a:t>
            </a:r>
          </a:p>
          <a:p>
            <a:pPr>
              <a:defRPr sz="2200">
                <a:latin typeface="+mj-lt"/>
                <a:ea typeface="+mj-ea"/>
                <a:cs typeface="+mj-cs"/>
                <a:sym typeface="Helvetica"/>
              </a:defRPr>
            </a:pPr>
          </a:p>
          <a:p>
            <a:pPr>
              <a:defRPr sz="2200">
                <a:latin typeface="+mj-lt"/>
                <a:ea typeface="+mj-ea"/>
                <a:cs typeface="+mj-cs"/>
                <a:sym typeface="Helvetica"/>
              </a:defRPr>
            </a:pPr>
          </a:p>
          <a:p>
            <a:pPr>
              <a:defRPr sz="2200">
                <a:latin typeface="+mj-lt"/>
                <a:ea typeface="+mj-ea"/>
                <a:cs typeface="+mj-cs"/>
                <a:sym typeface="Helvetica"/>
              </a:defRPr>
            </a:pPr>
          </a:p>
          <a:p>
            <a:pPr>
              <a:defRPr sz="2200">
                <a:latin typeface="+mj-lt"/>
                <a:ea typeface="+mj-ea"/>
                <a:cs typeface="+mj-cs"/>
                <a:sym typeface="Helvetica"/>
              </a:defRPr>
            </a:p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Shape 392"/>
          <p:cNvSpPr/>
          <p:nvPr>
            <p:ph type="sldImg"/>
          </p:nvPr>
        </p:nvSpPr>
        <p:spPr>
          <a:prstGeom prst="rect">
            <a:avLst/>
          </a:prstGeom>
        </p:spPr>
        <p:txBody>
          <a:bodyPr/>
          <a:lstStyle/>
          <a:p>
            <a:pPr/>
          </a:p>
        </p:txBody>
      </p:sp>
      <p:sp>
        <p:nvSpPr>
          <p:cNvPr id="393" name="Shape 393"/>
          <p:cNvSpPr/>
          <p:nvPr>
            <p:ph type="body" sz="quarter" idx="1"/>
          </p:nvPr>
        </p:nvSpPr>
        <p:spPr>
          <a:prstGeom prst="rect">
            <a:avLst/>
          </a:prstGeom>
        </p:spPr>
        <p:txBody>
          <a:bodyPr/>
          <a:lstStyle/>
          <a:p>
            <a:pPr>
              <a:defRPr>
                <a:latin typeface="+mj-lt"/>
                <a:ea typeface="+mj-ea"/>
                <a:cs typeface="+mj-cs"/>
                <a:sym typeface="Helvetica"/>
              </a:defRPr>
            </a:pPr>
            <a:r>
              <a:t>それ以外にも、レスリングやボーリングなど、エジプト発祥のスポーツや教育、音楽、釣り、などもあります。</a:t>
            </a:r>
          </a:p>
          <a:p>
            <a:pPr/>
            <a:endParaRPr>
              <a:latin typeface="+mj-lt"/>
              <a:ea typeface="+mj-ea"/>
              <a:cs typeface="+mj-cs"/>
              <a:sym typeface="Helvetica"/>
            </a:endParaRPr>
          </a:p>
          <a:p>
            <a:pPr>
              <a:defRPr>
                <a:latin typeface="+mj-lt"/>
                <a:ea typeface="+mj-ea"/>
                <a:cs typeface="+mj-cs"/>
                <a:sym typeface="Helvetica"/>
              </a:defRPr>
            </a:pPr>
            <a:r>
              <a:t>勘違いしないでいただきたいのですが、古代エジプトの自慢をしているわけじゃありません。実は自慢しています。（冗談です）。</a:t>
            </a:r>
          </a:p>
          <a:p>
            <a:pPr/>
            <a:endParaRPr>
              <a:latin typeface="+mj-lt"/>
              <a:ea typeface="+mj-ea"/>
              <a:cs typeface="+mj-cs"/>
              <a:sym typeface="Helvetica"/>
            </a:endParaRPr>
          </a:p>
          <a:p>
            <a:pPr>
              <a:defRPr>
                <a:latin typeface="+mj-lt"/>
                <a:ea typeface="+mj-ea"/>
                <a:cs typeface="+mj-cs"/>
                <a:sym typeface="Helvetica"/>
              </a:defRPr>
            </a:pPr>
            <a:r>
              <a:t>古代エジプトの人々は、後世にたくさんのものを与えてくれました。</a:t>
            </a:r>
          </a:p>
          <a:p>
            <a:pPr>
              <a:defRPr>
                <a:latin typeface="+mj-lt"/>
                <a:ea typeface="+mj-ea"/>
                <a:cs typeface="+mj-cs"/>
                <a:sym typeface="Helvetica"/>
              </a:defRPr>
            </a:pPr>
            <a:r>
              <a:t>今、私たちは、彼らがやっことをベースにして、発展してきているのは事実だと思います。</a:t>
            </a:r>
          </a:p>
          <a:p>
            <a:pPr/>
            <a:endParaRPr>
              <a:latin typeface="+mj-lt"/>
              <a:ea typeface="+mj-ea"/>
              <a:cs typeface="+mj-cs"/>
              <a:sym typeface="Helvetica"/>
            </a:endParaRPr>
          </a:p>
          <a:p>
            <a:pPr>
              <a:defRPr>
                <a:latin typeface="+mj-lt"/>
                <a:ea typeface="+mj-ea"/>
                <a:cs typeface="+mj-cs"/>
                <a:sym typeface="Helvetica"/>
              </a:defRPr>
            </a:pPr>
            <a:r>
              <a:t>ロータリーも同じです。みなさんは、たくさんのものを私たち奨学生に与えてくれています</a:t>
            </a:r>
          </a:p>
          <a:p>
            <a:pPr>
              <a:defRPr>
                <a:latin typeface="+mj-lt"/>
                <a:ea typeface="+mj-ea"/>
                <a:cs typeface="+mj-cs"/>
                <a:sym typeface="Helvetica"/>
              </a:defRPr>
            </a:pPr>
            <a:r>
              <a:t>みなさんのおかげで私たち米山奨学生は世界中に、平和や希望を伝えていくことができます。</a:t>
            </a:r>
          </a:p>
          <a:p>
            <a:pPr>
              <a:defRPr>
                <a:latin typeface="+mj-lt"/>
                <a:ea typeface="+mj-ea"/>
                <a:cs typeface="+mj-cs"/>
                <a:sym typeface="Helvetica"/>
              </a:defRPr>
            </a:pPr>
            <a:r>
              <a:t>ですから、ロータリーのみなさんに本当に感謝しています。ありがとうございます。</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Shape 399"/>
          <p:cNvSpPr/>
          <p:nvPr>
            <p:ph type="sldImg"/>
          </p:nvPr>
        </p:nvSpPr>
        <p:spPr>
          <a:prstGeom prst="rect">
            <a:avLst/>
          </a:prstGeom>
        </p:spPr>
        <p:txBody>
          <a:bodyPr/>
          <a:lstStyle/>
          <a:p>
            <a:pPr/>
          </a:p>
        </p:txBody>
      </p:sp>
      <p:sp>
        <p:nvSpPr>
          <p:cNvPr id="400" name="Shape 400"/>
          <p:cNvSpPr/>
          <p:nvPr>
            <p:ph type="body" sz="quarter" idx="1"/>
          </p:nvPr>
        </p:nvSpPr>
        <p:spPr>
          <a:prstGeom prst="rect">
            <a:avLst/>
          </a:prstGeom>
        </p:spPr>
        <p:txBody>
          <a:bodyPr/>
          <a:lstStyle/>
          <a:p>
            <a:pPr>
              <a:defRPr>
                <a:latin typeface="+mj-lt"/>
                <a:ea typeface="+mj-ea"/>
                <a:cs typeface="+mj-cs"/>
                <a:sym typeface="Helvetica"/>
              </a:defRPr>
            </a:pPr>
            <a:r>
              <a:t>ここで、古代エジプトに話を戻します。</a:t>
            </a:r>
          </a:p>
          <a:p>
            <a:pPr>
              <a:defRPr>
                <a:latin typeface="+mj-lt"/>
                <a:ea typeface="+mj-ea"/>
                <a:cs typeface="+mj-cs"/>
                <a:sym typeface="Helvetica"/>
              </a:defRPr>
            </a:pPr>
            <a:r>
              <a:t>世界に貢献したと思う古代エジプトに関する出来事をいくつか紹介します。</a:t>
            </a:r>
          </a:p>
          <a:p>
            <a:pPr/>
            <a:endParaRPr>
              <a:latin typeface="+mj-lt"/>
              <a:ea typeface="+mj-ea"/>
              <a:cs typeface="+mj-cs"/>
              <a:sym typeface="Helvetica"/>
            </a:endParaRPr>
          </a:p>
          <a:p>
            <a:pPr>
              <a:defRPr>
                <a:latin typeface="+mj-lt"/>
                <a:ea typeface="+mj-ea"/>
                <a:cs typeface="+mj-cs"/>
                <a:sym typeface="Helvetica"/>
              </a:defRPr>
            </a:pPr>
            <a:r>
              <a:t>時代は新王国時代です。</a:t>
            </a:r>
          </a:p>
          <a:p>
            <a:pPr>
              <a:defRPr>
                <a:latin typeface="+mj-lt"/>
                <a:ea typeface="+mj-ea"/>
                <a:cs typeface="+mj-cs"/>
                <a:sym typeface="Helvetica"/>
              </a:defRPr>
            </a:pPr>
            <a:r>
              <a:t>みなさん、ツタンカーメンを知っていますか？ツタンカーメンは、発見されるまで誰も存在を知らない王様でした。</a:t>
            </a:r>
          </a:p>
          <a:p>
            <a:pPr>
              <a:defRPr>
                <a:latin typeface="+mj-lt"/>
                <a:ea typeface="+mj-ea"/>
                <a:cs typeface="+mj-cs"/>
                <a:sym typeface="Helvetica"/>
              </a:defRPr>
            </a:pPr>
            <a:r>
              <a:t>しかし、</a:t>
            </a:r>
            <a:r>
              <a:rPr>
                <a:latin typeface="+mn-lt"/>
                <a:ea typeface="+mn-ea"/>
                <a:cs typeface="+mn-cs"/>
                <a:sym typeface="Calibri"/>
              </a:rPr>
              <a:t>1922</a:t>
            </a:r>
            <a:r>
              <a:t>年にカーターが発見し、エジプトを代表する有名な王様となりました。</a:t>
            </a:r>
          </a:p>
          <a:p>
            <a:pPr>
              <a:defRPr>
                <a:latin typeface="+mj-lt"/>
                <a:ea typeface="+mj-ea"/>
                <a:cs typeface="+mj-cs"/>
                <a:sym typeface="Helvetica"/>
              </a:defRPr>
            </a:pPr>
            <a:r>
              <a:t>ツタンカーメンといえば、発見者カーターが必ず出てきますが、もう一人忘れてはならない存在がいます。それは、出資者となったジョージ・ハーバートで、 日本では、カーナヴォン伯として知られています。この２人がツタンカーメンのお墓を発見したことで、歴史は変わりました。何千年もの歴史を動かしたのです。</a:t>
            </a:r>
          </a:p>
          <a:p>
            <a:pPr>
              <a:defRPr>
                <a:latin typeface="+mj-lt"/>
                <a:ea typeface="+mj-ea"/>
                <a:cs typeface="+mj-cs"/>
                <a:sym typeface="Helvetica"/>
              </a:defRPr>
            </a:pPr>
            <a:r>
              <a:t>今では、この２人は、歴史上に名を残す存在となりました。</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Shape 408"/>
          <p:cNvSpPr/>
          <p:nvPr>
            <p:ph type="sldImg"/>
          </p:nvPr>
        </p:nvSpPr>
        <p:spPr>
          <a:prstGeom prst="rect">
            <a:avLst/>
          </a:prstGeom>
        </p:spPr>
        <p:txBody>
          <a:bodyPr/>
          <a:lstStyle/>
          <a:p>
            <a:pPr/>
          </a:p>
        </p:txBody>
      </p:sp>
      <p:sp>
        <p:nvSpPr>
          <p:cNvPr id="409" name="Shape 409"/>
          <p:cNvSpPr/>
          <p:nvPr>
            <p:ph type="body" sz="quarter" idx="1"/>
          </p:nvPr>
        </p:nvSpPr>
        <p:spPr>
          <a:prstGeom prst="rect">
            <a:avLst/>
          </a:prstGeom>
        </p:spPr>
        <p:txBody>
          <a:bodyPr/>
          <a:lstStyle/>
          <a:p>
            <a:pPr/>
          </a:p>
          <a:p>
            <a:pPr/>
          </a:p>
          <a:p>
            <a:pPr>
              <a:defRPr sz="2000"/>
            </a:pPr>
            <a:r>
              <a:t>さて、最後にわたしの紹介も少しだけさせてください。</a:t>
            </a:r>
          </a:p>
          <a:p>
            <a:pPr>
              <a:defRPr sz="2000"/>
            </a:pPr>
          </a:p>
          <a:p>
            <a:pPr>
              <a:defRPr sz="2000">
                <a:latin typeface="+mj-lt"/>
                <a:ea typeface="+mj-ea"/>
                <a:cs typeface="+mj-cs"/>
                <a:sym typeface="Helvetica"/>
              </a:defRPr>
            </a:pPr>
            <a:r>
              <a:t>わたしは、日本と関わり、ロータリーと出会ったことで、人生が１８０度変わりました。</a:t>
            </a:r>
          </a:p>
          <a:p>
            <a:pPr>
              <a:defRPr sz="2000"/>
            </a:pPr>
          </a:p>
          <a:p>
            <a:pPr>
              <a:defRPr sz="2000">
                <a:latin typeface="+mj-lt"/>
                <a:ea typeface="+mj-ea"/>
                <a:cs typeface="+mj-cs"/>
                <a:sym typeface="Helvetica"/>
              </a:defRPr>
            </a:pPr>
            <a:r>
              <a:t>ここで、わたしの人生について少しお話しさせてください。</a:t>
            </a:r>
          </a:p>
          <a:p>
            <a:pPr>
              <a:defRPr sz="2000">
                <a:latin typeface="+mj-lt"/>
                <a:ea typeface="+mj-ea"/>
                <a:cs typeface="+mj-cs"/>
                <a:sym typeface="Helvetica"/>
              </a:defRPr>
            </a:pPr>
            <a:r>
              <a:t>ちょうど眠くなってきた頃だと思いますので、興味のない方は、どうぞお休みくださいね（笑）</a:t>
            </a:r>
          </a:p>
          <a:p>
            <a:pPr>
              <a:defRPr sz="2000">
                <a:latin typeface="+mj-lt"/>
                <a:ea typeface="+mj-ea"/>
                <a:cs typeface="+mj-cs"/>
                <a:sym typeface="Helvetica"/>
              </a:defRPr>
            </a:pPr>
          </a:p>
          <a:p>
            <a:pPr>
              <a:defRPr sz="2000">
                <a:latin typeface="+mj-lt"/>
                <a:ea typeface="+mj-ea"/>
                <a:cs typeface="+mj-cs"/>
                <a:sym typeface="Helvetica"/>
              </a:defRPr>
            </a:pPr>
            <a:r>
              <a:t>出身：エジプト・ルクソール</a:t>
            </a:r>
          </a:p>
          <a:p>
            <a:pPr>
              <a:defRPr sz="2000">
                <a:latin typeface="+mj-lt"/>
                <a:ea typeface="+mj-ea"/>
                <a:cs typeface="+mj-cs"/>
                <a:sym typeface="Helvetica"/>
              </a:defRPr>
            </a:pPr>
            <a:r>
              <a:t>ファユーム大学卒業</a:t>
            </a:r>
          </a:p>
          <a:p>
            <a:pPr>
              <a:defRPr sz="2000">
                <a:latin typeface="+mj-lt"/>
                <a:ea typeface="+mj-ea"/>
                <a:cs typeface="+mj-cs"/>
                <a:sym typeface="Helvetica"/>
              </a:defRPr>
            </a:pPr>
            <a:r>
              <a:t>世話クラブ：大阪大東中央ロータリークラブ</a:t>
            </a:r>
          </a:p>
          <a:p>
            <a:pPr>
              <a:defRPr sz="2000">
                <a:latin typeface="+mj-lt"/>
                <a:ea typeface="+mj-ea"/>
                <a:cs typeface="+mj-cs"/>
                <a:sym typeface="Helvetica"/>
              </a:defRPr>
            </a:pPr>
            <a:r>
              <a:t>関西大学大学院修士</a:t>
            </a:r>
          </a:p>
          <a:p>
            <a:pPr>
              <a:defRPr sz="2000"/>
            </a:pPr>
          </a:p>
          <a:p>
            <a:pPr>
              <a:defRPr sz="2000">
                <a:latin typeface="+mj-lt"/>
                <a:ea typeface="+mj-ea"/>
                <a:cs typeface="+mj-cs"/>
                <a:sym typeface="Helvetica"/>
              </a:defRPr>
            </a:pPr>
            <a:r>
              <a:t>所属：早稲田大学博士後期過程考古学古代エジプト専攻</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Shape 415"/>
          <p:cNvSpPr/>
          <p:nvPr>
            <p:ph type="sldImg"/>
          </p:nvPr>
        </p:nvSpPr>
        <p:spPr>
          <a:prstGeom prst="rect">
            <a:avLst/>
          </a:prstGeom>
        </p:spPr>
        <p:txBody>
          <a:bodyPr/>
          <a:lstStyle/>
          <a:p>
            <a:pPr/>
          </a:p>
        </p:txBody>
      </p:sp>
      <p:sp>
        <p:nvSpPr>
          <p:cNvPr id="416" name="Shape 416"/>
          <p:cNvSpPr/>
          <p:nvPr>
            <p:ph type="body" sz="quarter" idx="1"/>
          </p:nvPr>
        </p:nvSpPr>
        <p:spPr>
          <a:prstGeom prst="rect">
            <a:avLst/>
          </a:prstGeom>
        </p:spPr>
        <p:txBody>
          <a:bodyPr/>
          <a:lstStyle/>
          <a:p>
            <a:pPr>
              <a:defRPr sz="2000">
                <a:latin typeface="+mj-lt"/>
                <a:ea typeface="+mj-ea"/>
                <a:cs typeface="+mj-cs"/>
                <a:sym typeface="Helvetica"/>
              </a:defRPr>
            </a:pPr>
            <a:r>
              <a:t>わたしは、子供のころからサッカー選手になりたくて頑張ってきました。応援してくれた父が急に亡くなったことがきっかけで、サッカー以外の道を考えなければならなくなりました。当時は、勉強もあまり好きではなかったので、大学には行かず、就職するため観光の専門学校に入学しました。その専門学校での研修で、五つ星ホテルで様々な仕事を経験するというものがありました。ある日、仕事中に、レストランの前でアジア人の客が並んでいるのを目にしました。</a:t>
            </a:r>
          </a:p>
          <a:p>
            <a:pPr>
              <a:defRPr sz="2000">
                <a:latin typeface="+mj-lt"/>
                <a:ea typeface="+mj-ea"/>
                <a:cs typeface="+mj-cs"/>
                <a:sym typeface="Helvetica"/>
              </a:defRPr>
            </a:pPr>
            <a:r>
              <a:t>わたしは、大変驚きました。なぜなら、エジプト人や欧米人は食事の前に並ぶという習慣がないからです。なぜ、このアジア人たちが並んでいるのかとマネージャーに聞くと、彼らは日本人で、彼らの国に、並ぶという習慣があると教えてもらいました。エジプト人もこの習慣を見習えば、色々なことがスムーズに進むんじゃないかと考え始めました。そして、この日本人たちと関わるにはどうしたらいいかとマネージャーに聞きました。すると、挨拶をしたらどうかと言われ、さっそくしてみました。日本人は皆、ニコニコしながら返事をしてくれ、日本人ともっと関わりたいと思うようになりました。そして、マネージャーから、ここで就職するよりも、君はまだ若いから大学に進学して日本語を勉強すれば、彼らの習慣も身に付くし、日本に留学に行けるし、仕事も増えるよとアドバイスをくれました。これがきっかけで、わたしは日本に留学することになったのです。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 name="Shape 420"/>
          <p:cNvSpPr/>
          <p:nvPr>
            <p:ph type="sldImg"/>
          </p:nvPr>
        </p:nvSpPr>
        <p:spPr>
          <a:prstGeom prst="rect">
            <a:avLst/>
          </a:prstGeom>
        </p:spPr>
        <p:txBody>
          <a:bodyPr/>
          <a:lstStyle/>
          <a:p>
            <a:pPr/>
          </a:p>
        </p:txBody>
      </p:sp>
      <p:sp>
        <p:nvSpPr>
          <p:cNvPr id="421" name="Shape 421"/>
          <p:cNvSpPr/>
          <p:nvPr>
            <p:ph type="body" sz="quarter" idx="1"/>
          </p:nvPr>
        </p:nvSpPr>
        <p:spPr>
          <a:prstGeom prst="rect">
            <a:avLst/>
          </a:prstGeom>
        </p:spPr>
        <p:txBody>
          <a:bodyPr/>
          <a:lstStyle/>
          <a:p>
            <a:pPr>
              <a:defRPr sz="2200"/>
            </a:pPr>
            <a:r>
              <a:t>日本に留学するという大きな夢を持ったわたしは、さっそく留学資金をためはじめました。</a:t>
            </a:r>
          </a:p>
          <a:p>
            <a:pPr>
              <a:defRPr sz="2200"/>
            </a:pPr>
          </a:p>
          <a:p>
            <a:pPr>
              <a:defRPr sz="2200"/>
            </a:pPr>
            <a:r>
              <a:t>具体的には、日本語の観光ガイドをしたり、日本人宿で働き、日本語を勉強しながら少しづつ稼ぎました。</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Shape 425"/>
          <p:cNvSpPr/>
          <p:nvPr>
            <p:ph type="sldImg"/>
          </p:nvPr>
        </p:nvSpPr>
        <p:spPr>
          <a:prstGeom prst="rect">
            <a:avLst/>
          </a:prstGeom>
        </p:spPr>
        <p:txBody>
          <a:bodyPr/>
          <a:lstStyle/>
          <a:p>
            <a:pPr/>
          </a:p>
        </p:txBody>
      </p:sp>
      <p:sp>
        <p:nvSpPr>
          <p:cNvPr id="426" name="Shape 426"/>
          <p:cNvSpPr/>
          <p:nvPr>
            <p:ph type="body" sz="quarter" idx="1"/>
          </p:nvPr>
        </p:nvSpPr>
        <p:spPr>
          <a:prstGeom prst="rect">
            <a:avLst/>
          </a:prstGeom>
        </p:spPr>
        <p:txBody>
          <a:bodyPr/>
          <a:lstStyle/>
          <a:p>
            <a:pPr>
              <a:defRPr>
                <a:latin typeface="+mj-lt"/>
                <a:ea typeface="+mj-ea"/>
                <a:cs typeface="+mj-cs"/>
                <a:sym typeface="Helvetica"/>
              </a:defRPr>
            </a:pPr>
          </a:p>
          <a:p>
            <a:pPr>
              <a:defRPr sz="2500">
                <a:latin typeface="+mj-lt"/>
                <a:ea typeface="+mj-ea"/>
                <a:cs typeface="+mj-cs"/>
                <a:sym typeface="Helvetica"/>
              </a:defRPr>
            </a:pPr>
            <a:r>
              <a:t>日本では、日本語学校に通いながら、毎日６時間アルバイトをして学費を稼ぎました。</a:t>
            </a:r>
          </a:p>
          <a:p>
            <a:pPr>
              <a:defRPr sz="2500">
                <a:latin typeface="+mj-lt"/>
                <a:ea typeface="+mj-ea"/>
                <a:cs typeface="+mj-cs"/>
                <a:sym typeface="Helvetica"/>
              </a:defRPr>
            </a:pPr>
            <a:r>
              <a:t>そうして、日本語学校を卒業後、関西大学大学院へと進学しました。</a:t>
            </a:r>
          </a:p>
          <a:p>
            <a:pPr>
              <a:defRPr sz="2500">
                <a:latin typeface="+mj-lt"/>
                <a:ea typeface="+mj-ea"/>
                <a:cs typeface="+mj-cs"/>
                <a:sym typeface="Helvetica"/>
              </a:defRPr>
            </a:pPr>
          </a:p>
          <a:p>
            <a:pPr>
              <a:defRPr sz="2500">
                <a:latin typeface="+mj-lt"/>
                <a:ea typeface="+mj-ea"/>
                <a:cs typeface="+mj-cs"/>
                <a:sym typeface="Helvetica"/>
              </a:defRPr>
            </a:pPr>
            <a:r>
              <a:t>そこで、ロータリークラブの奨学金制度に合格し、ロータリアンと出会うことになります。</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Shape 430"/>
          <p:cNvSpPr/>
          <p:nvPr>
            <p:ph type="sldImg"/>
          </p:nvPr>
        </p:nvSpPr>
        <p:spPr>
          <a:prstGeom prst="rect">
            <a:avLst/>
          </a:prstGeom>
        </p:spPr>
        <p:txBody>
          <a:bodyPr/>
          <a:lstStyle/>
          <a:p>
            <a:pPr/>
          </a:p>
        </p:txBody>
      </p:sp>
      <p:sp>
        <p:nvSpPr>
          <p:cNvPr id="431" name="Shape 431"/>
          <p:cNvSpPr/>
          <p:nvPr>
            <p:ph type="body" sz="quarter" idx="1"/>
          </p:nvPr>
        </p:nvSpPr>
        <p:spPr>
          <a:prstGeom prst="rect">
            <a:avLst/>
          </a:prstGeom>
        </p:spPr>
        <p:txBody>
          <a:bodyPr/>
          <a:lstStyle>
            <a:lvl1pPr>
              <a:defRPr sz="1800"/>
            </a:lvl1pPr>
          </a:lstStyle>
          <a:p>
            <a:pPr/>
            <a:r>
              <a:t>わたしは大阪にある大東中央ロータリークラブに所属し、みなさんにとてもお世話になりました。</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Shape 437"/>
          <p:cNvSpPr/>
          <p:nvPr>
            <p:ph type="sldImg"/>
          </p:nvPr>
        </p:nvSpPr>
        <p:spPr>
          <a:prstGeom prst="rect">
            <a:avLst/>
          </a:prstGeom>
        </p:spPr>
        <p:txBody>
          <a:bodyPr/>
          <a:lstStyle/>
          <a:p>
            <a:pPr/>
          </a:p>
        </p:txBody>
      </p:sp>
      <p:sp>
        <p:nvSpPr>
          <p:cNvPr id="438" name="Shape 438"/>
          <p:cNvSpPr/>
          <p:nvPr>
            <p:ph type="body" sz="quarter" idx="1"/>
          </p:nvPr>
        </p:nvSpPr>
        <p:spPr>
          <a:prstGeom prst="rect">
            <a:avLst/>
          </a:prstGeom>
        </p:spPr>
        <p:txBody>
          <a:bodyPr/>
          <a:lstStyle/>
          <a:p>
            <a:pPr>
              <a:defRPr sz="1800">
                <a:latin typeface="+mj-lt"/>
                <a:ea typeface="+mj-ea"/>
                <a:cs typeface="+mj-cs"/>
                <a:sym typeface="Helvetica"/>
              </a:defRPr>
            </a:pPr>
            <a:r>
              <a:t>いつも教えてもらったのは</a:t>
            </a:r>
          </a:p>
          <a:p>
            <a:pPr>
              <a:defRPr sz="1800">
                <a:latin typeface="+mj-lt"/>
                <a:ea typeface="+mj-ea"/>
                <a:cs typeface="+mj-cs"/>
                <a:sym typeface="Helvetica"/>
              </a:defRPr>
            </a:pPr>
          </a:p>
          <a:p>
            <a:pPr>
              <a:defRPr sz="1800">
                <a:latin typeface="+mj-lt"/>
                <a:ea typeface="+mj-ea"/>
                <a:cs typeface="+mj-cs"/>
                <a:sym typeface="Helvetica"/>
              </a:defRPr>
            </a:pPr>
            <a:r>
              <a:t>人に愛されること</a:t>
            </a:r>
          </a:p>
          <a:p>
            <a:pPr>
              <a:defRPr sz="1800">
                <a:latin typeface="+mj-lt"/>
                <a:ea typeface="+mj-ea"/>
                <a:cs typeface="+mj-cs"/>
                <a:sym typeface="Helvetica"/>
              </a:defRPr>
            </a:pPr>
            <a:r>
              <a:t>人に約立つこと</a:t>
            </a:r>
          </a:p>
          <a:p>
            <a:pPr>
              <a:defRPr sz="1800">
                <a:latin typeface="+mj-lt"/>
                <a:ea typeface="+mj-ea"/>
                <a:cs typeface="+mj-cs"/>
                <a:sym typeface="Helvetica"/>
              </a:defRPr>
            </a:pPr>
            <a:r>
              <a:t>人に必要とされること</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1" name="Shape 471"/>
          <p:cNvSpPr/>
          <p:nvPr>
            <p:ph type="sldImg"/>
          </p:nvPr>
        </p:nvSpPr>
        <p:spPr>
          <a:prstGeom prst="rect">
            <a:avLst/>
          </a:prstGeom>
        </p:spPr>
        <p:txBody>
          <a:bodyPr/>
          <a:lstStyle/>
          <a:p>
            <a:pPr/>
          </a:p>
        </p:txBody>
      </p:sp>
      <p:sp>
        <p:nvSpPr>
          <p:cNvPr id="472" name="Shape 472"/>
          <p:cNvSpPr/>
          <p:nvPr>
            <p:ph type="body" sz="quarter" idx="1"/>
          </p:nvPr>
        </p:nvSpPr>
        <p:spPr>
          <a:prstGeom prst="rect">
            <a:avLst/>
          </a:prstGeom>
        </p:spPr>
        <p:txBody>
          <a:bodyPr/>
          <a:lstStyle/>
          <a:p>
            <a:pPr>
              <a:defRPr sz="1800">
                <a:latin typeface="+mj-lt"/>
                <a:ea typeface="+mj-ea"/>
                <a:cs typeface="+mj-cs"/>
                <a:sym typeface="Helvetica"/>
              </a:defRPr>
            </a:pPr>
            <a:r>
              <a:t>ライラでは、全国の若者と留学生を集めて研修させることですね！</a:t>
            </a:r>
          </a:p>
          <a:p>
            <a:pPr>
              <a:defRPr sz="1800">
                <a:latin typeface="+mj-lt"/>
                <a:ea typeface="+mj-ea"/>
                <a:cs typeface="+mj-cs"/>
                <a:sym typeface="Helvetica"/>
              </a:defRPr>
            </a:pPr>
            <a:r>
              <a:t>そこで、言語、国境を超えて仲間と一緒に一つの目標を達成させれることです。</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5" name="Shape 495"/>
          <p:cNvSpPr/>
          <p:nvPr>
            <p:ph type="sldImg"/>
          </p:nvPr>
        </p:nvSpPr>
        <p:spPr>
          <a:prstGeom prst="rect">
            <a:avLst/>
          </a:prstGeom>
        </p:spPr>
        <p:txBody>
          <a:bodyPr/>
          <a:lstStyle/>
          <a:p>
            <a:pPr/>
          </a:p>
        </p:txBody>
      </p:sp>
      <p:sp>
        <p:nvSpPr>
          <p:cNvPr id="496" name="Shape 496"/>
          <p:cNvSpPr/>
          <p:nvPr>
            <p:ph type="body" sz="quarter" idx="1"/>
          </p:nvPr>
        </p:nvSpPr>
        <p:spPr>
          <a:prstGeom prst="rect">
            <a:avLst/>
          </a:prstGeom>
        </p:spPr>
        <p:txBody>
          <a:bodyPr/>
          <a:lstStyle/>
          <a:p>
            <a:pPr>
              <a:defRPr sz="1900"/>
            </a:pPr>
            <a:r>
              <a:t>こうして、出会ったみなさんに支えられ、助けられて現在は、日本人の妻と3歳の息子と平和に生活できています。</a:t>
            </a:r>
          </a:p>
          <a:p>
            <a:pPr>
              <a:defRPr sz="1900"/>
            </a:pPr>
            <a:r>
              <a:t>こう考えると、みなさんに本当に感謝しかありません。</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Shape 170"/>
          <p:cNvSpPr/>
          <p:nvPr>
            <p:ph type="sldImg"/>
          </p:nvPr>
        </p:nvSpPr>
        <p:spPr>
          <a:prstGeom prst="rect">
            <a:avLst/>
          </a:prstGeom>
        </p:spPr>
        <p:txBody>
          <a:bodyPr/>
          <a:lstStyle/>
          <a:p>
            <a:pPr/>
          </a:p>
        </p:txBody>
      </p:sp>
      <p:sp>
        <p:nvSpPr>
          <p:cNvPr id="171" name="Shape 171"/>
          <p:cNvSpPr/>
          <p:nvPr>
            <p:ph type="body" sz="quarter" idx="1"/>
          </p:nvPr>
        </p:nvSpPr>
        <p:spPr>
          <a:prstGeom prst="rect">
            <a:avLst/>
          </a:prstGeom>
        </p:spPr>
        <p:txBody>
          <a:bodyPr/>
          <a:lstStyle/>
          <a:p>
            <a:pPr algn="r">
              <a:defRPr sz="2400">
                <a:latin typeface="+mj-lt"/>
                <a:ea typeface="+mj-ea"/>
                <a:cs typeface="+mj-cs"/>
                <a:sym typeface="Helvetica"/>
              </a:defRPr>
            </a:pPr>
          </a:p>
          <a:p>
            <a:pPr>
              <a:defRPr sz="2400">
                <a:latin typeface="+mj-lt"/>
                <a:ea typeface="+mj-ea"/>
                <a:cs typeface="+mj-cs"/>
                <a:sym typeface="Helvetica"/>
              </a:defRPr>
            </a:pPr>
            <a:r>
              <a:t>まず、最初に、みなさんと世界の状況を見てみたいと思います。 </a:t>
            </a:r>
          </a:p>
          <a:p>
            <a:pPr>
              <a:defRPr sz="2400">
                <a:latin typeface="+mj-lt"/>
                <a:ea typeface="+mj-ea"/>
                <a:cs typeface="+mj-cs"/>
                <a:sym typeface="Helvetica"/>
              </a:defRPr>
            </a:pPr>
          </a:p>
          <a:p>
            <a:pPr>
              <a:defRPr sz="2400">
                <a:latin typeface="+mj-lt"/>
                <a:ea typeface="+mj-ea"/>
                <a:cs typeface="+mj-cs"/>
                <a:sym typeface="Helvetica"/>
              </a:defRPr>
            </a:pPr>
            <a:r>
              <a:t>私たちが今生きている世界は平等ではないし、安全ではありません。</a:t>
            </a:r>
          </a:p>
          <a:p>
            <a:pPr>
              <a:defRPr sz="2400">
                <a:latin typeface="+mj-lt"/>
                <a:ea typeface="+mj-ea"/>
                <a:cs typeface="+mj-cs"/>
                <a:sym typeface="Helvetica"/>
              </a:defRPr>
            </a:pPr>
          </a:p>
          <a:p>
            <a:pPr>
              <a:defRPr sz="2400">
                <a:latin typeface="+mj-lt"/>
                <a:ea typeface="+mj-ea"/>
                <a:cs typeface="+mj-cs"/>
                <a:sym typeface="Helvetica"/>
              </a:defRPr>
            </a:pPr>
            <a:r>
              <a:t>世界中で、何百万人々が、非難と迫害（はくがい）に遭って（あって）きました。</a:t>
            </a:r>
          </a:p>
          <a:p>
            <a:pPr>
              <a:defRPr sz="2400">
                <a:latin typeface="+mj-lt"/>
                <a:ea typeface="+mj-ea"/>
                <a:cs typeface="+mj-cs"/>
                <a:sym typeface="Helvetica"/>
              </a:defRPr>
            </a:p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0" name="Shape 500"/>
          <p:cNvSpPr/>
          <p:nvPr>
            <p:ph type="sldImg"/>
          </p:nvPr>
        </p:nvSpPr>
        <p:spPr>
          <a:prstGeom prst="rect">
            <a:avLst/>
          </a:prstGeom>
        </p:spPr>
        <p:txBody>
          <a:bodyPr/>
          <a:lstStyle/>
          <a:p>
            <a:pPr/>
          </a:p>
        </p:txBody>
      </p:sp>
      <p:sp>
        <p:nvSpPr>
          <p:cNvPr id="501" name="Shape 501"/>
          <p:cNvSpPr/>
          <p:nvPr>
            <p:ph type="body" sz="quarter" idx="1"/>
          </p:nvPr>
        </p:nvSpPr>
        <p:spPr>
          <a:prstGeom prst="rect">
            <a:avLst/>
          </a:prstGeom>
        </p:spPr>
        <p:txBody>
          <a:bodyPr/>
          <a:lstStyle/>
          <a:p>
            <a:pPr>
              <a:defRPr sz="2100">
                <a:latin typeface="+mj-lt"/>
                <a:ea typeface="+mj-ea"/>
                <a:cs typeface="+mj-cs"/>
                <a:sym typeface="Helvetica"/>
              </a:defRPr>
            </a:pPr>
          </a:p>
          <a:p>
            <a:pPr>
              <a:defRPr sz="2100"/>
            </a:pPr>
            <a:r>
              <a:t>2016</a:t>
            </a:r>
            <a:r>
              <a:rPr>
                <a:latin typeface="+mj-lt"/>
                <a:ea typeface="+mj-ea"/>
                <a:cs typeface="+mj-cs"/>
                <a:sym typeface="Helvetica"/>
              </a:rPr>
              <a:t>年に、わたしは、韓国で行われた国際ロータリーサミットに参加する機会をいただきました。そこで、ロータリアンは、世界を貧困・病気から救い、教育を改善し、平和へと導く、世界的に大きな役割を果たしていることを確認できたからです。</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8" name="Shape 508"/>
          <p:cNvSpPr/>
          <p:nvPr>
            <p:ph type="sldImg"/>
          </p:nvPr>
        </p:nvSpPr>
        <p:spPr>
          <a:prstGeom prst="rect">
            <a:avLst/>
          </a:prstGeom>
        </p:spPr>
        <p:txBody>
          <a:bodyPr/>
          <a:lstStyle/>
          <a:p>
            <a:pPr/>
          </a:p>
        </p:txBody>
      </p:sp>
      <p:sp>
        <p:nvSpPr>
          <p:cNvPr id="509" name="Shape 509"/>
          <p:cNvSpPr/>
          <p:nvPr>
            <p:ph type="body" sz="quarter" idx="1"/>
          </p:nvPr>
        </p:nvSpPr>
        <p:spPr>
          <a:prstGeom prst="rect">
            <a:avLst/>
          </a:prstGeom>
        </p:spPr>
        <p:txBody>
          <a:bodyPr/>
          <a:lstStyle/>
          <a:p>
            <a:pPr>
              <a:defRPr>
                <a:latin typeface="+mj-lt"/>
                <a:ea typeface="+mj-ea"/>
                <a:cs typeface="+mj-cs"/>
                <a:sym typeface="Helvetica"/>
              </a:defRPr>
            </a:pPr>
          </a:p>
          <a:p>
            <a:pPr>
              <a:defRPr sz="1700">
                <a:latin typeface="+mj-lt"/>
                <a:ea typeface="+mj-ea"/>
                <a:cs typeface="+mj-cs"/>
                <a:sym typeface="Helvetica"/>
              </a:defRPr>
            </a:p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3" name="Shape 513"/>
          <p:cNvSpPr/>
          <p:nvPr>
            <p:ph type="sldImg"/>
          </p:nvPr>
        </p:nvSpPr>
        <p:spPr>
          <a:prstGeom prst="rect">
            <a:avLst/>
          </a:prstGeom>
        </p:spPr>
        <p:txBody>
          <a:bodyPr/>
          <a:lstStyle/>
          <a:p>
            <a:pPr/>
          </a:p>
        </p:txBody>
      </p:sp>
      <p:sp>
        <p:nvSpPr>
          <p:cNvPr id="514" name="Shape 514"/>
          <p:cNvSpPr/>
          <p:nvPr>
            <p:ph type="body" sz="quarter" idx="1"/>
          </p:nvPr>
        </p:nvSpPr>
        <p:spPr>
          <a:prstGeom prst="rect">
            <a:avLst/>
          </a:prstGeom>
        </p:spPr>
        <p:txBody>
          <a:bodyPr/>
          <a:lstStyle/>
          <a:p>
            <a:pPr/>
            <a:endParaRPr>
              <a:latin typeface="+mj-lt"/>
              <a:ea typeface="+mj-ea"/>
              <a:cs typeface="+mj-cs"/>
              <a:sym typeface="Helvetica"/>
            </a:endParaRPr>
          </a:p>
          <a:p>
            <a:pPr>
              <a:defRPr sz="1700">
                <a:latin typeface="+mj-lt"/>
                <a:ea typeface="+mj-ea"/>
                <a:cs typeface="+mj-cs"/>
                <a:sym typeface="Helvetica"/>
              </a:defRPr>
            </a:pPr>
            <a:r>
              <a:t>わたしの人生は、ホテルで出会ったマナーの良い日本人がきっかけで日本の文化に興味を持ちはじめました。</a:t>
            </a:r>
          </a:p>
          <a:p>
            <a:pPr>
              <a:defRPr sz="1700">
                <a:latin typeface="+mj-lt"/>
                <a:ea typeface="+mj-ea"/>
                <a:cs typeface="+mj-cs"/>
                <a:sym typeface="Helvetica"/>
              </a:defRPr>
            </a:pPr>
            <a:r>
              <a:t>そして、ロータリーとの出会いで「社会に貢献する」という考えを持ち始めました。</a:t>
            </a:r>
          </a:p>
          <a:p>
            <a:pPr>
              <a:defRPr sz="1700">
                <a:latin typeface="+mj-lt"/>
                <a:ea typeface="+mj-ea"/>
                <a:cs typeface="+mj-cs"/>
                <a:sym typeface="Helvetica"/>
              </a:defRPr>
            </a:pPr>
          </a:p>
          <a:p>
            <a:pPr>
              <a:defRPr sz="1700">
                <a:latin typeface="+mj-lt"/>
                <a:ea typeface="+mj-ea"/>
                <a:cs typeface="+mj-cs"/>
                <a:sym typeface="Helvetica"/>
              </a:defRPr>
            </a:pPr>
            <a:r>
              <a:t>わたしも誰かの人生を変えるきっかけとなれることを信じ、研究の合間の、空いている時間には、多くの日本人の学生に会って、古代エジプトや現在のエジプトの話をしたり、自分の成長と人生の話をしています。道に迷っている学生や夢を持てない学生に、希望をもたらしたり、きっかけを作ったりできるかもしれないと思うと、とてもやりがいがある活動です。日本の子供たちの未来につながるような活動だと信じています。</a:t>
            </a:r>
            <a:endParaRPr sz="18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 name="Shape 518"/>
          <p:cNvSpPr/>
          <p:nvPr>
            <p:ph type="sldImg"/>
          </p:nvPr>
        </p:nvSpPr>
        <p:spPr>
          <a:prstGeom prst="rect">
            <a:avLst/>
          </a:prstGeom>
        </p:spPr>
        <p:txBody>
          <a:bodyPr/>
          <a:lstStyle/>
          <a:p>
            <a:pPr/>
          </a:p>
        </p:txBody>
      </p:sp>
      <p:sp>
        <p:nvSpPr>
          <p:cNvPr id="519" name="Shape 519"/>
          <p:cNvSpPr/>
          <p:nvPr>
            <p:ph type="body" sz="quarter" idx="1"/>
          </p:nvPr>
        </p:nvSpPr>
        <p:spPr>
          <a:prstGeom prst="rect">
            <a:avLst/>
          </a:prstGeom>
        </p:spPr>
        <p:txBody>
          <a:bodyPr/>
          <a:lstStyle>
            <a:lvl1pPr>
              <a:defRPr sz="2200"/>
            </a:lvl1pPr>
          </a:lstStyle>
          <a:p>
            <a:pPr/>
            <a:r>
              <a:t>参考までに、主な活動実績を上げさせていただきました。</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5" name="Shape 525"/>
          <p:cNvSpPr/>
          <p:nvPr>
            <p:ph type="sldImg"/>
          </p:nvPr>
        </p:nvSpPr>
        <p:spPr>
          <a:prstGeom prst="rect">
            <a:avLst/>
          </a:prstGeom>
        </p:spPr>
        <p:txBody>
          <a:bodyPr/>
          <a:lstStyle/>
          <a:p>
            <a:pPr/>
          </a:p>
        </p:txBody>
      </p:sp>
      <p:sp>
        <p:nvSpPr>
          <p:cNvPr id="526" name="Shape 526"/>
          <p:cNvSpPr/>
          <p:nvPr>
            <p:ph type="body" sz="quarter" idx="1"/>
          </p:nvPr>
        </p:nvSpPr>
        <p:spPr>
          <a:prstGeom prst="rect">
            <a:avLst/>
          </a:prstGeom>
        </p:spPr>
        <p:txBody>
          <a:bodyPr/>
          <a:lstStyle/>
          <a:p>
            <a:pPr>
              <a:defRPr sz="1800"/>
            </a:pPr>
            <a:r>
              <a:t>その実績をもとに、今年、群馬移住を機に、地方でも国際理解活動を広げていくため、任意団体を立ち上げました。</a:t>
            </a:r>
          </a:p>
          <a:p>
            <a:pPr>
              <a:defRPr sz="1800"/>
            </a:pPr>
            <a:r>
              <a:t>その名も「国際文化交流ビジネス協会」KIZUNA Borderlessです。</a:t>
            </a:r>
          </a:p>
          <a:p>
            <a:pPr>
              <a:defRPr sz="1800"/>
            </a:pPr>
          </a:p>
          <a:p>
            <a:pPr>
              <a:defRPr sz="1800"/>
            </a:pPr>
            <a:r>
              <a:t>KIZUNA Borderless つまり、「国境なき絆」です！この名前は、ロータリークラブからインスピレーションを受けました。</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0" name="Shape 530"/>
          <p:cNvSpPr/>
          <p:nvPr>
            <p:ph type="sldImg"/>
          </p:nvPr>
        </p:nvSpPr>
        <p:spPr>
          <a:prstGeom prst="rect">
            <a:avLst/>
          </a:prstGeom>
        </p:spPr>
        <p:txBody>
          <a:bodyPr/>
          <a:lstStyle/>
          <a:p>
            <a:pPr/>
          </a:p>
        </p:txBody>
      </p:sp>
      <p:sp>
        <p:nvSpPr>
          <p:cNvPr id="531" name="Shape 531"/>
          <p:cNvSpPr/>
          <p:nvPr>
            <p:ph type="body" sz="quarter" idx="1"/>
          </p:nvPr>
        </p:nvSpPr>
        <p:spPr>
          <a:prstGeom prst="rect">
            <a:avLst/>
          </a:prstGeom>
        </p:spPr>
        <p:txBody>
          <a:bodyPr/>
          <a:lstStyle/>
          <a:p>
            <a:pPr>
              <a:defRPr sz="1800"/>
            </a:pPr>
            <a:r>
              <a:t>次の2つを主な目的に活動しています。</a:t>
            </a:r>
          </a:p>
          <a:p>
            <a:pPr>
              <a:defRPr sz="1800"/>
            </a:pPr>
            <a:r>
              <a:t>１つは、国際的な視野を持ち、グローバルに活躍できる次世代リーダーの育成支援です。</a:t>
            </a:r>
          </a:p>
          <a:p>
            <a:pPr>
              <a:defRPr sz="1800"/>
            </a:pPr>
            <a:r>
              <a:t>2つめは、自国のアイデンティティを大切に、国際理解を深め、共生共存できる社会の応援です。</a:t>
            </a:r>
          </a:p>
          <a:p>
            <a:pPr>
              <a:defRPr sz="1800"/>
            </a:pPr>
          </a:p>
          <a:p>
            <a:pPr>
              <a:defRPr sz="1800"/>
            </a:pPr>
            <a:r>
              <a:t>現在、群馬県の小中学校、高校、大学を中心に講演活動を広めており、今後、より活動の場を広げていきたいと考えています。</a:t>
            </a:r>
          </a:p>
          <a:p>
            <a:pPr/>
            <a:endParaRPr sz="1800"/>
          </a:p>
          <a:p>
            <a:pPr>
              <a:defRPr sz="1700">
                <a:latin typeface="+mj-lt"/>
                <a:ea typeface="+mj-ea"/>
                <a:cs typeface="+mj-cs"/>
                <a:sym typeface="Helvetica"/>
              </a:defRPr>
            </a:pPr>
            <a:r>
              <a:t>みなさんの活動に比べると、ほんの小さな一歩かもしれません。</a:t>
            </a:r>
          </a:p>
          <a:p>
            <a:pPr>
              <a:defRPr sz="1700">
                <a:latin typeface="+mj-lt"/>
                <a:ea typeface="+mj-ea"/>
                <a:cs typeface="+mj-cs"/>
                <a:sym typeface="Helvetica"/>
              </a:defRPr>
            </a:pPr>
            <a:r>
              <a:t>でも、小さな一歩だとしても、少しずつでも、着実に前に進んでいきます。</a:t>
            </a:r>
          </a:p>
          <a:p>
            <a:pPr>
              <a:defRPr sz="1700"/>
            </a:pPr>
          </a:p>
          <a:p>
            <a:pPr>
              <a:defRPr sz="1700">
                <a:latin typeface="+mj-lt"/>
                <a:ea typeface="+mj-ea"/>
                <a:cs typeface="+mj-cs"/>
                <a:sym typeface="Helvetica"/>
              </a:defRPr>
            </a:pPr>
            <a:r>
              <a:t>やがては、世界を平和へと導くために。。。</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5" name="Shape 535"/>
          <p:cNvSpPr/>
          <p:nvPr>
            <p:ph type="sldImg"/>
          </p:nvPr>
        </p:nvSpPr>
        <p:spPr>
          <a:prstGeom prst="rect">
            <a:avLst/>
          </a:prstGeom>
        </p:spPr>
        <p:txBody>
          <a:bodyPr/>
          <a:lstStyle/>
          <a:p>
            <a:pPr/>
          </a:p>
        </p:txBody>
      </p:sp>
      <p:sp>
        <p:nvSpPr>
          <p:cNvPr id="536" name="Shape 536"/>
          <p:cNvSpPr/>
          <p:nvPr>
            <p:ph type="body" sz="quarter" idx="1"/>
          </p:nvPr>
        </p:nvSpPr>
        <p:spPr>
          <a:prstGeom prst="rect">
            <a:avLst/>
          </a:prstGeom>
        </p:spPr>
        <p:txBody>
          <a:bodyPr/>
          <a:lstStyle/>
          <a:p>
            <a:pPr>
              <a:defRPr sz="1800"/>
            </a:pPr>
            <a:r>
              <a:t>その実績をもとに、今年、群馬移住を機に、地方でも国際理解活動を広げていくため、任意団体を立ち上げました。</a:t>
            </a:r>
          </a:p>
          <a:p>
            <a:pPr>
              <a:defRPr sz="1800"/>
            </a:pPr>
            <a:r>
              <a:t>その名も「国際文化交流ビジネス協会」KIZUNA Borderlessです。</a:t>
            </a:r>
          </a:p>
          <a:p>
            <a:pPr>
              <a:defRPr sz="1800"/>
            </a:pPr>
          </a:p>
          <a:p>
            <a:pPr>
              <a:defRPr sz="1800"/>
            </a:pPr>
            <a:r>
              <a:t>KIZUNA Borderless つまり、「国境なき絆」です！この名前は、ロータリークラブからインスピレーションを受けました。</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0" name="Shape 540"/>
          <p:cNvSpPr/>
          <p:nvPr>
            <p:ph type="sldImg"/>
          </p:nvPr>
        </p:nvSpPr>
        <p:spPr>
          <a:prstGeom prst="rect">
            <a:avLst/>
          </a:prstGeom>
        </p:spPr>
        <p:txBody>
          <a:bodyPr/>
          <a:lstStyle/>
          <a:p>
            <a:pPr/>
          </a:p>
        </p:txBody>
      </p:sp>
      <p:sp>
        <p:nvSpPr>
          <p:cNvPr id="541" name="Shape 541"/>
          <p:cNvSpPr/>
          <p:nvPr>
            <p:ph type="body" sz="quarter" idx="1"/>
          </p:nvPr>
        </p:nvSpPr>
        <p:spPr>
          <a:prstGeom prst="rect">
            <a:avLst/>
          </a:prstGeom>
        </p:spPr>
        <p:txBody>
          <a:bodyPr/>
          <a:lstStyle/>
          <a:p>
            <a:pPr>
              <a:defRPr sz="2300"/>
            </a:pPr>
            <a:r>
              <a:t>古代ギリシャ哲学者デモステネスは、かつて「偉大な仲間は、小さいな機会から始まる」と言いました。</a:t>
            </a:r>
          </a:p>
          <a:p>
            <a:pPr>
              <a:defRPr sz="2300"/>
            </a:pPr>
            <a:r>
              <a:t>今回与えられた、よねやま親善大使という機会を通じて、一歩一歩最初は小さな機会でも、だんだんと多くのロータリアンに、「皆様が米山奨学生に投資したお金、知識、体験などは、日本や世界が平和になるために様々な形で還元（かんげん）されていますよ」と伝えて行きたいと考えています。</a:t>
            </a:r>
          </a:p>
          <a:p>
            <a:pPr>
              <a:defRPr sz="2300"/>
            </a:pPr>
            <a:r>
              <a:t>平和な社会また世界を目指しましょう。これからもみなさんのお力をよろしくお願いします。</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Shape 176"/>
          <p:cNvSpPr/>
          <p:nvPr>
            <p:ph type="sldImg"/>
          </p:nvPr>
        </p:nvSpPr>
        <p:spPr>
          <a:prstGeom prst="rect">
            <a:avLst/>
          </a:prstGeom>
        </p:spPr>
        <p:txBody>
          <a:bodyPr/>
          <a:lstStyle/>
          <a:p>
            <a:pPr/>
          </a:p>
        </p:txBody>
      </p:sp>
      <p:sp>
        <p:nvSpPr>
          <p:cNvPr id="177" name="Shape 177"/>
          <p:cNvSpPr/>
          <p:nvPr>
            <p:ph type="body" sz="quarter" idx="1"/>
          </p:nvPr>
        </p:nvSpPr>
        <p:spPr>
          <a:prstGeom prst="rect">
            <a:avLst/>
          </a:prstGeom>
        </p:spPr>
        <p:txBody>
          <a:bodyPr/>
          <a:lstStyle/>
          <a:p>
            <a:pPr>
              <a:defRPr sz="2400"/>
            </a:pPr>
            <a:r>
              <a:t>例えば</a:t>
            </a:r>
          </a:p>
          <a:p>
            <a:pPr>
              <a:defRPr sz="2400"/>
            </a:pPr>
            <a:r>
              <a:t>2017年にはミャンマーのロヒンギャ民族の件です。</a:t>
            </a:r>
            <a:endParaRPr>
              <a:latin typeface="+mj-lt"/>
              <a:ea typeface="+mj-ea"/>
              <a:cs typeface="+mj-cs"/>
              <a:sym typeface="Helvetica"/>
            </a:endParaRPr>
          </a:p>
          <a:p>
            <a:pPr>
              <a:defRPr sz="2400">
                <a:latin typeface="+mj-lt"/>
                <a:ea typeface="+mj-ea"/>
                <a:cs typeface="+mj-cs"/>
                <a:sym typeface="Helvetica"/>
              </a:defRPr>
            </a:pPr>
            <a:r>
              <a:t>長年にわたり、</a:t>
            </a:r>
          </a:p>
          <a:p>
            <a:pPr>
              <a:defRPr sz="2400">
                <a:latin typeface="+mj-lt"/>
                <a:ea typeface="+mj-ea"/>
                <a:cs typeface="+mj-cs"/>
                <a:sym typeface="Helvetica"/>
              </a:defRPr>
            </a:pPr>
            <a:r>
              <a:t>日常的に非難（ひなん）、差別と広範（こうはんな）暴力を受けています</a:t>
            </a:r>
          </a:p>
          <a:p>
            <a:pPr>
              <a:defRPr sz="2400">
                <a:latin typeface="+mj-lt"/>
                <a:ea typeface="+mj-ea"/>
                <a:cs typeface="+mj-cs"/>
                <a:sym typeface="Helvetica"/>
              </a:defRPr>
            </a:pPr>
            <a:r>
              <a:t>それらを簡単に取り除くことはできません。</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p>
            <a:pPr>
              <a:defRPr sz="2400">
                <a:latin typeface="+mj-lt"/>
                <a:ea typeface="+mj-ea"/>
                <a:cs typeface="+mj-cs"/>
                <a:sym typeface="Helvetica"/>
              </a:defRPr>
            </a:pPr>
          </a:p>
          <a:p>
            <a:pPr>
              <a:defRPr sz="2400">
                <a:latin typeface="+mj-lt"/>
                <a:ea typeface="+mj-ea"/>
                <a:cs typeface="+mj-cs"/>
                <a:sym typeface="Helvetica"/>
              </a:defRPr>
            </a:pPr>
            <a:r>
              <a:t>数週間で約65万5000人の人々を近隣のバングラデシュに移しました。</a:t>
            </a:r>
          </a:p>
          <a:p>
            <a:pPr>
              <a:defRPr sz="2400">
                <a:latin typeface="+mj-lt"/>
                <a:ea typeface="+mj-ea"/>
                <a:cs typeface="+mj-cs"/>
                <a:sym typeface="Helvetica"/>
              </a:defRPr>
            </a:pPr>
          </a:p>
          <a:p>
            <a:pPr>
              <a:defRPr sz="2400">
                <a:latin typeface="+mj-lt"/>
                <a:ea typeface="+mj-ea"/>
                <a:cs typeface="+mj-cs"/>
                <a:sym typeface="Helvetica"/>
              </a:defRPr>
            </a:pPr>
            <a:r>
              <a:t>（54％が18歳未満の子どもで、60％が女性）でした。</a:t>
            </a:r>
          </a:p>
          <a:p>
            <a:pPr>
              <a:defRPr sz="2400">
                <a:latin typeface="+mj-lt"/>
                <a:ea typeface="+mj-ea"/>
                <a:cs typeface="+mj-cs"/>
                <a:sym typeface="Helvetica"/>
              </a:defRPr>
            </a:pPr>
            <a:r>
              <a:t>現在も、彼らの将来への見通しは曇って（くもって）います</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Shape 188"/>
          <p:cNvSpPr/>
          <p:nvPr>
            <p:ph type="sldImg"/>
          </p:nvPr>
        </p:nvSpPr>
        <p:spPr>
          <a:prstGeom prst="rect">
            <a:avLst/>
          </a:prstGeom>
        </p:spPr>
        <p:txBody>
          <a:bodyPr/>
          <a:lstStyle/>
          <a:p>
            <a:pPr/>
          </a:p>
        </p:txBody>
      </p:sp>
      <p:sp>
        <p:nvSpPr>
          <p:cNvPr id="189" name="Shape 189"/>
          <p:cNvSpPr/>
          <p:nvPr>
            <p:ph type="body" sz="quarter" idx="1"/>
          </p:nvPr>
        </p:nvSpPr>
        <p:spPr>
          <a:prstGeom prst="rect">
            <a:avLst/>
          </a:prstGeom>
        </p:spPr>
        <p:txBody>
          <a:bodyPr/>
          <a:lstStyle/>
          <a:p>
            <a:pPr>
              <a:defRPr sz="2400">
                <a:latin typeface="+mj-lt"/>
                <a:ea typeface="+mj-ea"/>
                <a:cs typeface="+mj-cs"/>
                <a:sym typeface="Helvetica"/>
              </a:defRPr>
            </a:pPr>
          </a:p>
          <a:p>
            <a:pPr>
              <a:defRPr sz="2400">
                <a:latin typeface="+mj-lt"/>
                <a:ea typeface="+mj-ea"/>
                <a:cs typeface="+mj-cs"/>
                <a:sym typeface="Helvetica"/>
              </a:defRPr>
            </a:pPr>
            <a:r>
              <a:t>また、原子力の危険の下で生活している人もいます。</a:t>
            </a:r>
          </a:p>
          <a:p>
            <a:pPr>
              <a:defRPr sz="2400">
                <a:latin typeface="+mj-lt"/>
                <a:ea typeface="+mj-ea"/>
                <a:cs typeface="+mj-cs"/>
                <a:sym typeface="Helvetica"/>
              </a:defRPr>
            </a:pPr>
          </a:p>
          <a:p>
            <a:pPr>
              <a:defRPr sz="2400">
                <a:latin typeface="+mj-lt"/>
                <a:ea typeface="+mj-ea"/>
                <a:cs typeface="+mj-cs"/>
                <a:sym typeface="Helvetica"/>
              </a:defRPr>
            </a:pPr>
            <a:r>
              <a:t>戦争、紛争、土地の争い、主義の違い、によって住むところを失った人びと、移民となった人々は6850（ろくせんはっぴゃくごじゅう）万人以上います。</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Shape 194"/>
          <p:cNvSpPr/>
          <p:nvPr>
            <p:ph type="sldImg"/>
          </p:nvPr>
        </p:nvSpPr>
        <p:spPr>
          <a:prstGeom prst="rect">
            <a:avLst/>
          </a:prstGeom>
        </p:spPr>
        <p:txBody>
          <a:bodyPr/>
          <a:lstStyle/>
          <a:p>
            <a:pPr/>
          </a:p>
        </p:txBody>
      </p:sp>
      <p:sp>
        <p:nvSpPr>
          <p:cNvPr id="195" name="Shape 195"/>
          <p:cNvSpPr/>
          <p:nvPr>
            <p:ph type="body" sz="quarter" idx="1"/>
          </p:nvPr>
        </p:nvSpPr>
        <p:spPr>
          <a:prstGeom prst="rect">
            <a:avLst/>
          </a:prstGeom>
        </p:spPr>
        <p:txBody>
          <a:bodyPr/>
          <a:lstStyle/>
          <a:p>
            <a:pPr>
              <a:defRPr sz="2400">
                <a:latin typeface="+mj-lt"/>
                <a:ea typeface="+mj-ea"/>
                <a:cs typeface="+mj-cs"/>
                <a:sym typeface="Helvetica"/>
              </a:defRPr>
            </a:pPr>
            <a:r>
              <a:t>戦争と紛争被害者の実に 90%が一般 市民で、その中で半数が子どもです。</a:t>
            </a:r>
          </a:p>
          <a:p>
            <a:pPr>
              <a:defRPr sz="2400">
                <a:latin typeface="+mj-lt"/>
                <a:ea typeface="+mj-ea"/>
                <a:cs typeface="+mj-cs"/>
                <a:sym typeface="Helvetica"/>
              </a:defRPr>
            </a:pPr>
          </a:p>
          <a:p>
            <a:pPr>
              <a:defRPr sz="2400">
                <a:latin typeface="+mj-lt"/>
                <a:ea typeface="+mj-ea"/>
                <a:cs typeface="+mj-cs"/>
                <a:sym typeface="Helvetica"/>
              </a:defRPr>
            </a:pPr>
          </a:p>
          <a:p>
            <a:pPr>
              <a:defRPr sz="2400">
                <a:latin typeface="+mj-lt"/>
                <a:ea typeface="+mj-ea"/>
                <a:cs typeface="+mj-cs"/>
                <a:sym typeface="Helvetica"/>
              </a:defRPr>
            </a:pPr>
            <a:r>
              <a:t> 世界で 18 歳未満の子ども 30 万人が少年兵として紛争 に巻き込まれています。</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Shape 200"/>
          <p:cNvSpPr/>
          <p:nvPr>
            <p:ph type="sldImg"/>
          </p:nvPr>
        </p:nvSpPr>
        <p:spPr>
          <a:prstGeom prst="rect">
            <a:avLst/>
          </a:prstGeom>
        </p:spPr>
        <p:txBody>
          <a:bodyPr/>
          <a:lstStyle/>
          <a:p>
            <a:pPr/>
          </a:p>
        </p:txBody>
      </p:sp>
      <p:sp>
        <p:nvSpPr>
          <p:cNvPr id="201" name="Shape 201"/>
          <p:cNvSpPr/>
          <p:nvPr>
            <p:ph type="body" sz="quarter" idx="1"/>
          </p:nvPr>
        </p:nvSpPr>
        <p:spPr>
          <a:prstGeom prst="rect">
            <a:avLst/>
          </a:prstGeom>
        </p:spPr>
        <p:txBody>
          <a:bodyPr/>
          <a:lstStyle/>
          <a:p>
            <a:pPr algn="r" rtl="1">
              <a:defRPr sz="2400">
                <a:latin typeface="+mj-lt"/>
                <a:ea typeface="+mj-ea"/>
                <a:cs typeface="+mj-cs"/>
                <a:sym typeface="Helvetica"/>
              </a:defRPr>
            </a:pPr>
          </a:p>
          <a:p>
            <a:pPr>
              <a:defRPr sz="2400"/>
            </a:pPr>
            <a:r>
              <a:t>皆様がご存知通り、ウイグルは、拡大な国土を持つ中国にあります。</a:t>
            </a:r>
          </a:p>
          <a:p>
            <a:pPr>
              <a:defRPr sz="2400"/>
            </a:pPr>
            <a:r>
              <a:t>彼らの罪は、中国と、違う言語、違う宗教を、つまり、文化違うアイデンティティ持っています。もちろん、資源が豊かなところだからです。</a:t>
            </a:r>
          </a:p>
          <a:p>
            <a:pPr>
              <a:defRPr sz="2400"/>
            </a:pP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タイトル スライド">
    <p:spTree>
      <p:nvGrpSpPr>
        <p:cNvPr id="1" name=""/>
        <p:cNvGrpSpPr/>
        <p:nvPr/>
      </p:nvGrpSpPr>
      <p:grpSpPr>
        <a:xfrm>
          <a:off x="0" y="0"/>
          <a:ext cx="0" cy="0"/>
          <a:chOff x="0" y="0"/>
          <a:chExt cx="0" cy="0"/>
        </a:xfrm>
      </p:grpSpPr>
      <p:sp>
        <p:nvSpPr>
          <p:cNvPr id="15" name="Title Text"/>
          <p:cNvSpPr txBox="1"/>
          <p:nvPr>
            <p:ph type="title"/>
          </p:nvPr>
        </p:nvSpPr>
        <p:spPr>
          <a:xfrm>
            <a:off x="685800" y="2130426"/>
            <a:ext cx="7772400" cy="1470027"/>
          </a:xfrm>
          <a:prstGeom prst="rect">
            <a:avLst/>
          </a:prstGeom>
        </p:spPr>
        <p:txBody>
          <a:bodyPr/>
          <a:lstStyle>
            <a:lvl1pPr algn="ctr">
              <a:defRPr b="0" sz="4400">
                <a:latin typeface="+mn-lt"/>
                <a:ea typeface="+mn-ea"/>
                <a:cs typeface="+mn-cs"/>
                <a:sym typeface="Calibri"/>
              </a:defRPr>
            </a:lvl1pPr>
          </a:lstStyle>
          <a:p>
            <a:pPr/>
            <a:r>
              <a:t>Title Text</a:t>
            </a:r>
          </a:p>
        </p:txBody>
      </p:sp>
      <p:sp>
        <p:nvSpPr>
          <p:cNvPr id="16" name="Body Level One…"/>
          <p:cNvSpPr txBox="1"/>
          <p:nvPr>
            <p:ph type="body" sz="quarter" idx="1"/>
          </p:nvPr>
        </p:nvSpPr>
        <p:spPr>
          <a:xfrm>
            <a:off x="1371600" y="3886200"/>
            <a:ext cx="6400800" cy="1752600"/>
          </a:xfrm>
          <a:prstGeom prst="rect">
            <a:avLst/>
          </a:prstGeom>
        </p:spPr>
        <p:txBody>
          <a:bodyPr/>
          <a:lstStyle>
            <a:lvl1pPr marL="0" indent="0" algn="ctr">
              <a:spcBef>
                <a:spcPts val="700"/>
              </a:spcBef>
              <a:buSzTx/>
              <a:buFontTx/>
              <a:buNone/>
              <a:defRPr b="0" sz="3200">
                <a:solidFill>
                  <a:srgbClr val="888888"/>
                </a:solidFill>
                <a:latin typeface="+mn-lt"/>
                <a:ea typeface="+mn-ea"/>
                <a:cs typeface="+mn-cs"/>
                <a:sym typeface="Calibri"/>
              </a:defRPr>
            </a:lvl1pPr>
            <a:lvl2pPr marL="0" indent="0" algn="ctr">
              <a:spcBef>
                <a:spcPts val="700"/>
              </a:spcBef>
              <a:buSzTx/>
              <a:buFontTx/>
              <a:buNone/>
              <a:defRPr b="0" sz="3200">
                <a:solidFill>
                  <a:srgbClr val="888888"/>
                </a:solidFill>
                <a:latin typeface="+mn-lt"/>
                <a:ea typeface="+mn-ea"/>
                <a:cs typeface="+mn-cs"/>
                <a:sym typeface="Calibri"/>
              </a:defRPr>
            </a:lvl2pPr>
            <a:lvl3pPr marL="0" indent="0" algn="ctr">
              <a:spcBef>
                <a:spcPts val="700"/>
              </a:spcBef>
              <a:buSzTx/>
              <a:buFontTx/>
              <a:buNone/>
              <a:defRPr b="0" sz="3200">
                <a:solidFill>
                  <a:srgbClr val="888888"/>
                </a:solidFill>
                <a:latin typeface="+mn-lt"/>
                <a:ea typeface="+mn-ea"/>
                <a:cs typeface="+mn-cs"/>
                <a:sym typeface="Calibri"/>
              </a:defRPr>
            </a:lvl3pPr>
            <a:lvl4pPr marL="0" indent="0" algn="ctr">
              <a:spcBef>
                <a:spcPts val="700"/>
              </a:spcBef>
              <a:buSzTx/>
              <a:buFontTx/>
              <a:buNone/>
              <a:defRPr b="0" sz="3200">
                <a:solidFill>
                  <a:srgbClr val="888888"/>
                </a:solidFill>
                <a:latin typeface="+mn-lt"/>
                <a:ea typeface="+mn-ea"/>
                <a:cs typeface="+mn-cs"/>
                <a:sym typeface="Calibri"/>
              </a:defRPr>
            </a:lvl4pPr>
            <a:lvl5pPr marL="0" indent="0" algn="ctr">
              <a:spcBef>
                <a:spcPts val="700"/>
              </a:spcBef>
              <a:buSzTx/>
              <a:buFontTx/>
              <a:buNone/>
              <a:defRPr b="0" sz="3200">
                <a:solidFill>
                  <a:srgbClr val="888888"/>
                </a:solidFill>
                <a:latin typeface="+mn-lt"/>
                <a:ea typeface="+mn-ea"/>
                <a:cs typeface="+mn-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7" name="Slide Number"/>
          <p:cNvSpPr txBox="1"/>
          <p:nvPr>
            <p:ph type="sldNum" sz="quarter" idx="2"/>
          </p:nvPr>
        </p:nvSpPr>
        <p:spPr>
          <a:xfrm>
            <a:off x="8428178" y="6404295"/>
            <a:ext cx="258623" cy="26923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タイトルと&#10;縦書きテキスト">
    <p:spTree>
      <p:nvGrpSpPr>
        <p:cNvPr id="1" name=""/>
        <p:cNvGrpSpPr/>
        <p:nvPr/>
      </p:nvGrpSpPr>
      <p:grpSpPr>
        <a:xfrm>
          <a:off x="0" y="0"/>
          <a:ext cx="0" cy="0"/>
          <a:chOff x="0" y="0"/>
          <a:chExt cx="0" cy="0"/>
        </a:xfrm>
      </p:grpSpPr>
      <p:sp>
        <p:nvSpPr>
          <p:cNvPr id="97" name="Title Text"/>
          <p:cNvSpPr txBox="1"/>
          <p:nvPr>
            <p:ph type="title"/>
          </p:nvPr>
        </p:nvSpPr>
        <p:spPr>
          <a:xfrm>
            <a:off x="457200" y="274639"/>
            <a:ext cx="8229600" cy="1143001"/>
          </a:xfrm>
          <a:prstGeom prst="rect">
            <a:avLst/>
          </a:prstGeom>
        </p:spPr>
        <p:txBody>
          <a:bodyPr/>
          <a:lstStyle>
            <a:lvl1pPr algn="ctr">
              <a:defRPr b="0" sz="4400">
                <a:latin typeface="+mn-lt"/>
                <a:ea typeface="+mn-ea"/>
                <a:cs typeface="+mn-cs"/>
                <a:sym typeface="Calibri"/>
              </a:defRPr>
            </a:lvl1pPr>
          </a:lstStyle>
          <a:p>
            <a:pPr/>
            <a:r>
              <a:t>Title Text</a:t>
            </a:r>
          </a:p>
        </p:txBody>
      </p:sp>
      <p:sp>
        <p:nvSpPr>
          <p:cNvPr id="98" name="Body Level One…"/>
          <p:cNvSpPr txBox="1"/>
          <p:nvPr>
            <p:ph type="body" idx="1"/>
          </p:nvPr>
        </p:nvSpPr>
        <p:spPr>
          <a:xfrm>
            <a:off x="457200" y="1600200"/>
            <a:ext cx="8229600" cy="4525965"/>
          </a:xfrm>
          <a:prstGeom prst="rect">
            <a:avLst/>
          </a:prstGeom>
        </p:spPr>
        <p:txBody>
          <a:bodyPr/>
          <a:lstStyle>
            <a:lvl1pPr>
              <a:spcBef>
                <a:spcPts val="700"/>
              </a:spcBef>
              <a:defRPr b="0" sz="3200">
                <a:latin typeface="+mn-lt"/>
                <a:ea typeface="+mn-ea"/>
                <a:cs typeface="+mn-cs"/>
                <a:sym typeface="Calibri"/>
              </a:defRPr>
            </a:lvl1pPr>
            <a:lvl2pPr marL="783771" indent="-326571">
              <a:spcBef>
                <a:spcPts val="700"/>
              </a:spcBef>
              <a:defRPr b="0" sz="3200">
                <a:latin typeface="+mn-lt"/>
                <a:ea typeface="+mn-ea"/>
                <a:cs typeface="+mn-cs"/>
                <a:sym typeface="Calibri"/>
              </a:defRPr>
            </a:lvl2pPr>
            <a:lvl3pPr marL="1219200" indent="-304800">
              <a:spcBef>
                <a:spcPts val="700"/>
              </a:spcBef>
              <a:defRPr b="0" sz="3200">
                <a:latin typeface="+mn-lt"/>
                <a:ea typeface="+mn-ea"/>
                <a:cs typeface="+mn-cs"/>
                <a:sym typeface="Calibri"/>
              </a:defRPr>
            </a:lvl3pPr>
            <a:lvl4pPr marL="1737360" indent="-365760">
              <a:spcBef>
                <a:spcPts val="700"/>
              </a:spcBef>
              <a:defRPr b="0" sz="3200">
                <a:latin typeface="+mn-lt"/>
                <a:ea typeface="+mn-ea"/>
                <a:cs typeface="+mn-cs"/>
                <a:sym typeface="Calibri"/>
              </a:defRPr>
            </a:lvl4pPr>
            <a:lvl5pPr marL="2194560" indent="-365760">
              <a:spcBef>
                <a:spcPts val="700"/>
              </a:spcBef>
              <a:defRPr b="0" sz="3200">
                <a:latin typeface="+mn-lt"/>
                <a:ea typeface="+mn-ea"/>
                <a:cs typeface="+mn-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99" name="Slide Number"/>
          <p:cNvSpPr txBox="1"/>
          <p:nvPr>
            <p:ph type="sldNum" sz="quarter" idx="2"/>
          </p:nvPr>
        </p:nvSpPr>
        <p:spPr>
          <a:xfrm>
            <a:off x="8428178" y="6404295"/>
            <a:ext cx="258623" cy="26923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縦書きタイトルと&#10;縦書きテキスト">
    <p:spTree>
      <p:nvGrpSpPr>
        <p:cNvPr id="1" name=""/>
        <p:cNvGrpSpPr/>
        <p:nvPr/>
      </p:nvGrpSpPr>
      <p:grpSpPr>
        <a:xfrm>
          <a:off x="0" y="0"/>
          <a:ext cx="0" cy="0"/>
          <a:chOff x="0" y="0"/>
          <a:chExt cx="0" cy="0"/>
        </a:xfrm>
      </p:grpSpPr>
      <p:sp>
        <p:nvSpPr>
          <p:cNvPr id="106" name="Title Text"/>
          <p:cNvSpPr txBox="1"/>
          <p:nvPr>
            <p:ph type="title"/>
          </p:nvPr>
        </p:nvSpPr>
        <p:spPr>
          <a:xfrm>
            <a:off x="6629400" y="206375"/>
            <a:ext cx="2057400" cy="4387854"/>
          </a:xfrm>
          <a:prstGeom prst="rect">
            <a:avLst/>
          </a:prstGeom>
        </p:spPr>
        <p:txBody>
          <a:bodyPr/>
          <a:lstStyle>
            <a:lvl1pPr algn="ctr">
              <a:defRPr b="0" sz="4400">
                <a:latin typeface="+mn-lt"/>
                <a:ea typeface="+mn-ea"/>
                <a:cs typeface="+mn-cs"/>
                <a:sym typeface="Calibri"/>
              </a:defRPr>
            </a:lvl1pPr>
          </a:lstStyle>
          <a:p>
            <a:pPr/>
            <a:r>
              <a:t>Title Text</a:t>
            </a:r>
          </a:p>
        </p:txBody>
      </p:sp>
      <p:sp>
        <p:nvSpPr>
          <p:cNvPr id="107" name="Body Level One…"/>
          <p:cNvSpPr txBox="1"/>
          <p:nvPr>
            <p:ph type="body" idx="1"/>
          </p:nvPr>
        </p:nvSpPr>
        <p:spPr>
          <a:xfrm>
            <a:off x="457200" y="206375"/>
            <a:ext cx="6019800" cy="4387854"/>
          </a:xfrm>
          <a:prstGeom prst="rect">
            <a:avLst/>
          </a:prstGeom>
        </p:spPr>
        <p:txBody>
          <a:bodyPr/>
          <a:lstStyle>
            <a:lvl1pPr>
              <a:spcBef>
                <a:spcPts val="700"/>
              </a:spcBef>
              <a:defRPr b="0" sz="3200">
                <a:latin typeface="+mn-lt"/>
                <a:ea typeface="+mn-ea"/>
                <a:cs typeface="+mn-cs"/>
                <a:sym typeface="Calibri"/>
              </a:defRPr>
            </a:lvl1pPr>
            <a:lvl2pPr marL="783771" indent="-326571">
              <a:spcBef>
                <a:spcPts val="700"/>
              </a:spcBef>
              <a:defRPr b="0" sz="3200">
                <a:latin typeface="+mn-lt"/>
                <a:ea typeface="+mn-ea"/>
                <a:cs typeface="+mn-cs"/>
                <a:sym typeface="Calibri"/>
              </a:defRPr>
            </a:lvl2pPr>
            <a:lvl3pPr marL="1219200" indent="-304800">
              <a:spcBef>
                <a:spcPts val="700"/>
              </a:spcBef>
              <a:defRPr b="0" sz="3200">
                <a:latin typeface="+mn-lt"/>
                <a:ea typeface="+mn-ea"/>
                <a:cs typeface="+mn-cs"/>
                <a:sym typeface="Calibri"/>
              </a:defRPr>
            </a:lvl3pPr>
            <a:lvl4pPr marL="1737360" indent="-365760">
              <a:spcBef>
                <a:spcPts val="700"/>
              </a:spcBef>
              <a:defRPr b="0" sz="3200">
                <a:latin typeface="+mn-lt"/>
                <a:ea typeface="+mn-ea"/>
                <a:cs typeface="+mn-cs"/>
                <a:sym typeface="Calibri"/>
              </a:defRPr>
            </a:lvl4pPr>
            <a:lvl5pPr marL="2194560" indent="-365760">
              <a:spcBef>
                <a:spcPts val="700"/>
              </a:spcBef>
              <a:defRPr b="0" sz="3200">
                <a:latin typeface="+mn-lt"/>
                <a:ea typeface="+mn-ea"/>
                <a:cs typeface="+mn-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08" name="Slide Number"/>
          <p:cNvSpPr txBox="1"/>
          <p:nvPr>
            <p:ph type="sldNum" sz="quarter" idx="2"/>
          </p:nvPr>
        </p:nvSpPr>
        <p:spPr>
          <a:xfrm>
            <a:off x="8428178" y="6404295"/>
            <a:ext cx="258623" cy="26923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タイトルとコンテンツ">
    <p:spTree>
      <p:nvGrpSpPr>
        <p:cNvPr id="1" name=""/>
        <p:cNvGrpSpPr/>
        <p:nvPr/>
      </p:nvGrpSpPr>
      <p:grpSpPr>
        <a:xfrm>
          <a:off x="0" y="0"/>
          <a:ext cx="0" cy="0"/>
          <a:chOff x="0" y="0"/>
          <a:chExt cx="0" cy="0"/>
        </a:xfrm>
      </p:grpSpPr>
      <p:sp>
        <p:nvSpPr>
          <p:cNvPr id="115" name="Title Text"/>
          <p:cNvSpPr txBox="1"/>
          <p:nvPr>
            <p:ph type="title"/>
          </p:nvPr>
        </p:nvSpPr>
        <p:spPr>
          <a:xfrm>
            <a:off x="395536" y="125759"/>
            <a:ext cx="8435280" cy="998985"/>
          </a:xfrm>
          <a:prstGeom prst="rect">
            <a:avLst/>
          </a:prstGeom>
        </p:spPr>
        <p:txBody>
          <a:bodyPr lIns="45719" tIns="45719" rIns="45719" bIns="45719"/>
          <a:lstStyle/>
          <a:p>
            <a:pPr/>
            <a:r>
              <a:t>Title Text</a:t>
            </a:r>
          </a:p>
        </p:txBody>
      </p:sp>
      <p:sp>
        <p:nvSpPr>
          <p:cNvPr id="116" name="Body Level One…"/>
          <p:cNvSpPr txBox="1"/>
          <p:nvPr>
            <p:ph type="body" idx="1"/>
          </p:nvPr>
        </p:nvSpPr>
        <p:spPr>
          <a:prstGeom prst="rect">
            <a:avLst/>
          </a:prstGeom>
        </p:spPr>
        <p:txBody>
          <a:bodyPr lIns="45719" tIns="45719" rIns="45719" bIns="45719"/>
          <a:lstStyle/>
          <a:p>
            <a:pPr/>
            <a:r>
              <a:t>Body Level One</a:t>
            </a:r>
          </a:p>
          <a:p>
            <a:pPr lvl="1"/>
            <a:r>
              <a:t>Body Level Two</a:t>
            </a:r>
          </a:p>
          <a:p>
            <a:pPr lvl="2"/>
            <a:r>
              <a:t>Body Level Three</a:t>
            </a:r>
          </a:p>
          <a:p>
            <a:pPr lvl="3"/>
            <a:r>
              <a:t>Body Level Four</a:t>
            </a:r>
          </a:p>
          <a:p>
            <a:pPr lvl="4"/>
            <a:r>
              <a:t>Body Level Five</a:t>
            </a:r>
          </a:p>
        </p:txBody>
      </p:sp>
      <p:sp>
        <p:nvSpPr>
          <p:cNvPr id="117" name="正方形/長方形 6"/>
          <p:cNvSpPr/>
          <p:nvPr/>
        </p:nvSpPr>
        <p:spPr>
          <a:xfrm>
            <a:off x="-1" y="6597352"/>
            <a:ext cx="8287788" cy="288033"/>
          </a:xfrm>
          <a:prstGeom prst="rect">
            <a:avLst/>
          </a:prstGeom>
          <a:solidFill>
            <a:srgbClr val="00B0F0"/>
          </a:solidFill>
          <a:ln w="12700">
            <a:miter lim="400000"/>
          </a:ln>
        </p:spPr>
        <p:txBody>
          <a:bodyPr lIns="45719" rIns="45719" anchor="ctr"/>
          <a:lstStyle/>
          <a:p>
            <a:pPr algn="ctr">
              <a:defRPr>
                <a:solidFill>
                  <a:srgbClr val="FFFFFF"/>
                </a:solidFill>
                <a:latin typeface="+mn-lt"/>
                <a:ea typeface="+mn-ea"/>
                <a:cs typeface="+mn-cs"/>
                <a:sym typeface="Calibri"/>
              </a:defRPr>
            </a:pPr>
          </a:p>
        </p:txBody>
      </p:sp>
      <p:sp>
        <p:nvSpPr>
          <p:cNvPr id="118" name="正方形/長方形 7"/>
          <p:cNvSpPr/>
          <p:nvPr/>
        </p:nvSpPr>
        <p:spPr>
          <a:xfrm>
            <a:off x="8892479" y="6597352"/>
            <a:ext cx="251520" cy="288033"/>
          </a:xfrm>
          <a:prstGeom prst="rect">
            <a:avLst/>
          </a:prstGeom>
          <a:solidFill>
            <a:srgbClr val="00B0F0"/>
          </a:solidFill>
          <a:ln w="12700">
            <a:miter lim="400000"/>
          </a:ln>
        </p:spPr>
        <p:txBody>
          <a:bodyPr lIns="45719" rIns="45719" anchor="ctr"/>
          <a:lstStyle/>
          <a:p>
            <a:pPr algn="ctr">
              <a:defRPr>
                <a:solidFill>
                  <a:srgbClr val="FFFFFF"/>
                </a:solidFill>
                <a:latin typeface="+mn-lt"/>
                <a:ea typeface="+mn-ea"/>
                <a:cs typeface="+mn-cs"/>
                <a:sym typeface="Calibri"/>
              </a:defRPr>
            </a:pPr>
          </a:p>
        </p:txBody>
      </p:sp>
      <p:pic>
        <p:nvPicPr>
          <p:cNvPr id="119" name="図 8" descr="図 8"/>
          <p:cNvPicPr>
            <a:picLocks noChangeAspect="1"/>
          </p:cNvPicPr>
          <p:nvPr/>
        </p:nvPicPr>
        <p:blipFill>
          <a:blip r:embed="rId2">
            <a:extLst/>
          </a:blip>
          <a:stretch>
            <a:fillRect/>
          </a:stretch>
        </p:blipFill>
        <p:spPr>
          <a:xfrm>
            <a:off x="8336570" y="6309319"/>
            <a:ext cx="504057" cy="565222"/>
          </a:xfrm>
          <a:prstGeom prst="rect">
            <a:avLst/>
          </a:prstGeom>
          <a:ln w="12700">
            <a:miter lim="400000"/>
          </a:ln>
        </p:spPr>
      </p:pic>
      <p:sp>
        <p:nvSpPr>
          <p:cNvPr id="120" name="直線コネクタ 13"/>
          <p:cNvSpPr/>
          <p:nvPr/>
        </p:nvSpPr>
        <p:spPr>
          <a:xfrm>
            <a:off x="395535" y="1124744"/>
            <a:ext cx="8424938" cy="1"/>
          </a:xfrm>
          <a:prstGeom prst="line">
            <a:avLst/>
          </a:prstGeom>
          <a:ln w="76200">
            <a:solidFill>
              <a:srgbClr val="FFC000"/>
            </a:solidFill>
          </a:ln>
        </p:spPr>
        <p:txBody>
          <a:bodyPr lIns="45719" rIns="45719"/>
          <a:lstStyle/>
          <a:p>
            <a:pPr>
              <a:defRPr>
                <a:latin typeface="+mn-lt"/>
                <a:ea typeface="+mn-ea"/>
                <a:cs typeface="+mn-cs"/>
                <a:sym typeface="Calibri"/>
              </a:defRPr>
            </a:pPr>
          </a:p>
        </p:txBody>
      </p:sp>
      <p:sp>
        <p:nvSpPr>
          <p:cNvPr id="121" name="Slide Number"/>
          <p:cNvSpPr txBox="1"/>
          <p:nvPr>
            <p:ph type="sldNum" sz="quarter" idx="2"/>
          </p:nvPr>
        </p:nvSpPr>
        <p:spPr>
          <a:xfrm>
            <a:off x="4419600" y="6172200"/>
            <a:ext cx="2133600" cy="368301"/>
          </a:xfrm>
          <a:prstGeom prst="rect">
            <a:avLst/>
          </a:prstGeom>
        </p:spPr>
        <p:txBody>
          <a:bodyPr lIns="45719" tIns="45719" rIns="45719" bIns="45719"/>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とコンテンツ">
    <p:spTree>
      <p:nvGrpSpPr>
        <p:cNvPr id="1" name=""/>
        <p:cNvGrpSpPr/>
        <p:nvPr/>
      </p:nvGrpSpPr>
      <p:grpSpPr>
        <a:xfrm>
          <a:off x="0" y="0"/>
          <a:ext cx="0" cy="0"/>
          <a:chOff x="0" y="0"/>
          <a:chExt cx="0" cy="0"/>
        </a:xfrm>
      </p:grpSpPr>
      <p:sp>
        <p:nvSpPr>
          <p:cNvPr id="128" name="Title Text"/>
          <p:cNvSpPr txBox="1"/>
          <p:nvPr>
            <p:ph type="title"/>
          </p:nvPr>
        </p:nvSpPr>
        <p:spPr>
          <a:prstGeom prst="rect">
            <a:avLst/>
          </a:prstGeom>
        </p:spPr>
        <p:txBody>
          <a:bodyPr/>
          <a:lstStyle/>
          <a:p>
            <a:pPr/>
            <a:r>
              <a:t>Title Text</a:t>
            </a:r>
          </a:p>
        </p:txBody>
      </p:sp>
      <p:sp>
        <p:nvSpPr>
          <p:cNvPr id="129"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とコンテンツ">
    <p:spTree>
      <p:nvGrpSpPr>
        <p:cNvPr id="1" name=""/>
        <p:cNvGrpSpPr/>
        <p:nvPr/>
      </p:nvGrpSpPr>
      <p:grpSpPr>
        <a:xfrm>
          <a:off x="0" y="0"/>
          <a:ext cx="0" cy="0"/>
          <a:chOff x="0" y="0"/>
          <a:chExt cx="0" cy="0"/>
        </a:xfrm>
      </p:grpSpPr>
      <p:sp>
        <p:nvSpPr>
          <p:cNvPr id="24" name="Title Text"/>
          <p:cNvSpPr txBox="1"/>
          <p:nvPr>
            <p:ph type="title"/>
          </p:nvPr>
        </p:nvSpPr>
        <p:spPr>
          <a:prstGeom prst="rect">
            <a:avLst/>
          </a:prstGeom>
        </p:spPr>
        <p:txBody>
          <a:bodyPr/>
          <a:lstStyle/>
          <a:p>
            <a:pPr/>
            <a:r>
              <a:t>Title Text</a:t>
            </a:r>
          </a:p>
        </p:txBody>
      </p:sp>
      <p:sp>
        <p:nvSpPr>
          <p:cNvPr id="25"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セクション見出し">
    <p:spTree>
      <p:nvGrpSpPr>
        <p:cNvPr id="1" name=""/>
        <p:cNvGrpSpPr/>
        <p:nvPr/>
      </p:nvGrpSpPr>
      <p:grpSpPr>
        <a:xfrm>
          <a:off x="0" y="0"/>
          <a:ext cx="0" cy="0"/>
          <a:chOff x="0" y="0"/>
          <a:chExt cx="0" cy="0"/>
        </a:xfrm>
      </p:grpSpPr>
      <p:sp>
        <p:nvSpPr>
          <p:cNvPr id="33" name="Title Text"/>
          <p:cNvSpPr txBox="1"/>
          <p:nvPr>
            <p:ph type="title"/>
          </p:nvPr>
        </p:nvSpPr>
        <p:spPr>
          <a:xfrm>
            <a:off x="722312" y="4406901"/>
            <a:ext cx="7772401" cy="1362077"/>
          </a:xfrm>
          <a:prstGeom prst="rect">
            <a:avLst/>
          </a:prstGeom>
        </p:spPr>
        <p:txBody>
          <a:bodyPr anchor="t"/>
          <a:lstStyle>
            <a:lvl1pPr>
              <a:defRPr cap="all" sz="4000">
                <a:latin typeface="+mn-lt"/>
                <a:ea typeface="+mn-ea"/>
                <a:cs typeface="+mn-cs"/>
                <a:sym typeface="Calibri"/>
              </a:defRPr>
            </a:lvl1pPr>
          </a:lstStyle>
          <a:p>
            <a:pPr/>
            <a:r>
              <a:t>Title Text</a:t>
            </a:r>
          </a:p>
        </p:txBody>
      </p:sp>
      <p:sp>
        <p:nvSpPr>
          <p:cNvPr id="34" name="Body Level One…"/>
          <p:cNvSpPr txBox="1"/>
          <p:nvPr>
            <p:ph type="body" sz="quarter" idx="1"/>
          </p:nvPr>
        </p:nvSpPr>
        <p:spPr>
          <a:xfrm>
            <a:off x="722312" y="2906713"/>
            <a:ext cx="7772401" cy="1500189"/>
          </a:xfrm>
          <a:prstGeom prst="rect">
            <a:avLst/>
          </a:prstGeom>
        </p:spPr>
        <p:txBody>
          <a:bodyPr anchor="b"/>
          <a:lstStyle>
            <a:lvl1pPr marL="0" indent="0">
              <a:spcBef>
                <a:spcPts val="400"/>
              </a:spcBef>
              <a:buSzTx/>
              <a:buFontTx/>
              <a:buNone/>
              <a:defRPr b="0" sz="2000">
                <a:solidFill>
                  <a:srgbClr val="888888"/>
                </a:solidFill>
                <a:latin typeface="+mn-lt"/>
                <a:ea typeface="+mn-ea"/>
                <a:cs typeface="+mn-cs"/>
                <a:sym typeface="Calibri"/>
              </a:defRPr>
            </a:lvl1pPr>
            <a:lvl2pPr marL="0" indent="0">
              <a:spcBef>
                <a:spcPts val="400"/>
              </a:spcBef>
              <a:buSzTx/>
              <a:buFontTx/>
              <a:buNone/>
              <a:defRPr b="0" sz="2000">
                <a:solidFill>
                  <a:srgbClr val="888888"/>
                </a:solidFill>
                <a:latin typeface="+mn-lt"/>
                <a:ea typeface="+mn-ea"/>
                <a:cs typeface="+mn-cs"/>
                <a:sym typeface="Calibri"/>
              </a:defRPr>
            </a:lvl2pPr>
            <a:lvl3pPr marL="0" indent="0">
              <a:spcBef>
                <a:spcPts val="400"/>
              </a:spcBef>
              <a:buSzTx/>
              <a:buFontTx/>
              <a:buNone/>
              <a:defRPr b="0" sz="2000">
                <a:solidFill>
                  <a:srgbClr val="888888"/>
                </a:solidFill>
                <a:latin typeface="+mn-lt"/>
                <a:ea typeface="+mn-ea"/>
                <a:cs typeface="+mn-cs"/>
                <a:sym typeface="Calibri"/>
              </a:defRPr>
            </a:lvl3pPr>
            <a:lvl4pPr marL="0" indent="0">
              <a:spcBef>
                <a:spcPts val="400"/>
              </a:spcBef>
              <a:buSzTx/>
              <a:buFontTx/>
              <a:buNone/>
              <a:defRPr b="0" sz="2000">
                <a:solidFill>
                  <a:srgbClr val="888888"/>
                </a:solidFill>
                <a:latin typeface="+mn-lt"/>
                <a:ea typeface="+mn-ea"/>
                <a:cs typeface="+mn-cs"/>
                <a:sym typeface="Calibri"/>
              </a:defRPr>
            </a:lvl4pPr>
            <a:lvl5pPr marL="0" indent="0">
              <a:spcBef>
                <a:spcPts val="400"/>
              </a:spcBef>
              <a:buSzTx/>
              <a:buFontTx/>
              <a:buNone/>
              <a:defRPr b="0" sz="2000">
                <a:solidFill>
                  <a:srgbClr val="888888"/>
                </a:solidFill>
                <a:latin typeface="+mn-lt"/>
                <a:ea typeface="+mn-ea"/>
                <a:cs typeface="+mn-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35" name="Slide Number"/>
          <p:cNvSpPr txBox="1"/>
          <p:nvPr>
            <p:ph type="sldNum" sz="quarter" idx="2"/>
          </p:nvPr>
        </p:nvSpPr>
        <p:spPr>
          <a:xfrm>
            <a:off x="8428178" y="6404295"/>
            <a:ext cx="258623" cy="26923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 つのコンテンツ">
    <p:bg>
      <p:bgPr>
        <a:solidFill>
          <a:srgbClr val="FFFFE5"/>
        </a:solidFill>
      </p:bgPr>
    </p:bg>
    <p:spTree>
      <p:nvGrpSpPr>
        <p:cNvPr id="1" name=""/>
        <p:cNvGrpSpPr/>
        <p:nvPr/>
      </p:nvGrpSpPr>
      <p:grpSpPr>
        <a:xfrm>
          <a:off x="0" y="0"/>
          <a:ext cx="0" cy="0"/>
          <a:chOff x="0" y="0"/>
          <a:chExt cx="0" cy="0"/>
        </a:xfrm>
      </p:grpSpPr>
      <p:sp>
        <p:nvSpPr>
          <p:cNvPr id="42" name="Title Text"/>
          <p:cNvSpPr txBox="1"/>
          <p:nvPr>
            <p:ph type="title"/>
          </p:nvPr>
        </p:nvSpPr>
        <p:spPr>
          <a:xfrm>
            <a:off x="395536" y="341784"/>
            <a:ext cx="8435280" cy="998984"/>
          </a:xfrm>
          <a:prstGeom prst="rect">
            <a:avLst/>
          </a:prstGeom>
        </p:spPr>
        <p:txBody>
          <a:bodyPr/>
          <a:lstStyle/>
          <a:p>
            <a:pPr/>
            <a:r>
              <a:t>Title Text</a:t>
            </a:r>
          </a:p>
        </p:txBody>
      </p:sp>
      <p:sp>
        <p:nvSpPr>
          <p:cNvPr id="43" name="Body Level One…"/>
          <p:cNvSpPr txBox="1"/>
          <p:nvPr>
            <p:ph type="body" idx="1"/>
          </p:nvPr>
        </p:nvSpPr>
        <p:spPr>
          <a:xfrm>
            <a:off x="457200" y="1628799"/>
            <a:ext cx="8435280" cy="504056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4" name="直線コネクタ 12"/>
          <p:cNvSpPr/>
          <p:nvPr/>
        </p:nvSpPr>
        <p:spPr>
          <a:xfrm>
            <a:off x="395535" y="1340767"/>
            <a:ext cx="8424938" cy="1"/>
          </a:xfrm>
          <a:prstGeom prst="line">
            <a:avLst/>
          </a:prstGeom>
          <a:ln w="76200">
            <a:solidFill>
              <a:srgbClr val="FFC000"/>
            </a:solidFill>
          </a:ln>
        </p:spPr>
        <p:txBody>
          <a:bodyPr lIns="45718" tIns="45718" rIns="45718" bIns="45718"/>
          <a:lstStyle/>
          <a:p>
            <a:pP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比較">
    <p:spTree>
      <p:nvGrpSpPr>
        <p:cNvPr id="1" name=""/>
        <p:cNvGrpSpPr/>
        <p:nvPr/>
      </p:nvGrpSpPr>
      <p:grpSpPr>
        <a:xfrm>
          <a:off x="0" y="0"/>
          <a:ext cx="0" cy="0"/>
          <a:chOff x="0" y="0"/>
          <a:chExt cx="0" cy="0"/>
        </a:xfrm>
      </p:grpSpPr>
      <p:sp>
        <p:nvSpPr>
          <p:cNvPr id="52" name="Title Text"/>
          <p:cNvSpPr txBox="1"/>
          <p:nvPr>
            <p:ph type="title"/>
          </p:nvPr>
        </p:nvSpPr>
        <p:spPr>
          <a:xfrm>
            <a:off x="457200" y="274639"/>
            <a:ext cx="8229600" cy="1143001"/>
          </a:xfrm>
          <a:prstGeom prst="rect">
            <a:avLst/>
          </a:prstGeom>
        </p:spPr>
        <p:txBody>
          <a:bodyPr/>
          <a:lstStyle>
            <a:lvl1pPr algn="ctr">
              <a:defRPr b="0" sz="4400">
                <a:latin typeface="+mn-lt"/>
                <a:ea typeface="+mn-ea"/>
                <a:cs typeface="+mn-cs"/>
                <a:sym typeface="Calibri"/>
              </a:defRPr>
            </a:lvl1pPr>
          </a:lstStyle>
          <a:p>
            <a:pPr/>
            <a:r>
              <a:t>Title Text</a:t>
            </a:r>
          </a:p>
        </p:txBody>
      </p:sp>
      <p:sp>
        <p:nvSpPr>
          <p:cNvPr id="53" name="Body Level One…"/>
          <p:cNvSpPr txBox="1"/>
          <p:nvPr>
            <p:ph type="body" sz="quarter" idx="1"/>
          </p:nvPr>
        </p:nvSpPr>
        <p:spPr>
          <a:xfrm>
            <a:off x="457200" y="1535112"/>
            <a:ext cx="4040188" cy="639765"/>
          </a:xfrm>
          <a:prstGeom prst="rect">
            <a:avLst/>
          </a:prstGeom>
        </p:spPr>
        <p:txBody>
          <a:bodyPr anchor="b"/>
          <a:lstStyle>
            <a:lvl1pPr marL="0" indent="0">
              <a:spcBef>
                <a:spcPts val="500"/>
              </a:spcBef>
              <a:buSzTx/>
              <a:buFontTx/>
              <a:buNone/>
              <a:defRPr sz="2400">
                <a:latin typeface="+mn-lt"/>
                <a:ea typeface="+mn-ea"/>
                <a:cs typeface="+mn-cs"/>
                <a:sym typeface="Calibri"/>
              </a:defRPr>
            </a:lvl1pPr>
            <a:lvl2pPr marL="0" indent="0">
              <a:spcBef>
                <a:spcPts val="500"/>
              </a:spcBef>
              <a:buSzTx/>
              <a:buFontTx/>
              <a:buNone/>
              <a:defRPr sz="2400">
                <a:latin typeface="+mn-lt"/>
                <a:ea typeface="+mn-ea"/>
                <a:cs typeface="+mn-cs"/>
                <a:sym typeface="Calibri"/>
              </a:defRPr>
            </a:lvl2pPr>
            <a:lvl3pPr marL="0" indent="0">
              <a:spcBef>
                <a:spcPts val="500"/>
              </a:spcBef>
              <a:buSzTx/>
              <a:buFontTx/>
              <a:buNone/>
              <a:defRPr sz="2400">
                <a:latin typeface="+mn-lt"/>
                <a:ea typeface="+mn-ea"/>
                <a:cs typeface="+mn-cs"/>
                <a:sym typeface="Calibri"/>
              </a:defRPr>
            </a:lvl3pPr>
            <a:lvl4pPr marL="0" indent="0">
              <a:spcBef>
                <a:spcPts val="500"/>
              </a:spcBef>
              <a:buSzTx/>
              <a:buFontTx/>
              <a:buNone/>
              <a:defRPr sz="2400">
                <a:latin typeface="+mn-lt"/>
                <a:ea typeface="+mn-ea"/>
                <a:cs typeface="+mn-cs"/>
                <a:sym typeface="Calibri"/>
              </a:defRPr>
            </a:lvl4pPr>
            <a:lvl5pPr marL="0" indent="0">
              <a:spcBef>
                <a:spcPts val="500"/>
              </a:spcBef>
              <a:buSzTx/>
              <a:buFontTx/>
              <a:buNone/>
              <a:defRPr sz="2400">
                <a:latin typeface="+mn-lt"/>
                <a:ea typeface="+mn-ea"/>
                <a:cs typeface="+mn-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54" name="テキスト プレースホルダー 4"/>
          <p:cNvSpPr/>
          <p:nvPr>
            <p:ph type="body" sz="quarter" idx="13"/>
          </p:nvPr>
        </p:nvSpPr>
        <p:spPr>
          <a:xfrm>
            <a:off x="4645028" y="1535112"/>
            <a:ext cx="4041777" cy="639766"/>
          </a:xfrm>
          <a:prstGeom prst="rect">
            <a:avLst/>
          </a:prstGeom>
        </p:spPr>
        <p:txBody>
          <a:bodyPr anchor="b"/>
          <a:lstStyle/>
          <a:p>
            <a:pPr marL="284606" indent="-284606" defTabSz="758951">
              <a:spcBef>
                <a:spcPts val="800"/>
              </a:spcBef>
              <a:defRPr sz="3652"/>
            </a:pPr>
          </a:p>
        </p:txBody>
      </p:sp>
      <p:sp>
        <p:nvSpPr>
          <p:cNvPr id="55" name="Slide Number"/>
          <p:cNvSpPr txBox="1"/>
          <p:nvPr>
            <p:ph type="sldNum" sz="quarter" idx="2"/>
          </p:nvPr>
        </p:nvSpPr>
        <p:spPr>
          <a:xfrm>
            <a:off x="8428178" y="6404295"/>
            <a:ext cx="258623" cy="26923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タイトルのみ">
    <p:spTree>
      <p:nvGrpSpPr>
        <p:cNvPr id="1" name=""/>
        <p:cNvGrpSpPr/>
        <p:nvPr/>
      </p:nvGrpSpPr>
      <p:grpSpPr>
        <a:xfrm>
          <a:off x="0" y="0"/>
          <a:ext cx="0" cy="0"/>
          <a:chOff x="0" y="0"/>
          <a:chExt cx="0" cy="0"/>
        </a:xfrm>
      </p:grpSpPr>
      <p:sp>
        <p:nvSpPr>
          <p:cNvPr id="62" name="Title Text"/>
          <p:cNvSpPr txBox="1"/>
          <p:nvPr>
            <p:ph type="title"/>
          </p:nvPr>
        </p:nvSpPr>
        <p:spPr>
          <a:xfrm>
            <a:off x="457200" y="274639"/>
            <a:ext cx="8229600" cy="1143001"/>
          </a:xfrm>
          <a:prstGeom prst="rect">
            <a:avLst/>
          </a:prstGeom>
        </p:spPr>
        <p:txBody>
          <a:bodyPr/>
          <a:lstStyle>
            <a:lvl1pPr algn="ctr">
              <a:defRPr b="0" sz="4400">
                <a:latin typeface="+mn-lt"/>
                <a:ea typeface="+mn-ea"/>
                <a:cs typeface="+mn-cs"/>
                <a:sym typeface="Calibri"/>
              </a:defRPr>
            </a:lvl1pPr>
          </a:lstStyle>
          <a:p>
            <a:pPr/>
            <a:r>
              <a:t>Title Text</a:t>
            </a:r>
          </a:p>
        </p:txBody>
      </p:sp>
      <p:sp>
        <p:nvSpPr>
          <p:cNvPr id="63" name="Slide Number"/>
          <p:cNvSpPr txBox="1"/>
          <p:nvPr>
            <p:ph type="sldNum" sz="quarter" idx="2"/>
          </p:nvPr>
        </p:nvSpPr>
        <p:spPr>
          <a:xfrm>
            <a:off x="8428178" y="6404295"/>
            <a:ext cx="258623" cy="26923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白紙">
    <p:spTree>
      <p:nvGrpSpPr>
        <p:cNvPr id="1" name=""/>
        <p:cNvGrpSpPr/>
        <p:nvPr/>
      </p:nvGrpSpPr>
      <p:grpSpPr>
        <a:xfrm>
          <a:off x="0" y="0"/>
          <a:ext cx="0" cy="0"/>
          <a:chOff x="0" y="0"/>
          <a:chExt cx="0" cy="0"/>
        </a:xfrm>
      </p:grpSpPr>
      <p:sp>
        <p:nvSpPr>
          <p:cNvPr id="70" name="Slide Number"/>
          <p:cNvSpPr txBox="1"/>
          <p:nvPr>
            <p:ph type="sldNum" sz="quarter" idx="2"/>
          </p:nvPr>
        </p:nvSpPr>
        <p:spPr>
          <a:xfrm>
            <a:off x="8428178" y="6404295"/>
            <a:ext cx="258623" cy="26923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タイトル付きの&#10;コンテンツ">
    <p:spTree>
      <p:nvGrpSpPr>
        <p:cNvPr id="1" name=""/>
        <p:cNvGrpSpPr/>
        <p:nvPr/>
      </p:nvGrpSpPr>
      <p:grpSpPr>
        <a:xfrm>
          <a:off x="0" y="0"/>
          <a:ext cx="0" cy="0"/>
          <a:chOff x="0" y="0"/>
          <a:chExt cx="0" cy="0"/>
        </a:xfrm>
      </p:grpSpPr>
      <p:sp>
        <p:nvSpPr>
          <p:cNvPr id="77" name="Title Text"/>
          <p:cNvSpPr txBox="1"/>
          <p:nvPr>
            <p:ph type="title"/>
          </p:nvPr>
        </p:nvSpPr>
        <p:spPr>
          <a:xfrm>
            <a:off x="457201" y="273049"/>
            <a:ext cx="3008316" cy="1162051"/>
          </a:xfrm>
          <a:prstGeom prst="rect">
            <a:avLst/>
          </a:prstGeom>
        </p:spPr>
        <p:txBody>
          <a:bodyPr anchor="b"/>
          <a:lstStyle>
            <a:lvl1pPr>
              <a:defRPr sz="2000">
                <a:latin typeface="+mn-lt"/>
                <a:ea typeface="+mn-ea"/>
                <a:cs typeface="+mn-cs"/>
                <a:sym typeface="Calibri"/>
              </a:defRPr>
            </a:lvl1pPr>
          </a:lstStyle>
          <a:p>
            <a:pPr/>
            <a:r>
              <a:t>Title Text</a:t>
            </a:r>
          </a:p>
        </p:txBody>
      </p:sp>
      <p:sp>
        <p:nvSpPr>
          <p:cNvPr id="78" name="Body Level One…"/>
          <p:cNvSpPr txBox="1"/>
          <p:nvPr>
            <p:ph type="body" idx="1"/>
          </p:nvPr>
        </p:nvSpPr>
        <p:spPr>
          <a:xfrm>
            <a:off x="3575050" y="273053"/>
            <a:ext cx="5111750" cy="5853113"/>
          </a:xfrm>
          <a:prstGeom prst="rect">
            <a:avLst/>
          </a:prstGeom>
        </p:spPr>
        <p:txBody>
          <a:bodyPr/>
          <a:lstStyle>
            <a:lvl1pPr>
              <a:spcBef>
                <a:spcPts val="700"/>
              </a:spcBef>
              <a:defRPr b="0" sz="3200">
                <a:latin typeface="+mn-lt"/>
                <a:ea typeface="+mn-ea"/>
                <a:cs typeface="+mn-cs"/>
                <a:sym typeface="Calibri"/>
              </a:defRPr>
            </a:lvl1pPr>
            <a:lvl2pPr marL="783771" indent="-326571">
              <a:spcBef>
                <a:spcPts val="700"/>
              </a:spcBef>
              <a:defRPr b="0" sz="3200">
                <a:latin typeface="+mn-lt"/>
                <a:ea typeface="+mn-ea"/>
                <a:cs typeface="+mn-cs"/>
                <a:sym typeface="Calibri"/>
              </a:defRPr>
            </a:lvl2pPr>
            <a:lvl3pPr marL="1219200" indent="-304800">
              <a:spcBef>
                <a:spcPts val="700"/>
              </a:spcBef>
              <a:defRPr b="0" sz="3200">
                <a:latin typeface="+mn-lt"/>
                <a:ea typeface="+mn-ea"/>
                <a:cs typeface="+mn-cs"/>
                <a:sym typeface="Calibri"/>
              </a:defRPr>
            </a:lvl3pPr>
            <a:lvl4pPr marL="1737360" indent="-365760">
              <a:spcBef>
                <a:spcPts val="700"/>
              </a:spcBef>
              <a:defRPr b="0" sz="3200">
                <a:latin typeface="+mn-lt"/>
                <a:ea typeface="+mn-ea"/>
                <a:cs typeface="+mn-cs"/>
                <a:sym typeface="Calibri"/>
              </a:defRPr>
            </a:lvl4pPr>
            <a:lvl5pPr marL="2194560" indent="-365760">
              <a:spcBef>
                <a:spcPts val="700"/>
              </a:spcBef>
              <a:defRPr b="0" sz="3200">
                <a:latin typeface="+mn-lt"/>
                <a:ea typeface="+mn-ea"/>
                <a:cs typeface="+mn-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79" name="テキスト プレースホルダー 3"/>
          <p:cNvSpPr/>
          <p:nvPr>
            <p:ph type="body" sz="half" idx="13"/>
          </p:nvPr>
        </p:nvSpPr>
        <p:spPr>
          <a:xfrm>
            <a:off x="457201" y="1435103"/>
            <a:ext cx="3008316" cy="4691063"/>
          </a:xfrm>
          <a:prstGeom prst="rect">
            <a:avLst/>
          </a:prstGeom>
        </p:spPr>
        <p:txBody>
          <a:bodyPr/>
          <a:lstStyle/>
          <a:p>
            <a:pPr/>
          </a:p>
        </p:txBody>
      </p:sp>
      <p:sp>
        <p:nvSpPr>
          <p:cNvPr id="80" name="Slide Number"/>
          <p:cNvSpPr txBox="1"/>
          <p:nvPr>
            <p:ph type="sldNum" sz="quarter" idx="2"/>
          </p:nvPr>
        </p:nvSpPr>
        <p:spPr>
          <a:xfrm>
            <a:off x="8428178" y="6404295"/>
            <a:ext cx="258623" cy="26923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タイトル付きの図">
    <p:spTree>
      <p:nvGrpSpPr>
        <p:cNvPr id="1" name=""/>
        <p:cNvGrpSpPr/>
        <p:nvPr/>
      </p:nvGrpSpPr>
      <p:grpSpPr>
        <a:xfrm>
          <a:off x="0" y="0"/>
          <a:ext cx="0" cy="0"/>
          <a:chOff x="0" y="0"/>
          <a:chExt cx="0" cy="0"/>
        </a:xfrm>
      </p:grpSpPr>
      <p:sp>
        <p:nvSpPr>
          <p:cNvPr id="87" name="Title Text"/>
          <p:cNvSpPr txBox="1"/>
          <p:nvPr>
            <p:ph type="title"/>
          </p:nvPr>
        </p:nvSpPr>
        <p:spPr>
          <a:xfrm>
            <a:off x="1792288" y="4800601"/>
            <a:ext cx="5486402" cy="566741"/>
          </a:xfrm>
          <a:prstGeom prst="rect">
            <a:avLst/>
          </a:prstGeom>
        </p:spPr>
        <p:txBody>
          <a:bodyPr anchor="b"/>
          <a:lstStyle>
            <a:lvl1pPr>
              <a:defRPr sz="2000">
                <a:latin typeface="+mn-lt"/>
                <a:ea typeface="+mn-ea"/>
                <a:cs typeface="+mn-cs"/>
                <a:sym typeface="Calibri"/>
              </a:defRPr>
            </a:lvl1pPr>
          </a:lstStyle>
          <a:p>
            <a:pPr/>
            <a:r>
              <a:t>Title Text</a:t>
            </a:r>
          </a:p>
        </p:txBody>
      </p:sp>
      <p:sp>
        <p:nvSpPr>
          <p:cNvPr id="88" name="図プレースホルダー 2"/>
          <p:cNvSpPr/>
          <p:nvPr>
            <p:ph type="pic" sz="half" idx="13"/>
          </p:nvPr>
        </p:nvSpPr>
        <p:spPr>
          <a:xfrm>
            <a:off x="1792288" y="612775"/>
            <a:ext cx="5486402" cy="4114800"/>
          </a:xfrm>
          <a:prstGeom prst="rect">
            <a:avLst/>
          </a:prstGeom>
        </p:spPr>
        <p:txBody>
          <a:bodyPr lIns="91439" tIns="45719" rIns="91439" bIns="45719">
            <a:noAutofit/>
          </a:bodyPr>
          <a:lstStyle/>
          <a:p>
            <a:pPr/>
          </a:p>
        </p:txBody>
      </p:sp>
      <p:sp>
        <p:nvSpPr>
          <p:cNvPr id="89" name="Body Level One…"/>
          <p:cNvSpPr txBox="1"/>
          <p:nvPr>
            <p:ph type="body" sz="quarter" idx="1"/>
          </p:nvPr>
        </p:nvSpPr>
        <p:spPr>
          <a:xfrm>
            <a:off x="1792288" y="5367339"/>
            <a:ext cx="5486402" cy="804865"/>
          </a:xfrm>
          <a:prstGeom prst="rect">
            <a:avLst/>
          </a:prstGeom>
        </p:spPr>
        <p:txBody>
          <a:bodyPr/>
          <a:lstStyle>
            <a:lvl1pPr marL="0" indent="0">
              <a:spcBef>
                <a:spcPts val="300"/>
              </a:spcBef>
              <a:buSzTx/>
              <a:buFontTx/>
              <a:buNone/>
              <a:defRPr b="0" sz="1400">
                <a:latin typeface="+mn-lt"/>
                <a:ea typeface="+mn-ea"/>
                <a:cs typeface="+mn-cs"/>
                <a:sym typeface="Calibri"/>
              </a:defRPr>
            </a:lvl1pPr>
            <a:lvl2pPr marL="0" indent="0">
              <a:spcBef>
                <a:spcPts val="300"/>
              </a:spcBef>
              <a:buSzTx/>
              <a:buFontTx/>
              <a:buNone/>
              <a:defRPr b="0" sz="1400">
                <a:latin typeface="+mn-lt"/>
                <a:ea typeface="+mn-ea"/>
                <a:cs typeface="+mn-cs"/>
                <a:sym typeface="Calibri"/>
              </a:defRPr>
            </a:lvl2pPr>
            <a:lvl3pPr marL="0" indent="0">
              <a:spcBef>
                <a:spcPts val="300"/>
              </a:spcBef>
              <a:buSzTx/>
              <a:buFontTx/>
              <a:buNone/>
              <a:defRPr b="0" sz="1400">
                <a:latin typeface="+mn-lt"/>
                <a:ea typeface="+mn-ea"/>
                <a:cs typeface="+mn-cs"/>
                <a:sym typeface="Calibri"/>
              </a:defRPr>
            </a:lvl3pPr>
            <a:lvl4pPr marL="0" indent="0">
              <a:spcBef>
                <a:spcPts val="300"/>
              </a:spcBef>
              <a:buSzTx/>
              <a:buFontTx/>
              <a:buNone/>
              <a:defRPr b="0" sz="1400">
                <a:latin typeface="+mn-lt"/>
                <a:ea typeface="+mn-ea"/>
                <a:cs typeface="+mn-cs"/>
                <a:sym typeface="Calibri"/>
              </a:defRPr>
            </a:lvl4pPr>
            <a:lvl5pPr marL="0" indent="0">
              <a:spcBef>
                <a:spcPts val="300"/>
              </a:spcBef>
              <a:buSzTx/>
              <a:buFontTx/>
              <a:buNone/>
              <a:defRPr b="0" sz="1400">
                <a:latin typeface="+mn-lt"/>
                <a:ea typeface="+mn-ea"/>
                <a:cs typeface="+mn-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90" name="Slide Number"/>
          <p:cNvSpPr txBox="1"/>
          <p:nvPr>
            <p:ph type="sldNum" sz="quarter" idx="2"/>
          </p:nvPr>
        </p:nvSpPr>
        <p:spPr>
          <a:xfrm>
            <a:off x="8428178" y="6404295"/>
            <a:ext cx="258623" cy="26923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正方形/長方形 6"/>
          <p:cNvSpPr/>
          <p:nvPr/>
        </p:nvSpPr>
        <p:spPr>
          <a:xfrm>
            <a:off x="-1" y="6597352"/>
            <a:ext cx="8287788" cy="288034"/>
          </a:xfrm>
          <a:prstGeom prst="rect">
            <a:avLst/>
          </a:prstGeom>
          <a:solidFill>
            <a:srgbClr val="00B0F0"/>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p>
        </p:txBody>
      </p:sp>
      <p:sp>
        <p:nvSpPr>
          <p:cNvPr id="3" name="正方形/長方形 7"/>
          <p:cNvSpPr/>
          <p:nvPr/>
        </p:nvSpPr>
        <p:spPr>
          <a:xfrm>
            <a:off x="8892478" y="6597352"/>
            <a:ext cx="251520" cy="288034"/>
          </a:xfrm>
          <a:prstGeom prst="rect">
            <a:avLst/>
          </a:prstGeom>
          <a:solidFill>
            <a:srgbClr val="00B0F0"/>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p>
        </p:txBody>
      </p:sp>
      <p:pic>
        <p:nvPicPr>
          <p:cNvPr id="4" name="図 8" descr="図 8"/>
          <p:cNvPicPr>
            <a:picLocks noChangeAspect="1"/>
          </p:cNvPicPr>
          <p:nvPr/>
        </p:nvPicPr>
        <p:blipFill>
          <a:blip r:embed="rId2">
            <a:extLst/>
          </a:blip>
          <a:stretch>
            <a:fillRect/>
          </a:stretch>
        </p:blipFill>
        <p:spPr>
          <a:xfrm>
            <a:off x="8336570" y="6309319"/>
            <a:ext cx="504058" cy="565223"/>
          </a:xfrm>
          <a:prstGeom prst="rect">
            <a:avLst/>
          </a:prstGeom>
          <a:ln w="12700">
            <a:miter lim="400000"/>
          </a:ln>
        </p:spPr>
      </p:pic>
      <p:sp>
        <p:nvSpPr>
          <p:cNvPr id="5" name="直線コネクタ 13"/>
          <p:cNvSpPr/>
          <p:nvPr/>
        </p:nvSpPr>
        <p:spPr>
          <a:xfrm>
            <a:off x="395535" y="1124744"/>
            <a:ext cx="8424938" cy="1"/>
          </a:xfrm>
          <a:prstGeom prst="line">
            <a:avLst/>
          </a:prstGeom>
          <a:ln w="76200">
            <a:solidFill>
              <a:srgbClr val="FFC000"/>
            </a:solidFill>
          </a:ln>
        </p:spPr>
        <p:txBody>
          <a:bodyPr lIns="45718" tIns="45718" rIns="45718" bIns="45718"/>
          <a:lstStyle/>
          <a:p>
            <a:pPr/>
          </a:p>
        </p:txBody>
      </p:sp>
      <p:sp>
        <p:nvSpPr>
          <p:cNvPr id="6" name="Title Text"/>
          <p:cNvSpPr txBox="1"/>
          <p:nvPr>
            <p:ph type="title"/>
          </p:nvPr>
        </p:nvSpPr>
        <p:spPr>
          <a:xfrm>
            <a:off x="395536" y="125759"/>
            <a:ext cx="8435280" cy="99898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7" name="Body Level One…"/>
          <p:cNvSpPr txBox="1"/>
          <p:nvPr>
            <p:ph type="body" idx="1"/>
          </p:nvPr>
        </p:nvSpPr>
        <p:spPr>
          <a:xfrm>
            <a:off x="457200" y="1340770"/>
            <a:ext cx="8435280" cy="48965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8" name="Slide Number"/>
          <p:cNvSpPr txBox="1"/>
          <p:nvPr>
            <p:ph type="sldNum" sz="quarter" idx="2"/>
          </p:nvPr>
        </p:nvSpPr>
        <p:spPr>
          <a:xfrm>
            <a:off x="6294578" y="6221731"/>
            <a:ext cx="258623" cy="269239"/>
          </a:xfrm>
          <a:prstGeom prst="rect">
            <a:avLst/>
          </a:prstGeom>
          <a:ln w="12700">
            <a:miter lim="400000"/>
          </a:ln>
        </p:spPr>
        <p:txBody>
          <a:bodyPr wrap="none" lIns="45718" tIns="45718" rIns="45718" bIns="45718" anchor="ctr">
            <a:spAutoFit/>
          </a:bodyPr>
          <a:lstStyle>
            <a:lvl1pPr algn="r">
              <a:defRPr sz="1200">
                <a:solidFill>
                  <a:srgbClr val="888888"/>
                </a:solidFill>
                <a:latin typeface="+mn-lt"/>
                <a:ea typeface="+mn-ea"/>
                <a:cs typeface="+mn-cs"/>
                <a:sym typeface="Calibri"/>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1" baseline="0" cap="none" i="0" spc="0" strike="noStrike" sz="5200" u="none">
          <a:solidFill>
            <a:srgbClr val="000000"/>
          </a:solidFill>
          <a:uFillTx/>
          <a:latin typeface="Meiryo UI"/>
          <a:ea typeface="Meiryo UI"/>
          <a:cs typeface="Meiryo UI"/>
          <a:sym typeface="Meiryo UI"/>
        </a:defRPr>
      </a:lvl1pPr>
      <a:lvl2pPr marL="0" marR="0" indent="0" algn="l" defTabSz="914400" rtl="0" latinLnBrk="0">
        <a:lnSpc>
          <a:spcPct val="100000"/>
        </a:lnSpc>
        <a:spcBef>
          <a:spcPts val="0"/>
        </a:spcBef>
        <a:spcAft>
          <a:spcPts val="0"/>
        </a:spcAft>
        <a:buClrTx/>
        <a:buSzTx/>
        <a:buFontTx/>
        <a:buNone/>
        <a:tabLst/>
        <a:defRPr b="1" baseline="0" cap="none" i="0" spc="0" strike="noStrike" sz="5200" u="none">
          <a:solidFill>
            <a:srgbClr val="000000"/>
          </a:solidFill>
          <a:uFillTx/>
          <a:latin typeface="Meiryo UI"/>
          <a:ea typeface="Meiryo UI"/>
          <a:cs typeface="Meiryo UI"/>
          <a:sym typeface="Meiryo UI"/>
        </a:defRPr>
      </a:lvl2pPr>
      <a:lvl3pPr marL="0" marR="0" indent="0" algn="l" defTabSz="914400" rtl="0" latinLnBrk="0">
        <a:lnSpc>
          <a:spcPct val="100000"/>
        </a:lnSpc>
        <a:spcBef>
          <a:spcPts val="0"/>
        </a:spcBef>
        <a:spcAft>
          <a:spcPts val="0"/>
        </a:spcAft>
        <a:buClrTx/>
        <a:buSzTx/>
        <a:buFontTx/>
        <a:buNone/>
        <a:tabLst/>
        <a:defRPr b="1" baseline="0" cap="none" i="0" spc="0" strike="noStrike" sz="5200" u="none">
          <a:solidFill>
            <a:srgbClr val="000000"/>
          </a:solidFill>
          <a:uFillTx/>
          <a:latin typeface="Meiryo UI"/>
          <a:ea typeface="Meiryo UI"/>
          <a:cs typeface="Meiryo UI"/>
          <a:sym typeface="Meiryo UI"/>
        </a:defRPr>
      </a:lvl3pPr>
      <a:lvl4pPr marL="0" marR="0" indent="0" algn="l" defTabSz="914400" rtl="0" latinLnBrk="0">
        <a:lnSpc>
          <a:spcPct val="100000"/>
        </a:lnSpc>
        <a:spcBef>
          <a:spcPts val="0"/>
        </a:spcBef>
        <a:spcAft>
          <a:spcPts val="0"/>
        </a:spcAft>
        <a:buClrTx/>
        <a:buSzTx/>
        <a:buFontTx/>
        <a:buNone/>
        <a:tabLst/>
        <a:defRPr b="1" baseline="0" cap="none" i="0" spc="0" strike="noStrike" sz="5200" u="none">
          <a:solidFill>
            <a:srgbClr val="000000"/>
          </a:solidFill>
          <a:uFillTx/>
          <a:latin typeface="Meiryo UI"/>
          <a:ea typeface="Meiryo UI"/>
          <a:cs typeface="Meiryo UI"/>
          <a:sym typeface="Meiryo UI"/>
        </a:defRPr>
      </a:lvl4pPr>
      <a:lvl5pPr marL="0" marR="0" indent="0" algn="l" defTabSz="914400" rtl="0" latinLnBrk="0">
        <a:lnSpc>
          <a:spcPct val="100000"/>
        </a:lnSpc>
        <a:spcBef>
          <a:spcPts val="0"/>
        </a:spcBef>
        <a:spcAft>
          <a:spcPts val="0"/>
        </a:spcAft>
        <a:buClrTx/>
        <a:buSzTx/>
        <a:buFontTx/>
        <a:buNone/>
        <a:tabLst/>
        <a:defRPr b="1" baseline="0" cap="none" i="0" spc="0" strike="noStrike" sz="5200" u="none">
          <a:solidFill>
            <a:srgbClr val="000000"/>
          </a:solidFill>
          <a:uFillTx/>
          <a:latin typeface="Meiryo UI"/>
          <a:ea typeface="Meiryo UI"/>
          <a:cs typeface="Meiryo UI"/>
          <a:sym typeface="Meiryo UI"/>
        </a:defRPr>
      </a:lvl5pPr>
      <a:lvl6pPr marL="0" marR="0" indent="0" algn="l" defTabSz="914400" rtl="0" latinLnBrk="0">
        <a:lnSpc>
          <a:spcPct val="100000"/>
        </a:lnSpc>
        <a:spcBef>
          <a:spcPts val="0"/>
        </a:spcBef>
        <a:spcAft>
          <a:spcPts val="0"/>
        </a:spcAft>
        <a:buClrTx/>
        <a:buSzTx/>
        <a:buFontTx/>
        <a:buNone/>
        <a:tabLst/>
        <a:defRPr b="1" baseline="0" cap="none" i="0" spc="0" strike="noStrike" sz="5200" u="none">
          <a:solidFill>
            <a:srgbClr val="000000"/>
          </a:solidFill>
          <a:uFillTx/>
          <a:latin typeface="Meiryo UI"/>
          <a:ea typeface="Meiryo UI"/>
          <a:cs typeface="Meiryo UI"/>
          <a:sym typeface="Meiryo UI"/>
        </a:defRPr>
      </a:lvl6pPr>
      <a:lvl7pPr marL="0" marR="0" indent="0" algn="l" defTabSz="914400" rtl="0" latinLnBrk="0">
        <a:lnSpc>
          <a:spcPct val="100000"/>
        </a:lnSpc>
        <a:spcBef>
          <a:spcPts val="0"/>
        </a:spcBef>
        <a:spcAft>
          <a:spcPts val="0"/>
        </a:spcAft>
        <a:buClrTx/>
        <a:buSzTx/>
        <a:buFontTx/>
        <a:buNone/>
        <a:tabLst/>
        <a:defRPr b="1" baseline="0" cap="none" i="0" spc="0" strike="noStrike" sz="5200" u="none">
          <a:solidFill>
            <a:srgbClr val="000000"/>
          </a:solidFill>
          <a:uFillTx/>
          <a:latin typeface="Meiryo UI"/>
          <a:ea typeface="Meiryo UI"/>
          <a:cs typeface="Meiryo UI"/>
          <a:sym typeface="Meiryo UI"/>
        </a:defRPr>
      </a:lvl7pPr>
      <a:lvl8pPr marL="0" marR="0" indent="0" algn="l" defTabSz="914400" rtl="0" latinLnBrk="0">
        <a:lnSpc>
          <a:spcPct val="100000"/>
        </a:lnSpc>
        <a:spcBef>
          <a:spcPts val="0"/>
        </a:spcBef>
        <a:spcAft>
          <a:spcPts val="0"/>
        </a:spcAft>
        <a:buClrTx/>
        <a:buSzTx/>
        <a:buFontTx/>
        <a:buNone/>
        <a:tabLst/>
        <a:defRPr b="1" baseline="0" cap="none" i="0" spc="0" strike="noStrike" sz="5200" u="none">
          <a:solidFill>
            <a:srgbClr val="000000"/>
          </a:solidFill>
          <a:uFillTx/>
          <a:latin typeface="Meiryo UI"/>
          <a:ea typeface="Meiryo UI"/>
          <a:cs typeface="Meiryo UI"/>
          <a:sym typeface="Meiryo UI"/>
        </a:defRPr>
      </a:lvl8pPr>
      <a:lvl9pPr marL="0" marR="0" indent="0" algn="l" defTabSz="914400" rtl="0" latinLnBrk="0">
        <a:lnSpc>
          <a:spcPct val="100000"/>
        </a:lnSpc>
        <a:spcBef>
          <a:spcPts val="0"/>
        </a:spcBef>
        <a:spcAft>
          <a:spcPts val="0"/>
        </a:spcAft>
        <a:buClrTx/>
        <a:buSzTx/>
        <a:buFontTx/>
        <a:buNone/>
        <a:tabLst/>
        <a:defRPr b="1" baseline="0" cap="none" i="0" spc="0" strike="noStrike" sz="5200" u="none">
          <a:solidFill>
            <a:srgbClr val="000000"/>
          </a:solidFill>
          <a:uFillTx/>
          <a:latin typeface="Meiryo UI"/>
          <a:ea typeface="Meiryo UI"/>
          <a:cs typeface="Meiryo UI"/>
          <a:sym typeface="Meiryo UI"/>
        </a:defRPr>
      </a:lvl9pPr>
    </p:titleStyle>
    <p:bodyStyle>
      <a:lvl1pPr marL="342900" marR="0" indent="-342900" algn="l" defTabSz="914400" rtl="0" latinLnBrk="0">
        <a:lnSpc>
          <a:spcPct val="100000"/>
        </a:lnSpc>
        <a:spcBef>
          <a:spcPts val="1000"/>
        </a:spcBef>
        <a:spcAft>
          <a:spcPts val="0"/>
        </a:spcAft>
        <a:buClrTx/>
        <a:buSzPct val="100000"/>
        <a:buFont typeface="Arial"/>
        <a:buChar char="•"/>
        <a:tabLst/>
        <a:defRPr b="1" baseline="0" cap="none" i="0" spc="0" strike="noStrike" sz="4400" u="none">
          <a:solidFill>
            <a:srgbClr val="000000"/>
          </a:solidFill>
          <a:uFillTx/>
          <a:latin typeface="Meiryo UI"/>
          <a:ea typeface="Meiryo UI"/>
          <a:cs typeface="Meiryo UI"/>
          <a:sym typeface="Meiryo UI"/>
        </a:defRPr>
      </a:lvl1pPr>
      <a:lvl2pPr marL="771525" marR="0" indent="-314325" algn="l" defTabSz="914400" rtl="0" latinLnBrk="0">
        <a:lnSpc>
          <a:spcPct val="100000"/>
        </a:lnSpc>
        <a:spcBef>
          <a:spcPts val="1000"/>
        </a:spcBef>
        <a:spcAft>
          <a:spcPts val="0"/>
        </a:spcAft>
        <a:buClrTx/>
        <a:buSzPct val="100000"/>
        <a:buFont typeface="Arial"/>
        <a:buChar char="–"/>
        <a:tabLst/>
        <a:defRPr b="1" baseline="0" cap="none" i="0" spc="0" strike="noStrike" sz="4400" u="none">
          <a:solidFill>
            <a:srgbClr val="000000"/>
          </a:solidFill>
          <a:uFillTx/>
          <a:latin typeface="Meiryo UI"/>
          <a:ea typeface="Meiryo UI"/>
          <a:cs typeface="Meiryo UI"/>
          <a:sym typeface="Meiryo UI"/>
        </a:defRPr>
      </a:lvl2pPr>
      <a:lvl3pPr marL="1193800" marR="0" indent="-279400" algn="l" defTabSz="914400" rtl="0" latinLnBrk="0">
        <a:lnSpc>
          <a:spcPct val="100000"/>
        </a:lnSpc>
        <a:spcBef>
          <a:spcPts val="1000"/>
        </a:spcBef>
        <a:spcAft>
          <a:spcPts val="0"/>
        </a:spcAft>
        <a:buClrTx/>
        <a:buSzPct val="100000"/>
        <a:buFont typeface="Arial"/>
        <a:buChar char="•"/>
        <a:tabLst/>
        <a:defRPr b="1" baseline="0" cap="none" i="0" spc="0" strike="noStrike" sz="4400" u="none">
          <a:solidFill>
            <a:srgbClr val="000000"/>
          </a:solidFill>
          <a:uFillTx/>
          <a:latin typeface="Meiryo UI"/>
          <a:ea typeface="Meiryo UI"/>
          <a:cs typeface="Meiryo UI"/>
          <a:sym typeface="Meiryo UI"/>
        </a:defRPr>
      </a:lvl3pPr>
      <a:lvl4pPr marL="1685925" marR="0" indent="-314325" algn="l" defTabSz="914400" rtl="0" latinLnBrk="0">
        <a:lnSpc>
          <a:spcPct val="100000"/>
        </a:lnSpc>
        <a:spcBef>
          <a:spcPts val="1000"/>
        </a:spcBef>
        <a:spcAft>
          <a:spcPts val="0"/>
        </a:spcAft>
        <a:buClrTx/>
        <a:buSzPct val="100000"/>
        <a:buFont typeface="Arial"/>
        <a:buChar char="–"/>
        <a:tabLst/>
        <a:defRPr b="1" baseline="0" cap="none" i="0" spc="0" strike="noStrike" sz="4400" u="none">
          <a:solidFill>
            <a:srgbClr val="000000"/>
          </a:solidFill>
          <a:uFillTx/>
          <a:latin typeface="Meiryo UI"/>
          <a:ea typeface="Meiryo UI"/>
          <a:cs typeface="Meiryo UI"/>
          <a:sym typeface="Meiryo UI"/>
        </a:defRPr>
      </a:lvl4pPr>
      <a:lvl5pPr marL="2143125" marR="0" indent="-314325" algn="l" defTabSz="914400" rtl="0" latinLnBrk="0">
        <a:lnSpc>
          <a:spcPct val="100000"/>
        </a:lnSpc>
        <a:spcBef>
          <a:spcPts val="1000"/>
        </a:spcBef>
        <a:spcAft>
          <a:spcPts val="0"/>
        </a:spcAft>
        <a:buClrTx/>
        <a:buSzPct val="100000"/>
        <a:buFont typeface="Arial"/>
        <a:buChar char="»"/>
        <a:tabLst/>
        <a:defRPr b="1" baseline="0" cap="none" i="0" spc="0" strike="noStrike" sz="4400" u="none">
          <a:solidFill>
            <a:srgbClr val="000000"/>
          </a:solidFill>
          <a:uFillTx/>
          <a:latin typeface="Meiryo UI"/>
          <a:ea typeface="Meiryo UI"/>
          <a:cs typeface="Meiryo UI"/>
          <a:sym typeface="Meiryo UI"/>
        </a:defRPr>
      </a:lvl5pPr>
      <a:lvl6pPr marL="2788920" marR="0" indent="-502920" algn="l" defTabSz="914400" rtl="0" latinLnBrk="0">
        <a:lnSpc>
          <a:spcPct val="100000"/>
        </a:lnSpc>
        <a:spcBef>
          <a:spcPts val="1000"/>
        </a:spcBef>
        <a:spcAft>
          <a:spcPts val="0"/>
        </a:spcAft>
        <a:buClrTx/>
        <a:buSzPct val="100000"/>
        <a:buFont typeface="Arial"/>
        <a:buChar char="•"/>
        <a:tabLst/>
        <a:defRPr b="1" baseline="0" cap="none" i="0" spc="0" strike="noStrike" sz="4400" u="none">
          <a:solidFill>
            <a:srgbClr val="000000"/>
          </a:solidFill>
          <a:uFillTx/>
          <a:latin typeface="Meiryo UI"/>
          <a:ea typeface="Meiryo UI"/>
          <a:cs typeface="Meiryo UI"/>
          <a:sym typeface="Meiryo UI"/>
        </a:defRPr>
      </a:lvl6pPr>
      <a:lvl7pPr marL="3246120" marR="0" indent="-502920" algn="l" defTabSz="914400" rtl="0" latinLnBrk="0">
        <a:lnSpc>
          <a:spcPct val="100000"/>
        </a:lnSpc>
        <a:spcBef>
          <a:spcPts val="1000"/>
        </a:spcBef>
        <a:spcAft>
          <a:spcPts val="0"/>
        </a:spcAft>
        <a:buClrTx/>
        <a:buSzPct val="100000"/>
        <a:buFont typeface="Arial"/>
        <a:buChar char="•"/>
        <a:tabLst/>
        <a:defRPr b="1" baseline="0" cap="none" i="0" spc="0" strike="noStrike" sz="4400" u="none">
          <a:solidFill>
            <a:srgbClr val="000000"/>
          </a:solidFill>
          <a:uFillTx/>
          <a:latin typeface="Meiryo UI"/>
          <a:ea typeface="Meiryo UI"/>
          <a:cs typeface="Meiryo UI"/>
          <a:sym typeface="Meiryo UI"/>
        </a:defRPr>
      </a:lvl7pPr>
      <a:lvl8pPr marL="3703320" marR="0" indent="-502920" algn="l" defTabSz="914400" rtl="0" latinLnBrk="0">
        <a:lnSpc>
          <a:spcPct val="100000"/>
        </a:lnSpc>
        <a:spcBef>
          <a:spcPts val="1000"/>
        </a:spcBef>
        <a:spcAft>
          <a:spcPts val="0"/>
        </a:spcAft>
        <a:buClrTx/>
        <a:buSzPct val="100000"/>
        <a:buFont typeface="Arial"/>
        <a:buChar char="•"/>
        <a:tabLst/>
        <a:defRPr b="1" baseline="0" cap="none" i="0" spc="0" strike="noStrike" sz="4400" u="none">
          <a:solidFill>
            <a:srgbClr val="000000"/>
          </a:solidFill>
          <a:uFillTx/>
          <a:latin typeface="Meiryo UI"/>
          <a:ea typeface="Meiryo UI"/>
          <a:cs typeface="Meiryo UI"/>
          <a:sym typeface="Meiryo UI"/>
        </a:defRPr>
      </a:lvl8pPr>
      <a:lvl9pPr marL="4160520" marR="0" indent="-502920" algn="l" defTabSz="914400" rtl="0" latinLnBrk="0">
        <a:lnSpc>
          <a:spcPct val="100000"/>
        </a:lnSpc>
        <a:spcBef>
          <a:spcPts val="1000"/>
        </a:spcBef>
        <a:spcAft>
          <a:spcPts val="0"/>
        </a:spcAft>
        <a:buClrTx/>
        <a:buSzPct val="100000"/>
        <a:buFont typeface="Arial"/>
        <a:buChar char="•"/>
        <a:tabLst/>
        <a:defRPr b="1" baseline="0" cap="none" i="0" spc="0" strike="noStrike" sz="4400" u="none">
          <a:solidFill>
            <a:srgbClr val="000000"/>
          </a:solidFill>
          <a:uFillTx/>
          <a:latin typeface="Meiryo UI"/>
          <a:ea typeface="Meiryo UI"/>
          <a:cs typeface="Meiryo UI"/>
          <a:sym typeface="Meiryo U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4.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tif"/><Relationship Id="rId4" Type="http://schemas.openxmlformats.org/officeDocument/2006/relationships/image" Target="../media/image1.jpeg"/><Relationship Id="rId5" Type="http://schemas.openxmlformats.org/officeDocument/2006/relationships/image" Target="../media/image2.jpeg"/><Relationship Id="rId6" Type="http://schemas.openxmlformats.org/officeDocument/2006/relationships/image" Target="../media/image5.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9.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0.jpeg"/><Relationship Id="rId4" Type="http://schemas.openxmlformats.org/officeDocument/2006/relationships/image" Target="../media/image11.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2.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3.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0.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3.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4.png"/><Relationship Id="rId4" Type="http://schemas.openxmlformats.org/officeDocument/2006/relationships/image" Target="../media/image1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6.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23.jpeg"/><Relationship Id="rId4" Type="http://schemas.openxmlformats.org/officeDocument/2006/relationships/image" Target="../media/image24.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5.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6.jpeg"/><Relationship Id="rId4" Type="http://schemas.openxmlformats.org/officeDocument/2006/relationships/image" Target="../media/image27.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8.png"/><Relationship Id="rId4" Type="http://schemas.openxmlformats.org/officeDocument/2006/relationships/image" Target="../media/image19.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0.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1.pn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2.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3.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4.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 Id="rId3" Type="http://schemas.openxmlformats.org/officeDocument/2006/relationships/image" Target="../media/image41.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 Id="rId3" Type="http://schemas.openxmlformats.org/officeDocument/2006/relationships/image" Target="../media/image52.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3.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 Id="rId3" Type="http://schemas.openxmlformats.org/officeDocument/2006/relationships/image" Target="../media/image56.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tif"/></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9.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0.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1.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29.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9.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62.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0.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B0F0"/>
        </a:solidFill>
      </p:bgPr>
    </p:bg>
    <p:spTree>
      <p:nvGrpSpPr>
        <p:cNvPr id="1" name=""/>
        <p:cNvGrpSpPr/>
        <p:nvPr/>
      </p:nvGrpSpPr>
      <p:grpSpPr>
        <a:xfrm>
          <a:off x="0" y="0"/>
          <a:ext cx="0" cy="0"/>
          <a:chOff x="0" y="0"/>
          <a:chExt cx="0" cy="0"/>
        </a:xfrm>
      </p:grpSpPr>
      <p:sp>
        <p:nvSpPr>
          <p:cNvPr id="139" name="タイトル 1"/>
          <p:cNvSpPr txBox="1"/>
          <p:nvPr>
            <p:ph type="ctrTitle"/>
          </p:nvPr>
        </p:nvSpPr>
        <p:spPr>
          <a:xfrm>
            <a:off x="259644" y="1682999"/>
            <a:ext cx="8964488" cy="1470028"/>
          </a:xfrm>
          <a:prstGeom prst="rect">
            <a:avLst/>
          </a:prstGeom>
        </p:spPr>
        <p:txBody>
          <a:bodyPr/>
          <a:lstStyle/>
          <a:p>
            <a:pPr defTabSz="676655" rtl="1">
              <a:defRPr b="1" sz="2600">
                <a:solidFill>
                  <a:srgbClr val="FFFFFF"/>
                </a:solidFill>
                <a:latin typeface="+mj-lt"/>
                <a:ea typeface="+mj-ea"/>
                <a:cs typeface="+mj-cs"/>
                <a:sym typeface="Helvetica"/>
              </a:defRPr>
            </a:pPr>
            <a:r>
              <a:t>السلام عليكم</a:t>
            </a:r>
            <a:r>
              <a:rPr>
                <a:latin typeface="+mn-lt"/>
                <a:ea typeface="+mn-ea"/>
                <a:cs typeface="+mn-cs"/>
                <a:sym typeface="Calibri"/>
              </a:rPr>
              <a:t>! </a:t>
            </a:r>
            <a:r>
              <a:t>ازيكم؟ انا اسمي احمد عبدالعال</a:t>
            </a:r>
            <a:r>
              <a:rPr>
                <a:latin typeface="+mn-lt"/>
                <a:ea typeface="+mn-ea"/>
                <a:cs typeface="+mn-cs"/>
                <a:sym typeface="Calibri"/>
              </a:rPr>
              <a:t>. </a:t>
            </a:r>
            <a:r>
              <a:t>انا مصري</a:t>
            </a:r>
            <a:r>
              <a:rPr>
                <a:latin typeface="+mn-lt"/>
                <a:ea typeface="+mn-ea"/>
                <a:cs typeface="+mn-cs"/>
                <a:sym typeface="Calibri"/>
              </a:rPr>
              <a:t>.</a:t>
            </a:r>
            <a:br>
              <a:rPr>
                <a:latin typeface="+mn-lt"/>
                <a:ea typeface="+mn-ea"/>
                <a:cs typeface="+mn-cs"/>
                <a:sym typeface="Calibri"/>
              </a:rPr>
            </a:br>
            <a:r>
              <a:t> انا ادرس في جامعة واسيدا</a:t>
            </a:r>
            <a:r>
              <a:rPr>
                <a:latin typeface="+mn-lt"/>
                <a:ea typeface="+mn-ea"/>
                <a:cs typeface="+mn-cs"/>
                <a:sym typeface="Calibri"/>
              </a:rPr>
              <a:t>. </a:t>
            </a:r>
            <a:br>
              <a:rPr>
                <a:latin typeface="+mn-lt"/>
                <a:ea typeface="+mn-ea"/>
                <a:cs typeface="+mn-cs"/>
                <a:sym typeface="Calibri"/>
              </a:rPr>
            </a:br>
          </a:p>
        </p:txBody>
      </p:sp>
      <p:sp>
        <p:nvSpPr>
          <p:cNvPr id="140" name="直線コネクタ 3"/>
          <p:cNvSpPr/>
          <p:nvPr/>
        </p:nvSpPr>
        <p:spPr>
          <a:xfrm>
            <a:off x="457861" y="2750767"/>
            <a:ext cx="8424937" cy="1"/>
          </a:xfrm>
          <a:prstGeom prst="line">
            <a:avLst/>
          </a:prstGeom>
          <a:ln w="76200">
            <a:solidFill>
              <a:srgbClr val="FFC000"/>
            </a:solidFill>
          </a:ln>
        </p:spPr>
        <p:txBody>
          <a:bodyPr lIns="45718" tIns="45718" rIns="45718" bIns="45718"/>
          <a:lstStyle/>
          <a:p>
            <a:pPr/>
          </a:p>
        </p:txBody>
      </p:sp>
      <p:pic>
        <p:nvPicPr>
          <p:cNvPr id="141" name="Picture 6" descr="Picture 6"/>
          <p:cNvPicPr>
            <a:picLocks noChangeAspect="1"/>
          </p:cNvPicPr>
          <p:nvPr/>
        </p:nvPicPr>
        <p:blipFill>
          <a:blip r:embed="rId2">
            <a:extLst/>
          </a:blip>
          <a:stretch>
            <a:fillRect/>
          </a:stretch>
        </p:blipFill>
        <p:spPr>
          <a:xfrm>
            <a:off x="3142301" y="2868852"/>
            <a:ext cx="2736306" cy="306824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 grpId="1" fill="hold">
                                  <p:stCondLst>
                                    <p:cond delay="0"/>
                                  </p:stCondLst>
                                  <p:iterate type="lt" backwards="0">
                                    <p:tmAbs val="0"/>
                                  </p:iterate>
                                  <p:childTnLst>
                                    <p:set>
                                      <p:cBhvr>
                                        <p:cTn id="6" fill="hold"/>
                                        <p:tgtEl>
                                          <p:spTgt spid="139"/>
                                        </p:tgtEl>
                                        <p:attrNameLst>
                                          <p:attrName>style.visibility</p:attrName>
                                        </p:attrNameLst>
                                      </p:cBhvr>
                                      <p:to>
                                        <p:strVal val="visible"/>
                                      </p:to>
                                    </p:set>
                                    <p:anim calcmode="lin" valueType="num">
                                      <p:cBhvr>
                                        <p:cTn id="7" dur="2000" fill="hold"/>
                                        <p:tgtEl>
                                          <p:spTgt spid="139"/>
                                        </p:tgtEl>
                                        <p:attrNameLst>
                                          <p:attrName>ppt_x</p:attrName>
                                        </p:attrNameLst>
                                      </p:cBhvr>
                                      <p:tavLst>
                                        <p:tav tm="0">
                                          <p:val>
                                            <p:strVal val="1+#ppt_w/2"/>
                                          </p:val>
                                        </p:tav>
                                        <p:tav tm="100000">
                                          <p:val>
                                            <p:strVal val="#ppt_x"/>
                                          </p:val>
                                        </p:tav>
                                      </p:tavLst>
                                    </p:anim>
                                    <p:anim calcmode="lin" valueType="num">
                                      <p:cBhvr>
                                        <p:cTn id="8" dur="2000" fill="hold"/>
                                        <p:tgtEl>
                                          <p:spTgt spid="1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9"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Rectangle 6"/>
          <p:cNvSpPr txBox="1"/>
          <p:nvPr/>
        </p:nvSpPr>
        <p:spPr>
          <a:xfrm>
            <a:off x="755575" y="404662"/>
            <a:ext cx="7692057" cy="497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200"/>
            </a:lvl1pPr>
          </a:lstStyle>
          <a:p>
            <a:pPr/>
            <a:r>
              <a:t>ウイグル問題</a:t>
            </a:r>
          </a:p>
        </p:txBody>
      </p:sp>
      <p:sp>
        <p:nvSpPr>
          <p:cNvPr id="198" name="世界銀行HP"/>
          <p:cNvSpPr txBox="1"/>
          <p:nvPr/>
        </p:nvSpPr>
        <p:spPr>
          <a:xfrm>
            <a:off x="6147920" y="6549822"/>
            <a:ext cx="1279062" cy="370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mn-lt"/>
                <a:ea typeface="+mn-ea"/>
                <a:cs typeface="+mn-cs"/>
                <a:sym typeface="Calibri"/>
              </a:defRPr>
            </a:lvl1pPr>
          </a:lstStyle>
          <a:p>
            <a:pPr/>
            <a:r>
              <a:t>世界銀行HP</a:t>
            </a:r>
          </a:p>
        </p:txBody>
      </p:sp>
      <p:pic>
        <p:nvPicPr>
          <p:cNvPr id="199" name="700f00ae.jpg" descr="700f00ae.jpg"/>
          <p:cNvPicPr>
            <a:picLocks noChangeAspect="1"/>
          </p:cNvPicPr>
          <p:nvPr/>
        </p:nvPicPr>
        <p:blipFill>
          <a:blip r:embed="rId3">
            <a:extLst/>
          </a:blip>
          <a:stretch>
            <a:fillRect/>
          </a:stretch>
        </p:blipFill>
        <p:spPr>
          <a:xfrm>
            <a:off x="338099" y="1289514"/>
            <a:ext cx="8112660" cy="496303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Rectangle 6"/>
          <p:cNvSpPr txBox="1"/>
          <p:nvPr/>
        </p:nvSpPr>
        <p:spPr>
          <a:xfrm>
            <a:off x="755575" y="404662"/>
            <a:ext cx="7692057" cy="497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200"/>
            </a:lvl1pPr>
          </a:lstStyle>
          <a:p>
            <a:pPr/>
            <a:r>
              <a:t>武器取引</a:t>
            </a:r>
          </a:p>
        </p:txBody>
      </p:sp>
      <p:sp>
        <p:nvSpPr>
          <p:cNvPr id="204" name="世界銀行HP"/>
          <p:cNvSpPr txBox="1"/>
          <p:nvPr/>
        </p:nvSpPr>
        <p:spPr>
          <a:xfrm>
            <a:off x="6147920" y="6549822"/>
            <a:ext cx="1279062" cy="370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mn-lt"/>
                <a:ea typeface="+mn-ea"/>
                <a:cs typeface="+mn-cs"/>
                <a:sym typeface="Calibri"/>
              </a:defRPr>
            </a:lvl1pPr>
          </a:lstStyle>
          <a:p>
            <a:pPr/>
            <a:r>
              <a:t>世界銀行HP</a:t>
            </a:r>
          </a:p>
        </p:txBody>
      </p:sp>
      <p:pic>
        <p:nvPicPr>
          <p:cNvPr id="205" name="89d32d4c562ed31cff43c8ef097dd5a027537427.jpg" descr="89d32d4c562ed31cff43c8ef097dd5a027537427.jpg"/>
          <p:cNvPicPr>
            <a:picLocks noChangeAspect="1"/>
          </p:cNvPicPr>
          <p:nvPr/>
        </p:nvPicPr>
        <p:blipFill>
          <a:blip r:embed="rId3">
            <a:extLst/>
          </a:blip>
          <a:stretch>
            <a:fillRect/>
          </a:stretch>
        </p:blipFill>
        <p:spPr>
          <a:xfrm>
            <a:off x="562427" y="1173508"/>
            <a:ext cx="7533897" cy="53679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Rectangle 6"/>
          <p:cNvSpPr txBox="1"/>
          <p:nvPr/>
        </p:nvSpPr>
        <p:spPr>
          <a:xfrm>
            <a:off x="755575" y="404662"/>
            <a:ext cx="7692057" cy="497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200"/>
            </a:lvl1pPr>
          </a:lstStyle>
          <a:p>
            <a:pPr/>
            <a:r>
              <a:t>貧困ライン</a:t>
            </a:r>
          </a:p>
        </p:txBody>
      </p:sp>
      <p:pic>
        <p:nvPicPr>
          <p:cNvPr id="210" name="D1CA9CEE-8AFF-4142-A29D-D59AE18792C1.jpg" descr="D1CA9CEE-8AFF-4142-A29D-D59AE18792C1.jpg"/>
          <p:cNvPicPr>
            <a:picLocks noChangeAspect="1"/>
          </p:cNvPicPr>
          <p:nvPr/>
        </p:nvPicPr>
        <p:blipFill>
          <a:blip r:embed="rId3">
            <a:extLst/>
          </a:blip>
          <a:stretch>
            <a:fillRect/>
          </a:stretch>
        </p:blipFill>
        <p:spPr>
          <a:xfrm>
            <a:off x="580571" y="1233714"/>
            <a:ext cx="7646611" cy="5097741"/>
          </a:xfrm>
          <a:prstGeom prst="rect">
            <a:avLst/>
          </a:prstGeom>
          <a:ln w="12700">
            <a:miter lim="400000"/>
          </a:ln>
        </p:spPr>
      </p:pic>
      <p:sp>
        <p:nvSpPr>
          <p:cNvPr id="211" name="世界銀行HP"/>
          <p:cNvSpPr txBox="1"/>
          <p:nvPr/>
        </p:nvSpPr>
        <p:spPr>
          <a:xfrm>
            <a:off x="6147920" y="6549822"/>
            <a:ext cx="1279062" cy="370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mn-lt"/>
                <a:ea typeface="+mn-ea"/>
                <a:cs typeface="+mn-cs"/>
                <a:sym typeface="Calibri"/>
              </a:defRPr>
            </a:lvl1pPr>
          </a:lstStyle>
          <a:p>
            <a:pPr/>
            <a:r>
              <a:t>世界銀行HP</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Rectangle 6"/>
          <p:cNvSpPr txBox="1"/>
          <p:nvPr/>
        </p:nvSpPr>
        <p:spPr>
          <a:xfrm>
            <a:off x="737432" y="404662"/>
            <a:ext cx="7692058" cy="447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defTabSz="457200">
              <a:defRPr sz="2800">
                <a:solidFill>
                  <a:srgbClr val="222222"/>
                </a:solidFill>
                <a:latin typeface="ヒラギノ角ゴ ProN W3"/>
                <a:ea typeface="ヒラギノ角ゴ ProN W3"/>
                <a:cs typeface="ヒラギノ角ゴ ProN W3"/>
                <a:sym typeface="ヒラギノ角ゴ ProN W3"/>
              </a:defRPr>
            </a:lvl1pPr>
          </a:lstStyle>
          <a:p>
            <a:pPr/>
            <a:r>
              <a:t>ネルソン・マンデラ</a:t>
            </a:r>
          </a:p>
        </p:txBody>
      </p:sp>
      <p:pic>
        <p:nvPicPr>
          <p:cNvPr id="216" name="41sxxq8cMSL.jpg" descr="41sxxq8cMSL.jpg"/>
          <p:cNvPicPr>
            <a:picLocks noChangeAspect="1"/>
          </p:cNvPicPr>
          <p:nvPr/>
        </p:nvPicPr>
        <p:blipFill>
          <a:blip r:embed="rId3">
            <a:extLst/>
          </a:blip>
          <a:stretch>
            <a:fillRect/>
          </a:stretch>
        </p:blipFill>
        <p:spPr>
          <a:xfrm>
            <a:off x="344713" y="1133020"/>
            <a:ext cx="7876750" cy="524591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Rectangle 6"/>
          <p:cNvSpPr txBox="1"/>
          <p:nvPr/>
        </p:nvSpPr>
        <p:spPr>
          <a:xfrm>
            <a:off x="616852" y="-153020"/>
            <a:ext cx="7692057" cy="11328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defTabSz="457200">
              <a:defRPr sz="2800"/>
            </a:pPr>
          </a:p>
          <a:p>
            <a:pPr algn="ctr">
              <a:defRPr b="1" sz="4800">
                <a:latin typeface="Meiryo UI"/>
                <a:ea typeface="Meiryo UI"/>
                <a:cs typeface="Meiryo UI"/>
                <a:sym typeface="Meiryo UI"/>
              </a:defRPr>
            </a:pPr>
            <a:r>
              <a:t>米山奨学事業の重要</a:t>
            </a:r>
          </a:p>
        </p:txBody>
      </p:sp>
      <p:pic>
        <p:nvPicPr>
          <p:cNvPr id="221" name="Image" descr="Image"/>
          <p:cNvPicPr>
            <a:picLocks noChangeAspect="1"/>
          </p:cNvPicPr>
          <p:nvPr/>
        </p:nvPicPr>
        <p:blipFill>
          <a:blip r:embed="rId3">
            <a:extLst/>
          </a:blip>
          <a:stretch>
            <a:fillRect/>
          </a:stretch>
        </p:blipFill>
        <p:spPr>
          <a:xfrm>
            <a:off x="403174" y="1221891"/>
            <a:ext cx="3597841" cy="2719290"/>
          </a:xfrm>
          <a:prstGeom prst="rect">
            <a:avLst/>
          </a:prstGeom>
          <a:ln w="12700">
            <a:miter lim="400000"/>
          </a:ln>
        </p:spPr>
      </p:pic>
      <p:pic>
        <p:nvPicPr>
          <p:cNvPr id="222" name="lp_rohingya_001.jpg" descr="lp_rohingya_001.jpg"/>
          <p:cNvPicPr>
            <a:picLocks noChangeAspect="1"/>
          </p:cNvPicPr>
          <p:nvPr/>
        </p:nvPicPr>
        <p:blipFill>
          <a:blip r:embed="rId4">
            <a:extLst/>
          </a:blip>
          <a:stretch>
            <a:fillRect/>
          </a:stretch>
        </p:blipFill>
        <p:spPr>
          <a:xfrm>
            <a:off x="4621912" y="1220297"/>
            <a:ext cx="3678983" cy="2733718"/>
          </a:xfrm>
          <a:prstGeom prst="rect">
            <a:avLst/>
          </a:prstGeom>
          <a:ln w="12700">
            <a:miter lim="400000"/>
          </a:ln>
        </p:spPr>
      </p:pic>
      <p:pic>
        <p:nvPicPr>
          <p:cNvPr id="223" name="2201826161936147938731.jpg" descr="2201826161936147938731.jpg"/>
          <p:cNvPicPr>
            <a:picLocks noChangeAspect="1"/>
          </p:cNvPicPr>
          <p:nvPr/>
        </p:nvPicPr>
        <p:blipFill>
          <a:blip r:embed="rId5">
            <a:extLst/>
          </a:blip>
          <a:stretch>
            <a:fillRect/>
          </a:stretch>
        </p:blipFill>
        <p:spPr>
          <a:xfrm>
            <a:off x="4619826" y="3999291"/>
            <a:ext cx="3714999" cy="2563590"/>
          </a:xfrm>
          <a:prstGeom prst="rect">
            <a:avLst/>
          </a:prstGeom>
          <a:ln w="12700">
            <a:miter lim="400000"/>
          </a:ln>
        </p:spPr>
      </p:pic>
      <p:pic>
        <p:nvPicPr>
          <p:cNvPr id="224" name="89d32d4c562ed31cff43c8ef097dd5a027537427.jpg" descr="89d32d4c562ed31cff43c8ef097dd5a027537427.jpg"/>
          <p:cNvPicPr>
            <a:picLocks noChangeAspect="1"/>
          </p:cNvPicPr>
          <p:nvPr/>
        </p:nvPicPr>
        <p:blipFill>
          <a:blip r:embed="rId6">
            <a:extLst/>
          </a:blip>
          <a:stretch>
            <a:fillRect/>
          </a:stretch>
        </p:blipFill>
        <p:spPr>
          <a:xfrm>
            <a:off x="416377" y="3997156"/>
            <a:ext cx="3581557" cy="255185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タイトル 1"/>
          <p:cNvSpPr txBox="1"/>
          <p:nvPr>
            <p:ph type="title"/>
          </p:nvPr>
        </p:nvSpPr>
        <p:spPr>
          <a:xfrm>
            <a:off x="395536" y="125760"/>
            <a:ext cx="8435280" cy="998984"/>
          </a:xfrm>
          <a:prstGeom prst="rect">
            <a:avLst/>
          </a:prstGeom>
        </p:spPr>
        <p:txBody>
          <a:bodyPr/>
          <a:lstStyle>
            <a:lvl1pPr algn="ctr">
              <a:defRPr sz="4000"/>
            </a:lvl1pPr>
          </a:lstStyle>
          <a:p>
            <a:pPr/>
            <a:r>
              <a:t>ロータリー米山記念奨学事業</a:t>
            </a:r>
          </a:p>
        </p:txBody>
      </p:sp>
      <p:sp>
        <p:nvSpPr>
          <p:cNvPr id="229" name="コンテンツ プレースホルダー 2"/>
          <p:cNvSpPr txBox="1"/>
          <p:nvPr>
            <p:ph type="body" idx="1"/>
          </p:nvPr>
        </p:nvSpPr>
        <p:spPr>
          <a:xfrm>
            <a:off x="250894" y="1340770"/>
            <a:ext cx="8641586" cy="4896543"/>
          </a:xfrm>
          <a:prstGeom prst="rect">
            <a:avLst/>
          </a:prstGeom>
        </p:spPr>
        <p:txBody>
          <a:bodyPr/>
          <a:lstStyle/>
          <a:p>
            <a:pPr>
              <a:lnSpc>
                <a:spcPct val="90000"/>
              </a:lnSpc>
              <a:spcBef>
                <a:spcPts val="900"/>
              </a:spcBef>
              <a:defRPr b="0" sz="4000"/>
            </a:pPr>
            <a:r>
              <a:t>「世界の平和」を願って始まった　　　　国際奨学事業</a:t>
            </a:r>
          </a:p>
          <a:p>
            <a:pPr>
              <a:lnSpc>
                <a:spcPct val="90000"/>
              </a:lnSpc>
              <a:spcBef>
                <a:spcPts val="900"/>
              </a:spcBef>
              <a:defRPr b="0" sz="4000"/>
            </a:pPr>
          </a:p>
          <a:p>
            <a:pPr>
              <a:lnSpc>
                <a:spcPct val="90000"/>
              </a:lnSpc>
              <a:spcBef>
                <a:spcPts val="900"/>
              </a:spcBef>
              <a:defRPr b="0" sz="4000"/>
            </a:pPr>
          </a:p>
          <a:p>
            <a:pPr>
              <a:lnSpc>
                <a:spcPct val="90000"/>
              </a:lnSpc>
              <a:spcBef>
                <a:spcPts val="900"/>
              </a:spcBef>
              <a:defRPr b="0" sz="4000"/>
            </a:pPr>
            <a:r>
              <a:t>世界的ネットワークを通じて、国際理解、親善、平和を推進すること</a:t>
            </a:r>
          </a:p>
        </p:txBody>
      </p:sp>
      <p:sp>
        <p:nvSpPr>
          <p:cNvPr id="230" name="タイトル 1"/>
          <p:cNvSpPr txBox="1"/>
          <p:nvPr/>
        </p:nvSpPr>
        <p:spPr>
          <a:xfrm>
            <a:off x="130649" y="3161757"/>
            <a:ext cx="8435283" cy="99898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lgn="ctr">
              <a:defRPr b="1" sz="4000">
                <a:latin typeface="Meiryo UI"/>
                <a:ea typeface="Meiryo UI"/>
                <a:cs typeface="Meiryo UI"/>
                <a:sym typeface="Meiryo UI"/>
              </a:defRPr>
            </a:lvl1pPr>
          </a:lstStyle>
          <a:p>
            <a:pPr/>
            <a:r>
              <a:t>ロータリーの目的</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タイトル 1"/>
          <p:cNvSpPr txBox="1"/>
          <p:nvPr>
            <p:ph type="title"/>
          </p:nvPr>
        </p:nvSpPr>
        <p:spPr>
          <a:xfrm>
            <a:off x="395536" y="125760"/>
            <a:ext cx="8435280" cy="998984"/>
          </a:xfrm>
          <a:prstGeom prst="rect">
            <a:avLst/>
          </a:prstGeom>
        </p:spPr>
        <p:txBody>
          <a:bodyPr/>
          <a:lstStyle>
            <a:lvl1pPr algn="ctr">
              <a:defRPr sz="4000"/>
            </a:lvl1pPr>
          </a:lstStyle>
          <a:p>
            <a:pPr/>
            <a:r>
              <a:t>世話クラブ・カウンセラー制度</a:t>
            </a:r>
          </a:p>
        </p:txBody>
      </p:sp>
      <p:sp>
        <p:nvSpPr>
          <p:cNvPr id="235" name="コンテンツ プレースホルダー 2"/>
          <p:cNvSpPr txBox="1"/>
          <p:nvPr>
            <p:ph type="body" idx="1"/>
          </p:nvPr>
        </p:nvSpPr>
        <p:spPr>
          <a:xfrm>
            <a:off x="323528" y="1556790"/>
            <a:ext cx="8435280" cy="4896546"/>
          </a:xfrm>
          <a:prstGeom prst="rect">
            <a:avLst/>
          </a:prstGeom>
        </p:spPr>
        <p:txBody>
          <a:bodyPr/>
          <a:lstStyle/>
          <a:p>
            <a:pPr>
              <a:spcBef>
                <a:spcPts val="900"/>
              </a:spcBef>
              <a:defRPr b="0" sz="4000"/>
            </a:pPr>
            <a:r>
              <a:t>米山記念奨学金の最大の特長</a:t>
            </a:r>
          </a:p>
          <a:p>
            <a:pPr>
              <a:defRPr b="0" sz="4000"/>
            </a:pPr>
          </a:p>
          <a:p>
            <a:pPr>
              <a:spcBef>
                <a:spcPts val="900"/>
              </a:spcBef>
              <a:defRPr b="0" sz="4000"/>
            </a:pPr>
            <a:r>
              <a:t>奨学生一人ひとりに</a:t>
            </a:r>
          </a:p>
          <a:p>
            <a:pPr marL="0" indent="0">
              <a:spcBef>
                <a:spcPts val="900"/>
              </a:spcBef>
              <a:buSzTx/>
              <a:buNone/>
              <a:defRPr b="0" sz="4000"/>
            </a:pPr>
            <a:r>
              <a:t>　世話クラブとカウンセラー選定</a:t>
            </a:r>
          </a:p>
          <a:p>
            <a:pPr marL="0" indent="0">
              <a:spcBef>
                <a:spcPts val="900"/>
              </a:spcBef>
              <a:buSzTx/>
              <a:buNone/>
              <a:defRPr b="0" sz="4000"/>
            </a:pPr>
            <a:r>
              <a:t>　充実したサポート体制</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9" name="Image" descr="Image"/>
          <p:cNvPicPr>
            <a:picLocks noChangeAspect="1"/>
          </p:cNvPicPr>
          <p:nvPr/>
        </p:nvPicPr>
        <p:blipFill>
          <a:blip r:embed="rId3">
            <a:extLst/>
          </a:blip>
          <a:stretch>
            <a:fillRect/>
          </a:stretch>
        </p:blipFill>
        <p:spPr>
          <a:xfrm>
            <a:off x="-6051" y="19036"/>
            <a:ext cx="9196500" cy="673920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3" name="Picture 2" descr="Picture 2"/>
          <p:cNvPicPr>
            <a:picLocks noChangeAspect="1"/>
          </p:cNvPicPr>
          <p:nvPr/>
        </p:nvPicPr>
        <p:blipFill>
          <a:blip r:embed="rId3">
            <a:extLst/>
          </a:blip>
          <a:stretch>
            <a:fillRect/>
          </a:stretch>
        </p:blipFill>
        <p:spPr>
          <a:xfrm>
            <a:off x="2032530" y="1219620"/>
            <a:ext cx="5184578" cy="5026753"/>
          </a:xfrm>
          <a:prstGeom prst="rect">
            <a:avLst/>
          </a:prstGeom>
          <a:ln w="12700">
            <a:miter lim="400000"/>
          </a:ln>
          <a:effectLst>
            <a:outerShdw sx="100000" sy="100000" kx="0" ky="0" algn="b" rotWithShape="0" blurRad="190500" dist="0" dir="0">
              <a:srgbClr val="000000">
                <a:alpha val="70000"/>
              </a:srgbClr>
            </a:outerShdw>
          </a:effectLst>
        </p:spPr>
      </p:pic>
      <p:sp>
        <p:nvSpPr>
          <p:cNvPr id="244" name="タイトル 2"/>
          <p:cNvSpPr txBox="1"/>
          <p:nvPr>
            <p:ph type="title"/>
          </p:nvPr>
        </p:nvSpPr>
        <p:spPr>
          <a:xfrm>
            <a:off x="304338" y="52802"/>
            <a:ext cx="8435283" cy="998984"/>
          </a:xfrm>
          <a:prstGeom prst="rect">
            <a:avLst/>
          </a:prstGeom>
        </p:spPr>
        <p:txBody>
          <a:bodyPr/>
          <a:lstStyle>
            <a:lvl1pPr algn="ctr">
              <a:defRPr sz="4000"/>
            </a:lvl1pPr>
          </a:lstStyle>
          <a:p>
            <a:pPr/>
            <a:r>
              <a:t>学友会（国内33 海外9）</a:t>
            </a:r>
          </a:p>
        </p:txBody>
      </p:sp>
      <p:grpSp>
        <p:nvGrpSpPr>
          <p:cNvPr id="248" name="線吹き出し 2 (枠付き) 1"/>
          <p:cNvGrpSpPr/>
          <p:nvPr/>
        </p:nvGrpSpPr>
        <p:grpSpPr>
          <a:xfrm>
            <a:off x="5443998" y="1192954"/>
            <a:ext cx="3619692" cy="2108937"/>
            <a:chOff x="0" y="0"/>
            <a:chExt cx="3619691" cy="2108935"/>
          </a:xfrm>
        </p:grpSpPr>
        <p:sp>
          <p:nvSpPr>
            <p:cNvPr id="245" name="Rectangle"/>
            <p:cNvSpPr/>
            <p:nvPr/>
          </p:nvSpPr>
          <p:spPr>
            <a:xfrm>
              <a:off x="1027402" y="0"/>
              <a:ext cx="2592290" cy="792089"/>
            </a:xfrm>
            <a:prstGeom prst="rect">
              <a:avLst/>
            </a:prstGeom>
            <a:solidFill>
              <a:srgbClr val="FF0066"/>
            </a:solidFill>
            <a:ln w="34925" cap="flat">
              <a:solidFill>
                <a:srgbClr val="FF0066"/>
              </a:solidFill>
              <a:prstDash val="solid"/>
              <a:round/>
              <a:tailEnd type="oval" w="med" len="me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sz="3200">
                  <a:solidFill>
                    <a:srgbClr val="FFFFFF"/>
                  </a:solidFill>
                  <a:latin typeface="HGP創英角ｺﾞｼｯｸUB"/>
                  <a:ea typeface="HGP創英角ｺﾞｼｯｸUB"/>
                  <a:cs typeface="HGP創英角ｺﾞｼｯｸUB"/>
                  <a:sym typeface="HGP創英角ｺﾞｼｯｸUB"/>
                </a:defRPr>
              </a:pPr>
            </a:p>
          </p:txBody>
        </p:sp>
        <p:sp>
          <p:nvSpPr>
            <p:cNvPr id="246" name="Line"/>
            <p:cNvSpPr/>
            <p:nvPr/>
          </p:nvSpPr>
          <p:spPr>
            <a:xfrm>
              <a:off x="0" y="262814"/>
              <a:ext cx="1059056" cy="18461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5639" y="4681"/>
                  </a:lnTo>
                  <a:lnTo>
                    <a:pt x="0" y="21600"/>
                  </a:lnTo>
                </a:path>
              </a:pathLst>
            </a:custGeom>
            <a:noFill/>
            <a:ln w="34925" cap="flat">
              <a:solidFill>
                <a:srgbClr val="FF0066"/>
              </a:solidFill>
              <a:prstDash val="solid"/>
              <a:round/>
              <a:tailEnd type="oval" w="med" len="med"/>
            </a:ln>
            <a:effectLst/>
          </p:spPr>
          <p:txBody>
            <a:bodyPr wrap="square" lIns="45718" tIns="45718" rIns="45718" bIns="45718" numCol="1" anchor="ctr">
              <a:noAutofit/>
            </a:bodyPr>
            <a:lstStyle/>
            <a:p>
              <a:pPr algn="ctr">
                <a:defRPr sz="3200">
                  <a:solidFill>
                    <a:srgbClr val="FFFFFF"/>
                  </a:solidFill>
                  <a:latin typeface="HGP創英角ｺﾞｼｯｸUB"/>
                  <a:ea typeface="HGP創英角ｺﾞｼｯｸUB"/>
                  <a:cs typeface="HGP創英角ｺﾞｼｯｸUB"/>
                  <a:sym typeface="HGP創英角ｺﾞｼｯｸUB"/>
                </a:defRPr>
              </a:pPr>
            </a:p>
          </p:txBody>
        </p:sp>
        <p:sp>
          <p:nvSpPr>
            <p:cNvPr id="247" name="日本国内：33"/>
            <p:cNvSpPr txBox="1"/>
            <p:nvPr/>
          </p:nvSpPr>
          <p:spPr>
            <a:xfrm>
              <a:off x="1027402" y="109024"/>
              <a:ext cx="2592290" cy="574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3200">
                  <a:solidFill>
                    <a:srgbClr val="FFFFFF"/>
                  </a:solidFill>
                  <a:latin typeface="HGP創英角ｺﾞｼｯｸUB"/>
                  <a:ea typeface="HGP創英角ｺﾞｼｯｸUB"/>
                  <a:cs typeface="HGP創英角ｺﾞｼｯｸUB"/>
                  <a:sym typeface="HGP創英角ｺﾞｼｯｸUB"/>
                </a:defRPr>
              </a:lvl1pPr>
            </a:lstStyle>
            <a:p>
              <a:pPr/>
              <a:r>
                <a:t>日本国内：33</a:t>
              </a:r>
            </a:p>
          </p:txBody>
        </p:sp>
      </p:grpSp>
      <p:grpSp>
        <p:nvGrpSpPr>
          <p:cNvPr id="252" name="線吹き出し 2 (枠付き) 5"/>
          <p:cNvGrpSpPr/>
          <p:nvPr/>
        </p:nvGrpSpPr>
        <p:grpSpPr>
          <a:xfrm>
            <a:off x="3832731" y="1219618"/>
            <a:ext cx="1585145" cy="2156371"/>
            <a:chOff x="0" y="0"/>
            <a:chExt cx="1585143" cy="2156370"/>
          </a:xfrm>
        </p:grpSpPr>
        <p:sp>
          <p:nvSpPr>
            <p:cNvPr id="249" name="Rectangle"/>
            <p:cNvSpPr/>
            <p:nvPr/>
          </p:nvSpPr>
          <p:spPr>
            <a:xfrm>
              <a:off x="0" y="-1"/>
              <a:ext cx="1584177" cy="637202"/>
            </a:xfrm>
            <a:prstGeom prst="rect">
              <a:avLst/>
            </a:prstGeom>
            <a:solidFill>
              <a:srgbClr val="FF0066"/>
            </a:solidFill>
            <a:ln w="34925" cap="flat">
              <a:solidFill>
                <a:srgbClr val="FF0066"/>
              </a:solidFill>
              <a:prstDash val="solid"/>
              <a:round/>
              <a:tailEnd type="oval" w="med" len="me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sz="3200">
                  <a:solidFill>
                    <a:srgbClr val="FFFFFF"/>
                  </a:solidFill>
                  <a:latin typeface="HGP創英角ｺﾞｼｯｸUB"/>
                  <a:ea typeface="HGP創英角ｺﾞｼｯｸUB"/>
                  <a:cs typeface="HGP創英角ｺﾞｼｯｸUB"/>
                  <a:sym typeface="HGP創英角ｺﾞｼｯｸUB"/>
                </a:defRPr>
              </a:pPr>
            </a:p>
          </p:txBody>
        </p:sp>
        <p:sp>
          <p:nvSpPr>
            <p:cNvPr id="250" name="Line"/>
            <p:cNvSpPr/>
            <p:nvPr/>
          </p:nvSpPr>
          <p:spPr>
            <a:xfrm>
              <a:off x="861363" y="311036"/>
              <a:ext cx="723781" cy="18453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3657"/>
                  </a:lnTo>
                  <a:lnTo>
                    <a:pt x="7499" y="21600"/>
                  </a:lnTo>
                </a:path>
              </a:pathLst>
            </a:custGeom>
            <a:noFill/>
            <a:ln w="34925" cap="flat">
              <a:solidFill>
                <a:srgbClr val="FF0066"/>
              </a:solidFill>
              <a:prstDash val="solid"/>
              <a:round/>
              <a:tailEnd type="oval" w="med" len="med"/>
            </a:ln>
            <a:effectLst/>
          </p:spPr>
          <p:txBody>
            <a:bodyPr wrap="square" lIns="45718" tIns="45718" rIns="45718" bIns="45718" numCol="1" anchor="ctr">
              <a:noAutofit/>
            </a:bodyPr>
            <a:lstStyle/>
            <a:p>
              <a:pPr algn="ctr">
                <a:defRPr sz="3200">
                  <a:solidFill>
                    <a:srgbClr val="FFFFFF"/>
                  </a:solidFill>
                  <a:latin typeface="HGP創英角ｺﾞｼｯｸUB"/>
                  <a:ea typeface="HGP創英角ｺﾞｼｯｸUB"/>
                  <a:cs typeface="HGP創英角ｺﾞｼｯｸUB"/>
                  <a:sym typeface="HGP創英角ｺﾞｼｯｸUB"/>
                </a:defRPr>
              </a:pPr>
            </a:p>
          </p:txBody>
        </p:sp>
        <p:sp>
          <p:nvSpPr>
            <p:cNvPr id="251" name="韓国"/>
            <p:cNvSpPr txBox="1"/>
            <p:nvPr/>
          </p:nvSpPr>
          <p:spPr>
            <a:xfrm>
              <a:off x="0" y="69680"/>
              <a:ext cx="1584177" cy="4978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3200">
                  <a:solidFill>
                    <a:srgbClr val="FFFFFF"/>
                  </a:solidFill>
                  <a:latin typeface="HGP創英角ｺﾞｼｯｸUB"/>
                  <a:ea typeface="HGP創英角ｺﾞｼｯｸUB"/>
                  <a:cs typeface="HGP創英角ｺﾞｼｯｸUB"/>
                  <a:sym typeface="HGP創英角ｺﾞｼｯｸUB"/>
                </a:defRPr>
              </a:lvl1pPr>
            </a:lstStyle>
            <a:p>
              <a:pPr/>
              <a:r>
                <a:t>韓国</a:t>
              </a:r>
            </a:p>
          </p:txBody>
        </p:sp>
      </p:grpSp>
      <p:grpSp>
        <p:nvGrpSpPr>
          <p:cNvPr id="256" name="線吹き出し 2 (枠付き) 6"/>
          <p:cNvGrpSpPr/>
          <p:nvPr/>
        </p:nvGrpSpPr>
        <p:grpSpPr>
          <a:xfrm>
            <a:off x="280923" y="2267471"/>
            <a:ext cx="3851085" cy="1166786"/>
            <a:chOff x="0" y="0"/>
            <a:chExt cx="3851083" cy="1166784"/>
          </a:xfrm>
        </p:grpSpPr>
        <p:sp>
          <p:nvSpPr>
            <p:cNvPr id="253" name="Rectangle"/>
            <p:cNvSpPr/>
            <p:nvPr/>
          </p:nvSpPr>
          <p:spPr>
            <a:xfrm>
              <a:off x="-1" y="0"/>
              <a:ext cx="2160242" cy="581669"/>
            </a:xfrm>
            <a:prstGeom prst="rect">
              <a:avLst/>
            </a:prstGeom>
            <a:solidFill>
              <a:srgbClr val="FF0066"/>
            </a:solidFill>
            <a:ln w="34925" cap="flat">
              <a:solidFill>
                <a:srgbClr val="FF0066"/>
              </a:solidFill>
              <a:prstDash val="solid"/>
              <a:round/>
              <a:tailEnd type="oval" w="med" len="me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defRPr sz="2800">
                  <a:solidFill>
                    <a:srgbClr val="FFFFFF"/>
                  </a:solidFill>
                  <a:latin typeface="HGP創英角ｺﾞｼｯｸUB"/>
                  <a:ea typeface="HGP創英角ｺﾞｼｯｸUB"/>
                  <a:cs typeface="HGP創英角ｺﾞｼｯｸUB"/>
                  <a:sym typeface="HGP創英角ｺﾞｼｯｸUB"/>
                </a:defRPr>
              </a:pPr>
            </a:p>
          </p:txBody>
        </p:sp>
        <p:sp>
          <p:nvSpPr>
            <p:cNvPr id="254" name="Line"/>
            <p:cNvSpPr/>
            <p:nvPr/>
          </p:nvSpPr>
          <p:spPr>
            <a:xfrm>
              <a:off x="2161557" y="283928"/>
              <a:ext cx="1689527" cy="8828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754" y="171"/>
                  </a:lnTo>
                  <a:lnTo>
                    <a:pt x="21600" y="21600"/>
                  </a:lnTo>
                </a:path>
              </a:pathLst>
            </a:custGeom>
            <a:noFill/>
            <a:ln w="34925" cap="flat">
              <a:solidFill>
                <a:srgbClr val="FF0066"/>
              </a:solidFill>
              <a:prstDash val="solid"/>
              <a:round/>
              <a:tailEnd type="oval" w="med" len="med"/>
            </a:ln>
            <a:effectLst/>
          </p:spPr>
          <p:txBody>
            <a:bodyPr wrap="square" lIns="45718" tIns="45718" rIns="45718" bIns="45718" numCol="1" anchor="ctr">
              <a:noAutofit/>
            </a:bodyPr>
            <a:lstStyle/>
            <a:p>
              <a:pPr>
                <a:defRPr sz="2800">
                  <a:solidFill>
                    <a:srgbClr val="FFFFFF"/>
                  </a:solidFill>
                  <a:latin typeface="HGP創英角ｺﾞｼｯｸUB"/>
                  <a:ea typeface="HGP創英角ｺﾞｼｯｸUB"/>
                  <a:cs typeface="HGP創英角ｺﾞｼｯｸUB"/>
                  <a:sym typeface="HGP創英角ｺﾞｼｯｸUB"/>
                </a:defRPr>
              </a:pPr>
            </a:p>
          </p:txBody>
        </p:sp>
        <p:sp>
          <p:nvSpPr>
            <p:cNvPr id="255" name="中国"/>
            <p:cNvSpPr txBox="1"/>
            <p:nvPr/>
          </p:nvSpPr>
          <p:spPr>
            <a:xfrm>
              <a:off x="-1" y="41913"/>
              <a:ext cx="2160242" cy="4978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defRPr sz="3200">
                  <a:solidFill>
                    <a:srgbClr val="FFFFFF"/>
                  </a:solidFill>
                  <a:latin typeface="HGP創英角ｺﾞｼｯｸUB"/>
                  <a:ea typeface="HGP創英角ｺﾞｼｯｸUB"/>
                  <a:cs typeface="HGP創英角ｺﾞｼｯｸUB"/>
                  <a:sym typeface="HGP創英角ｺﾞｼｯｸUB"/>
                </a:defRPr>
              </a:lvl1pPr>
            </a:lstStyle>
            <a:p>
              <a:pPr/>
              <a:r>
                <a:t>　中国</a:t>
              </a:r>
            </a:p>
          </p:txBody>
        </p:sp>
      </p:grpSp>
      <p:grpSp>
        <p:nvGrpSpPr>
          <p:cNvPr id="260" name="線吹き出し 2 (枠付き) 7"/>
          <p:cNvGrpSpPr/>
          <p:nvPr/>
        </p:nvGrpSpPr>
        <p:grpSpPr>
          <a:xfrm>
            <a:off x="4817905" y="3336950"/>
            <a:ext cx="4127396" cy="637202"/>
            <a:chOff x="0" y="0"/>
            <a:chExt cx="4127394" cy="637201"/>
          </a:xfrm>
        </p:grpSpPr>
        <p:sp>
          <p:nvSpPr>
            <p:cNvPr id="257" name="Rectangle"/>
            <p:cNvSpPr/>
            <p:nvPr/>
          </p:nvSpPr>
          <p:spPr>
            <a:xfrm>
              <a:off x="2471209" y="0"/>
              <a:ext cx="1656186" cy="637202"/>
            </a:xfrm>
            <a:prstGeom prst="rect">
              <a:avLst/>
            </a:prstGeom>
            <a:solidFill>
              <a:srgbClr val="FF0066"/>
            </a:solidFill>
            <a:ln w="34925" cap="flat">
              <a:solidFill>
                <a:srgbClr val="FF0066"/>
              </a:solidFill>
              <a:prstDash val="solid"/>
              <a:round/>
              <a:tailEnd type="oval" w="med" len="me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sz="3200">
                  <a:solidFill>
                    <a:srgbClr val="FFFFFF"/>
                  </a:solidFill>
                  <a:latin typeface="HGP創英角ｺﾞｼｯｸUB"/>
                  <a:ea typeface="HGP創英角ｺﾞｼｯｸUB"/>
                  <a:cs typeface="HGP創英角ｺﾞｼｯｸUB"/>
                  <a:sym typeface="HGP創英角ｺﾞｼｯｸUB"/>
                </a:defRPr>
              </a:pPr>
            </a:p>
          </p:txBody>
        </p:sp>
        <p:sp>
          <p:nvSpPr>
            <p:cNvPr id="258" name="Line"/>
            <p:cNvSpPr/>
            <p:nvPr/>
          </p:nvSpPr>
          <p:spPr>
            <a:xfrm>
              <a:off x="0" y="418309"/>
              <a:ext cx="2462864" cy="148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9521" y="1118"/>
                  </a:lnTo>
                  <a:lnTo>
                    <a:pt x="0" y="21600"/>
                  </a:lnTo>
                </a:path>
              </a:pathLst>
            </a:custGeom>
            <a:noFill/>
            <a:ln w="34925" cap="flat">
              <a:solidFill>
                <a:srgbClr val="FF0066"/>
              </a:solidFill>
              <a:prstDash val="solid"/>
              <a:round/>
              <a:tailEnd type="oval" w="med" len="med"/>
            </a:ln>
            <a:effectLst/>
          </p:spPr>
          <p:txBody>
            <a:bodyPr wrap="square" lIns="45718" tIns="45718" rIns="45718" bIns="45718" numCol="1" anchor="ctr">
              <a:noAutofit/>
            </a:bodyPr>
            <a:lstStyle/>
            <a:p>
              <a:pPr algn="ctr">
                <a:defRPr sz="3200">
                  <a:solidFill>
                    <a:srgbClr val="FFFFFF"/>
                  </a:solidFill>
                  <a:latin typeface="HGP創英角ｺﾞｼｯｸUB"/>
                  <a:ea typeface="HGP創英角ｺﾞｼｯｸUB"/>
                  <a:cs typeface="HGP創英角ｺﾞｼｯｸUB"/>
                  <a:sym typeface="HGP創英角ｺﾞｼｯｸUB"/>
                </a:defRPr>
              </a:pPr>
            </a:p>
          </p:txBody>
        </p:sp>
        <p:sp>
          <p:nvSpPr>
            <p:cNvPr id="259" name="台湾"/>
            <p:cNvSpPr txBox="1"/>
            <p:nvPr/>
          </p:nvSpPr>
          <p:spPr>
            <a:xfrm>
              <a:off x="2471209" y="69680"/>
              <a:ext cx="1656186" cy="4978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3200">
                  <a:solidFill>
                    <a:srgbClr val="FFFFFF"/>
                  </a:solidFill>
                  <a:latin typeface="HGP創英角ｺﾞｼｯｸUB"/>
                  <a:ea typeface="HGP創英角ｺﾞｼｯｸUB"/>
                  <a:cs typeface="HGP創英角ｺﾞｼｯｸUB"/>
                  <a:sym typeface="HGP創英角ｺﾞｼｯｸUB"/>
                </a:defRPr>
              </a:lvl1pPr>
            </a:lstStyle>
            <a:p>
              <a:pPr/>
              <a:r>
                <a:t>台湾</a:t>
              </a:r>
            </a:p>
          </p:txBody>
        </p:sp>
      </p:grpSp>
      <p:grpSp>
        <p:nvGrpSpPr>
          <p:cNvPr id="264" name="線吹き出し 2 (枠付き) 8"/>
          <p:cNvGrpSpPr/>
          <p:nvPr/>
        </p:nvGrpSpPr>
        <p:grpSpPr>
          <a:xfrm>
            <a:off x="280923" y="4253402"/>
            <a:ext cx="3692221" cy="1104547"/>
            <a:chOff x="0" y="0"/>
            <a:chExt cx="3692219" cy="1104546"/>
          </a:xfrm>
        </p:grpSpPr>
        <p:sp>
          <p:nvSpPr>
            <p:cNvPr id="261" name="Rectangle"/>
            <p:cNvSpPr/>
            <p:nvPr/>
          </p:nvSpPr>
          <p:spPr>
            <a:xfrm>
              <a:off x="-1" y="462394"/>
              <a:ext cx="2147464" cy="642153"/>
            </a:xfrm>
            <a:prstGeom prst="rect">
              <a:avLst/>
            </a:prstGeom>
            <a:solidFill>
              <a:srgbClr val="FF0066"/>
            </a:solidFill>
            <a:ln w="34925" cap="flat">
              <a:solidFill>
                <a:srgbClr val="FF0066"/>
              </a:solidFill>
              <a:prstDash val="solid"/>
              <a:round/>
              <a:tailEnd type="oval" w="med" len="me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sz="3200">
                  <a:solidFill>
                    <a:srgbClr val="FFFFFF"/>
                  </a:solidFill>
                  <a:latin typeface="HGP創英角ｺﾞｼｯｸUB"/>
                  <a:ea typeface="HGP創英角ｺﾞｼｯｸUB"/>
                  <a:cs typeface="HGP創英角ｺﾞｼｯｸUB"/>
                  <a:sym typeface="HGP創英角ｺﾞｼｯｸUB"/>
                </a:defRPr>
              </a:pPr>
            </a:p>
          </p:txBody>
        </p:sp>
        <p:sp>
          <p:nvSpPr>
            <p:cNvPr id="262" name="Line"/>
            <p:cNvSpPr/>
            <p:nvPr/>
          </p:nvSpPr>
          <p:spPr>
            <a:xfrm>
              <a:off x="2148772" y="0"/>
              <a:ext cx="1543448" cy="7835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387"/>
                  </a:moveTo>
                  <a:lnTo>
                    <a:pt x="2997" y="21600"/>
                  </a:lnTo>
                  <a:lnTo>
                    <a:pt x="21600" y="0"/>
                  </a:lnTo>
                </a:path>
              </a:pathLst>
            </a:custGeom>
            <a:noFill/>
            <a:ln w="34925" cap="flat">
              <a:solidFill>
                <a:srgbClr val="FF0066"/>
              </a:solidFill>
              <a:prstDash val="solid"/>
              <a:round/>
              <a:tailEnd type="oval" w="med" len="med"/>
            </a:ln>
            <a:effectLst/>
          </p:spPr>
          <p:txBody>
            <a:bodyPr wrap="square" lIns="45718" tIns="45718" rIns="45718" bIns="45718" numCol="1" anchor="ctr">
              <a:noAutofit/>
            </a:bodyPr>
            <a:lstStyle/>
            <a:p>
              <a:pPr algn="ctr">
                <a:defRPr sz="3200">
                  <a:solidFill>
                    <a:srgbClr val="FFFFFF"/>
                  </a:solidFill>
                  <a:latin typeface="HGP創英角ｺﾞｼｯｸUB"/>
                  <a:ea typeface="HGP創英角ｺﾞｼｯｸUB"/>
                  <a:cs typeface="HGP創英角ｺﾞｼｯｸUB"/>
                  <a:sym typeface="HGP創英角ｺﾞｼｯｸUB"/>
                </a:defRPr>
              </a:pPr>
            </a:p>
          </p:txBody>
        </p:sp>
        <p:sp>
          <p:nvSpPr>
            <p:cNvPr id="263" name="タイ"/>
            <p:cNvSpPr txBox="1"/>
            <p:nvPr/>
          </p:nvSpPr>
          <p:spPr>
            <a:xfrm>
              <a:off x="-1" y="534549"/>
              <a:ext cx="2147464" cy="4978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3200">
                  <a:solidFill>
                    <a:srgbClr val="FFFFFF"/>
                  </a:solidFill>
                  <a:latin typeface="HGP創英角ｺﾞｼｯｸUB"/>
                  <a:ea typeface="HGP創英角ｺﾞｼｯｸUB"/>
                  <a:cs typeface="HGP創英角ｺﾞｼｯｸUB"/>
                  <a:sym typeface="HGP創英角ｺﾞｼｯｸUB"/>
                </a:defRPr>
              </a:lvl1pPr>
            </a:lstStyle>
            <a:p>
              <a:pPr/>
              <a:r>
                <a:t>タイ</a:t>
              </a:r>
            </a:p>
          </p:txBody>
        </p:sp>
      </p:grpSp>
      <p:grpSp>
        <p:nvGrpSpPr>
          <p:cNvPr id="268" name="線吹き出し 2 (枠付き) 9"/>
          <p:cNvGrpSpPr/>
          <p:nvPr/>
        </p:nvGrpSpPr>
        <p:grpSpPr>
          <a:xfrm>
            <a:off x="280924" y="3709334"/>
            <a:ext cx="3161471" cy="641102"/>
            <a:chOff x="0" y="0"/>
            <a:chExt cx="3161469" cy="641101"/>
          </a:xfrm>
        </p:grpSpPr>
        <p:sp>
          <p:nvSpPr>
            <p:cNvPr id="265" name="Rectangle"/>
            <p:cNvSpPr/>
            <p:nvPr/>
          </p:nvSpPr>
          <p:spPr>
            <a:xfrm>
              <a:off x="0" y="3900"/>
              <a:ext cx="2160242" cy="637202"/>
            </a:xfrm>
            <a:prstGeom prst="rect">
              <a:avLst/>
            </a:prstGeom>
            <a:solidFill>
              <a:srgbClr val="FF0066"/>
            </a:solidFill>
            <a:ln w="34925" cap="flat">
              <a:solidFill>
                <a:srgbClr val="FF0066"/>
              </a:solidFill>
              <a:prstDash val="solid"/>
              <a:round/>
              <a:tailEnd type="oval" w="med" len="me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sz="3200">
                  <a:solidFill>
                    <a:srgbClr val="FFFFFF"/>
                  </a:solidFill>
                  <a:latin typeface="HGP創英角ｺﾞｼｯｸUB"/>
                  <a:ea typeface="HGP創英角ｺﾞｼｯｸUB"/>
                  <a:cs typeface="HGP創英角ｺﾞｼｯｸUB"/>
                  <a:sym typeface="HGP創英角ｺﾞｼｯｸUB"/>
                </a:defRPr>
              </a:pPr>
            </a:p>
          </p:txBody>
        </p:sp>
        <p:sp>
          <p:nvSpPr>
            <p:cNvPr id="266" name="Line"/>
            <p:cNvSpPr/>
            <p:nvPr/>
          </p:nvSpPr>
          <p:spPr>
            <a:xfrm>
              <a:off x="2161558" y="0"/>
              <a:ext cx="999913" cy="3225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087"/>
                  </a:moveTo>
                  <a:lnTo>
                    <a:pt x="4653" y="21600"/>
                  </a:lnTo>
                  <a:lnTo>
                    <a:pt x="21600" y="0"/>
                  </a:lnTo>
                </a:path>
              </a:pathLst>
            </a:custGeom>
            <a:noFill/>
            <a:ln w="34925" cap="flat">
              <a:solidFill>
                <a:srgbClr val="FF0066"/>
              </a:solidFill>
              <a:prstDash val="solid"/>
              <a:round/>
              <a:tailEnd type="oval" w="med" len="med"/>
            </a:ln>
            <a:effectLst/>
          </p:spPr>
          <p:txBody>
            <a:bodyPr wrap="square" lIns="45718" tIns="45718" rIns="45718" bIns="45718" numCol="1" anchor="ctr">
              <a:noAutofit/>
            </a:bodyPr>
            <a:lstStyle/>
            <a:p>
              <a:pPr algn="ctr">
                <a:defRPr sz="3200">
                  <a:solidFill>
                    <a:srgbClr val="FFFFFF"/>
                  </a:solidFill>
                  <a:latin typeface="HGP創英角ｺﾞｼｯｸUB"/>
                  <a:ea typeface="HGP創英角ｺﾞｼｯｸUB"/>
                  <a:cs typeface="HGP創英角ｺﾞｼｯｸUB"/>
                  <a:sym typeface="HGP創英角ｺﾞｼｯｸUB"/>
                </a:defRPr>
              </a:pPr>
            </a:p>
          </p:txBody>
        </p:sp>
        <p:sp>
          <p:nvSpPr>
            <p:cNvPr id="267" name="ネパール"/>
            <p:cNvSpPr txBox="1"/>
            <p:nvPr/>
          </p:nvSpPr>
          <p:spPr>
            <a:xfrm>
              <a:off x="0" y="73580"/>
              <a:ext cx="2160242" cy="4978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3200">
                  <a:solidFill>
                    <a:srgbClr val="FFFFFF"/>
                  </a:solidFill>
                  <a:latin typeface="HGP創英角ｺﾞｼｯｸUB"/>
                  <a:ea typeface="HGP創英角ｺﾞｼｯｸUB"/>
                  <a:cs typeface="HGP創英角ｺﾞｼｯｸUB"/>
                  <a:sym typeface="HGP創英角ｺﾞｼｯｸUB"/>
                </a:defRPr>
              </a:lvl1pPr>
            </a:lstStyle>
            <a:p>
              <a:pPr/>
              <a:r>
                <a:t>ネパール</a:t>
              </a:r>
            </a:p>
          </p:txBody>
        </p:sp>
      </p:grpSp>
      <p:grpSp>
        <p:nvGrpSpPr>
          <p:cNvPr id="272" name="線吹き出し 2 (枠付き) 12"/>
          <p:cNvGrpSpPr/>
          <p:nvPr/>
        </p:nvGrpSpPr>
        <p:grpSpPr>
          <a:xfrm>
            <a:off x="280924" y="1219720"/>
            <a:ext cx="3747177" cy="1725027"/>
            <a:chOff x="0" y="0"/>
            <a:chExt cx="3747176" cy="1725025"/>
          </a:xfrm>
        </p:grpSpPr>
        <p:sp>
          <p:nvSpPr>
            <p:cNvPr id="269" name="Rectangle"/>
            <p:cNvSpPr/>
            <p:nvPr/>
          </p:nvSpPr>
          <p:spPr>
            <a:xfrm>
              <a:off x="0" y="-1"/>
              <a:ext cx="2160242" cy="650878"/>
            </a:xfrm>
            <a:prstGeom prst="rect">
              <a:avLst/>
            </a:prstGeom>
            <a:solidFill>
              <a:srgbClr val="FF0066"/>
            </a:solidFill>
            <a:ln w="34925" cap="flat">
              <a:solidFill>
                <a:srgbClr val="FF0066"/>
              </a:solidFill>
              <a:prstDash val="solid"/>
              <a:round/>
              <a:tailEnd type="oval" w="med" len="me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sz="3200">
                  <a:solidFill>
                    <a:srgbClr val="FFFFFF"/>
                  </a:solidFill>
                  <a:latin typeface="HGP創英角ｺﾞｼｯｸUB"/>
                  <a:ea typeface="HGP創英角ｺﾞｼｯｸUB"/>
                  <a:cs typeface="HGP創英角ｺﾞｼｯｸUB"/>
                  <a:sym typeface="HGP創英角ｺﾞｼｯｸUB"/>
                </a:defRPr>
              </a:pPr>
            </a:p>
          </p:txBody>
        </p:sp>
        <p:sp>
          <p:nvSpPr>
            <p:cNvPr id="270" name="Line"/>
            <p:cNvSpPr/>
            <p:nvPr/>
          </p:nvSpPr>
          <p:spPr>
            <a:xfrm>
              <a:off x="2161558" y="317712"/>
              <a:ext cx="1585619" cy="14073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4637" y="4892"/>
                  </a:lnTo>
                  <a:lnTo>
                    <a:pt x="21600" y="21600"/>
                  </a:lnTo>
                </a:path>
              </a:pathLst>
            </a:custGeom>
            <a:noFill/>
            <a:ln w="34925" cap="flat">
              <a:solidFill>
                <a:srgbClr val="FF0066"/>
              </a:solidFill>
              <a:prstDash val="solid"/>
              <a:round/>
              <a:tailEnd type="oval" w="med" len="med"/>
            </a:ln>
            <a:effectLst/>
          </p:spPr>
          <p:txBody>
            <a:bodyPr wrap="square" lIns="45718" tIns="45718" rIns="45718" bIns="45718" numCol="1" anchor="ctr">
              <a:noAutofit/>
            </a:bodyPr>
            <a:lstStyle/>
            <a:p>
              <a:pPr algn="ctr">
                <a:defRPr sz="3200">
                  <a:solidFill>
                    <a:srgbClr val="FFFFFF"/>
                  </a:solidFill>
                  <a:latin typeface="HGP創英角ｺﾞｼｯｸUB"/>
                  <a:ea typeface="HGP創英角ｺﾞｼｯｸUB"/>
                  <a:cs typeface="HGP創英角ｺﾞｼｯｸUB"/>
                  <a:sym typeface="HGP創英角ｺﾞｼｯｸUB"/>
                </a:defRPr>
              </a:pPr>
            </a:p>
          </p:txBody>
        </p:sp>
        <p:sp>
          <p:nvSpPr>
            <p:cNvPr id="271" name="モンゴル"/>
            <p:cNvSpPr txBox="1"/>
            <p:nvPr/>
          </p:nvSpPr>
          <p:spPr>
            <a:xfrm>
              <a:off x="0" y="76518"/>
              <a:ext cx="2160242" cy="4978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3200">
                  <a:solidFill>
                    <a:srgbClr val="FFFFFF"/>
                  </a:solidFill>
                  <a:latin typeface="HGP創英角ｺﾞｼｯｸUB"/>
                  <a:ea typeface="HGP創英角ｺﾞｼｯｸUB"/>
                  <a:cs typeface="HGP創英角ｺﾞｼｯｸUB"/>
                  <a:sym typeface="HGP創英角ｺﾞｼｯｸUB"/>
                </a:defRPr>
              </a:lvl1pPr>
            </a:lstStyle>
            <a:p>
              <a:pPr/>
              <a:r>
                <a:t>モンゴル</a:t>
              </a:r>
            </a:p>
          </p:txBody>
        </p:sp>
      </p:grpSp>
      <p:sp>
        <p:nvSpPr>
          <p:cNvPr id="273" name="正方形/長方形 4"/>
          <p:cNvSpPr txBox="1"/>
          <p:nvPr/>
        </p:nvSpPr>
        <p:spPr>
          <a:xfrm>
            <a:off x="88315" y="832916"/>
            <a:ext cx="1231730" cy="586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b="1" sz="3200">
                <a:solidFill>
                  <a:srgbClr val="FFC000"/>
                </a:solidFill>
                <a:effectLst>
                  <a:outerShdw sx="100000" sy="100000" kx="0" ky="0" algn="b" rotWithShape="0" blurRad="38100" dist="20320" dir="1800000">
                    <a:srgbClr val="000000">
                      <a:alpha val="40000"/>
                    </a:srgbClr>
                  </a:outerShdw>
                </a:effectLst>
                <a:latin typeface="Century Gothic"/>
                <a:ea typeface="Century Gothic"/>
                <a:cs typeface="Century Gothic"/>
                <a:sym typeface="Century Gothic"/>
              </a:defRPr>
            </a:lvl1pPr>
          </a:lstStyle>
          <a:p>
            <a:pPr/>
            <a:r>
              <a:t>2014</a:t>
            </a:r>
          </a:p>
        </p:txBody>
      </p:sp>
      <p:sp>
        <p:nvSpPr>
          <p:cNvPr id="274" name="正方形/長方形 15"/>
          <p:cNvSpPr txBox="1"/>
          <p:nvPr/>
        </p:nvSpPr>
        <p:spPr>
          <a:xfrm>
            <a:off x="88315" y="1870597"/>
            <a:ext cx="1231730" cy="586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b="1" sz="3200">
                <a:solidFill>
                  <a:srgbClr val="FFC000"/>
                </a:solidFill>
                <a:effectLst>
                  <a:outerShdw sx="100000" sy="100000" kx="0" ky="0" algn="b" rotWithShape="0" blurRad="38100" dist="20320" dir="1800000">
                    <a:srgbClr val="000000">
                      <a:alpha val="40000"/>
                    </a:srgbClr>
                  </a:outerShdw>
                </a:effectLst>
                <a:latin typeface="Century Gothic"/>
                <a:ea typeface="Century Gothic"/>
                <a:cs typeface="Century Gothic"/>
                <a:sym typeface="Century Gothic"/>
              </a:defRPr>
            </a:lvl1pPr>
          </a:lstStyle>
          <a:p>
            <a:pPr/>
            <a:r>
              <a:t>2009</a:t>
            </a:r>
          </a:p>
        </p:txBody>
      </p:sp>
      <p:sp>
        <p:nvSpPr>
          <p:cNvPr id="275" name="正方形/長方形 17"/>
          <p:cNvSpPr txBox="1"/>
          <p:nvPr/>
        </p:nvSpPr>
        <p:spPr>
          <a:xfrm>
            <a:off x="4329195" y="832916"/>
            <a:ext cx="1231731" cy="586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b="1" sz="3200">
                <a:solidFill>
                  <a:srgbClr val="FFC000"/>
                </a:solidFill>
                <a:effectLst>
                  <a:outerShdw sx="100000" sy="100000" kx="0" ky="0" algn="b" rotWithShape="0" blurRad="38100" dist="20320" dir="1800000">
                    <a:srgbClr val="000000">
                      <a:alpha val="40000"/>
                    </a:srgbClr>
                  </a:outerShdw>
                </a:effectLst>
                <a:latin typeface="Century Gothic"/>
                <a:ea typeface="Century Gothic"/>
                <a:cs typeface="Century Gothic"/>
                <a:sym typeface="Century Gothic"/>
              </a:defRPr>
            </a:lvl1pPr>
          </a:lstStyle>
          <a:p>
            <a:pPr/>
            <a:r>
              <a:t>1989</a:t>
            </a:r>
          </a:p>
        </p:txBody>
      </p:sp>
      <p:sp>
        <p:nvSpPr>
          <p:cNvPr id="276" name="正方形/長方形 18"/>
          <p:cNvSpPr txBox="1"/>
          <p:nvPr/>
        </p:nvSpPr>
        <p:spPr>
          <a:xfrm>
            <a:off x="7929595" y="2984443"/>
            <a:ext cx="1231731" cy="586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b="1" sz="3200">
                <a:solidFill>
                  <a:srgbClr val="FFC000"/>
                </a:solidFill>
                <a:effectLst>
                  <a:outerShdw sx="100000" sy="100000" kx="0" ky="0" algn="b" rotWithShape="0" blurRad="38100" dist="20320" dir="1800000">
                    <a:srgbClr val="000000">
                      <a:alpha val="40000"/>
                    </a:srgbClr>
                  </a:outerShdw>
                </a:effectLst>
                <a:latin typeface="Century Gothic"/>
                <a:ea typeface="Century Gothic"/>
                <a:cs typeface="Century Gothic"/>
                <a:sym typeface="Century Gothic"/>
              </a:defRPr>
            </a:lvl1pPr>
          </a:lstStyle>
          <a:p>
            <a:pPr/>
            <a:r>
              <a:t>1983</a:t>
            </a:r>
          </a:p>
        </p:txBody>
      </p:sp>
      <p:sp>
        <p:nvSpPr>
          <p:cNvPr id="277" name="正方形/長方形 19"/>
          <p:cNvSpPr txBox="1"/>
          <p:nvPr/>
        </p:nvSpPr>
        <p:spPr>
          <a:xfrm>
            <a:off x="88315" y="3363164"/>
            <a:ext cx="1231730" cy="586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b="1" sz="3200">
                <a:solidFill>
                  <a:srgbClr val="FFC000"/>
                </a:solidFill>
                <a:effectLst>
                  <a:outerShdw sx="100000" sy="100000" kx="0" ky="0" algn="b" rotWithShape="0" blurRad="38100" dist="20320" dir="1800000">
                    <a:srgbClr val="000000">
                      <a:alpha val="40000"/>
                    </a:srgbClr>
                  </a:outerShdw>
                </a:effectLst>
                <a:latin typeface="Century Gothic"/>
                <a:ea typeface="Century Gothic"/>
                <a:cs typeface="Century Gothic"/>
                <a:sym typeface="Century Gothic"/>
              </a:defRPr>
            </a:lvl1pPr>
          </a:lstStyle>
          <a:p>
            <a:pPr/>
            <a:r>
              <a:t>2013</a:t>
            </a:r>
          </a:p>
        </p:txBody>
      </p:sp>
      <p:sp>
        <p:nvSpPr>
          <p:cNvPr id="278" name="正方形/長方形 20"/>
          <p:cNvSpPr txBox="1"/>
          <p:nvPr/>
        </p:nvSpPr>
        <p:spPr>
          <a:xfrm>
            <a:off x="101093" y="4350436"/>
            <a:ext cx="1231730" cy="586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b="1" sz="3200">
                <a:solidFill>
                  <a:srgbClr val="FFC000"/>
                </a:solidFill>
                <a:effectLst>
                  <a:outerShdw sx="100000" sy="100000" kx="0" ky="0" algn="b" rotWithShape="0" blurRad="38100" dist="20320" dir="1800000">
                    <a:srgbClr val="000000">
                      <a:alpha val="40000"/>
                    </a:srgbClr>
                  </a:outerShdw>
                </a:effectLst>
                <a:latin typeface="Century Gothic"/>
                <a:ea typeface="Century Gothic"/>
                <a:cs typeface="Century Gothic"/>
                <a:sym typeface="Century Gothic"/>
              </a:defRPr>
            </a:lvl1pPr>
          </a:lstStyle>
          <a:p>
            <a:pPr/>
            <a:r>
              <a:t>2012</a:t>
            </a:r>
          </a:p>
        </p:txBody>
      </p:sp>
      <p:grpSp>
        <p:nvGrpSpPr>
          <p:cNvPr id="282" name="線吹き出し 2 (枠付き) 21"/>
          <p:cNvGrpSpPr/>
          <p:nvPr/>
        </p:nvGrpSpPr>
        <p:grpSpPr>
          <a:xfrm>
            <a:off x="268146" y="4604327"/>
            <a:ext cx="3074369" cy="1762333"/>
            <a:chOff x="0" y="0"/>
            <a:chExt cx="3074368" cy="1762331"/>
          </a:xfrm>
        </p:grpSpPr>
        <p:sp>
          <p:nvSpPr>
            <p:cNvPr id="279" name="Rectangle"/>
            <p:cNvSpPr/>
            <p:nvPr/>
          </p:nvSpPr>
          <p:spPr>
            <a:xfrm>
              <a:off x="0" y="1125130"/>
              <a:ext cx="2160242" cy="637202"/>
            </a:xfrm>
            <a:prstGeom prst="rect">
              <a:avLst/>
            </a:prstGeom>
            <a:solidFill>
              <a:srgbClr val="FF0066"/>
            </a:solidFill>
            <a:ln w="34925" cap="flat">
              <a:solidFill>
                <a:srgbClr val="FF0066"/>
              </a:solidFill>
              <a:prstDash val="solid"/>
              <a:round/>
              <a:tailEnd type="oval" w="med" len="me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sz="3200">
                  <a:solidFill>
                    <a:srgbClr val="FFFFFF"/>
                  </a:solidFill>
                  <a:latin typeface="HGP創英角ｺﾞｼｯｸUB"/>
                  <a:ea typeface="HGP創英角ｺﾞｼｯｸUB"/>
                  <a:cs typeface="HGP創英角ｺﾞｼｯｸUB"/>
                  <a:sym typeface="HGP創英角ｺﾞｼｯｸUB"/>
                </a:defRPr>
              </a:pPr>
            </a:p>
          </p:txBody>
        </p:sp>
        <p:sp>
          <p:nvSpPr>
            <p:cNvPr id="280" name="Line"/>
            <p:cNvSpPr/>
            <p:nvPr/>
          </p:nvSpPr>
          <p:spPr>
            <a:xfrm>
              <a:off x="2161558" y="-1"/>
              <a:ext cx="912811" cy="14438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485"/>
                  </a:moveTo>
                  <a:lnTo>
                    <a:pt x="5097" y="21600"/>
                  </a:lnTo>
                  <a:lnTo>
                    <a:pt x="21600" y="0"/>
                  </a:lnTo>
                </a:path>
              </a:pathLst>
            </a:custGeom>
            <a:noFill/>
            <a:ln w="34925" cap="flat">
              <a:solidFill>
                <a:srgbClr val="FF0066"/>
              </a:solidFill>
              <a:prstDash val="solid"/>
              <a:round/>
              <a:tailEnd type="oval" w="med" len="med"/>
            </a:ln>
            <a:effectLst/>
          </p:spPr>
          <p:txBody>
            <a:bodyPr wrap="square" lIns="45718" tIns="45718" rIns="45718" bIns="45718" numCol="1" anchor="ctr">
              <a:noAutofit/>
            </a:bodyPr>
            <a:lstStyle/>
            <a:p>
              <a:pPr algn="ctr">
                <a:defRPr sz="3200">
                  <a:solidFill>
                    <a:srgbClr val="FFFFFF"/>
                  </a:solidFill>
                  <a:latin typeface="HGP創英角ｺﾞｼｯｸUB"/>
                  <a:ea typeface="HGP創英角ｺﾞｼｯｸUB"/>
                  <a:cs typeface="HGP創英角ｺﾞｼｯｸUB"/>
                  <a:sym typeface="HGP創英角ｺﾞｼｯｸUB"/>
                </a:defRPr>
              </a:pPr>
            </a:p>
          </p:txBody>
        </p:sp>
        <p:sp>
          <p:nvSpPr>
            <p:cNvPr id="281" name="スリランカ"/>
            <p:cNvSpPr txBox="1"/>
            <p:nvPr/>
          </p:nvSpPr>
          <p:spPr>
            <a:xfrm>
              <a:off x="0" y="1194811"/>
              <a:ext cx="2160242" cy="4978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3200">
                  <a:solidFill>
                    <a:srgbClr val="FFFFFF"/>
                  </a:solidFill>
                  <a:latin typeface="HGP創英角ｺﾞｼｯｸUB"/>
                  <a:ea typeface="HGP創英角ｺﾞｼｯｸUB"/>
                  <a:cs typeface="HGP創英角ｺﾞｼｯｸUB"/>
                  <a:sym typeface="HGP創英角ｺﾞｼｯｸUB"/>
                </a:defRPr>
              </a:lvl1pPr>
            </a:lstStyle>
            <a:p>
              <a:pPr/>
              <a:r>
                <a:t>スリランカ</a:t>
              </a:r>
            </a:p>
          </p:txBody>
        </p:sp>
      </p:grpSp>
      <p:sp>
        <p:nvSpPr>
          <p:cNvPr id="283" name="正方形/長方形 22"/>
          <p:cNvSpPr txBox="1"/>
          <p:nvPr/>
        </p:nvSpPr>
        <p:spPr>
          <a:xfrm>
            <a:off x="88315" y="5357948"/>
            <a:ext cx="1231730" cy="586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b="1" sz="3200">
                <a:solidFill>
                  <a:srgbClr val="FFC000"/>
                </a:solidFill>
                <a:effectLst>
                  <a:outerShdw sx="100000" sy="100000" kx="0" ky="0" algn="b" rotWithShape="0" blurRad="38100" dist="20320" dir="1800000">
                    <a:srgbClr val="000000">
                      <a:alpha val="40000"/>
                    </a:srgbClr>
                  </a:outerShdw>
                </a:effectLst>
                <a:latin typeface="Century Gothic"/>
                <a:ea typeface="Century Gothic"/>
                <a:cs typeface="Century Gothic"/>
                <a:sym typeface="Century Gothic"/>
              </a:defRPr>
            </a:lvl1pPr>
          </a:lstStyle>
          <a:p>
            <a:pPr/>
            <a:r>
              <a:t>2016</a:t>
            </a:r>
          </a:p>
        </p:txBody>
      </p:sp>
      <p:grpSp>
        <p:nvGrpSpPr>
          <p:cNvPr id="287" name="線吹き出し 2 (枠付き) 24"/>
          <p:cNvGrpSpPr/>
          <p:nvPr/>
        </p:nvGrpSpPr>
        <p:grpSpPr>
          <a:xfrm>
            <a:off x="3863311" y="4395358"/>
            <a:ext cx="5221097" cy="682823"/>
            <a:chOff x="0" y="0"/>
            <a:chExt cx="5221095" cy="682822"/>
          </a:xfrm>
        </p:grpSpPr>
        <p:sp>
          <p:nvSpPr>
            <p:cNvPr id="284" name="Rectangle"/>
            <p:cNvSpPr/>
            <p:nvPr/>
          </p:nvSpPr>
          <p:spPr>
            <a:xfrm>
              <a:off x="2983354" y="0"/>
              <a:ext cx="2237742" cy="682823"/>
            </a:xfrm>
            <a:prstGeom prst="rect">
              <a:avLst/>
            </a:prstGeom>
            <a:solidFill>
              <a:srgbClr val="FF0066"/>
            </a:solidFill>
            <a:ln w="34925" cap="flat">
              <a:solidFill>
                <a:srgbClr val="FF0066"/>
              </a:solidFill>
              <a:prstDash val="solid"/>
              <a:round/>
              <a:tailEnd type="oval" w="med" len="me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sz="3200">
                  <a:solidFill>
                    <a:srgbClr val="FFFFFF"/>
                  </a:solidFill>
                  <a:latin typeface="HGP創英角ｺﾞｼｯｸUB"/>
                  <a:ea typeface="HGP創英角ｺﾞｼｯｸUB"/>
                  <a:cs typeface="HGP創英角ｺﾞｼｯｸUB"/>
                  <a:sym typeface="HGP創英角ｺﾞｼｯｸUB"/>
                </a:defRPr>
              </a:pPr>
            </a:p>
          </p:txBody>
        </p:sp>
        <p:sp>
          <p:nvSpPr>
            <p:cNvPr id="285" name="Line"/>
            <p:cNvSpPr/>
            <p:nvPr/>
          </p:nvSpPr>
          <p:spPr>
            <a:xfrm>
              <a:off x="0" y="182839"/>
              <a:ext cx="2972078" cy="2736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952"/>
                  </a:moveTo>
                  <a:lnTo>
                    <a:pt x="19273" y="21600"/>
                  </a:lnTo>
                  <a:lnTo>
                    <a:pt x="0" y="0"/>
                  </a:lnTo>
                </a:path>
              </a:pathLst>
            </a:custGeom>
            <a:noFill/>
            <a:ln w="34925" cap="flat">
              <a:solidFill>
                <a:srgbClr val="FF0066"/>
              </a:solidFill>
              <a:prstDash val="solid"/>
              <a:round/>
              <a:tailEnd type="oval" w="med" len="med"/>
            </a:ln>
            <a:effectLst/>
          </p:spPr>
          <p:txBody>
            <a:bodyPr wrap="square" lIns="45718" tIns="45718" rIns="45718" bIns="45718" numCol="1" anchor="ctr">
              <a:noAutofit/>
            </a:bodyPr>
            <a:lstStyle/>
            <a:p>
              <a:pPr algn="ctr">
                <a:defRPr sz="3200">
                  <a:solidFill>
                    <a:srgbClr val="FFFFFF"/>
                  </a:solidFill>
                  <a:latin typeface="HGP創英角ｺﾞｼｯｸUB"/>
                  <a:ea typeface="HGP創英角ｺﾞｼｯｸUB"/>
                  <a:cs typeface="HGP創英角ｺﾞｼｯｸUB"/>
                  <a:sym typeface="HGP創英角ｺﾞｼｯｸUB"/>
                </a:defRPr>
              </a:pPr>
            </a:p>
          </p:txBody>
        </p:sp>
        <p:sp>
          <p:nvSpPr>
            <p:cNvPr id="286" name="マレーシア"/>
            <p:cNvSpPr txBox="1"/>
            <p:nvPr/>
          </p:nvSpPr>
          <p:spPr>
            <a:xfrm>
              <a:off x="2983354" y="92492"/>
              <a:ext cx="2237742" cy="4978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3200">
                  <a:solidFill>
                    <a:srgbClr val="FFFFFF"/>
                  </a:solidFill>
                  <a:latin typeface="HGP創英角ｺﾞｼｯｸUB"/>
                  <a:ea typeface="HGP創英角ｺﾞｼｯｸUB"/>
                  <a:cs typeface="HGP創英角ｺﾞｼｯｸUB"/>
                  <a:sym typeface="HGP創英角ｺﾞｼｯｸUB"/>
                </a:defRPr>
              </a:lvl1pPr>
            </a:lstStyle>
            <a:p>
              <a:pPr/>
              <a:r>
                <a:t>マレーシア</a:t>
              </a:r>
            </a:p>
          </p:txBody>
        </p:sp>
      </p:grpSp>
      <p:sp>
        <p:nvSpPr>
          <p:cNvPr id="288" name="正方形/長方形 25"/>
          <p:cNvSpPr txBox="1"/>
          <p:nvPr/>
        </p:nvSpPr>
        <p:spPr>
          <a:xfrm>
            <a:off x="7929595" y="4044691"/>
            <a:ext cx="1231731" cy="586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b="1" sz="3200">
                <a:solidFill>
                  <a:srgbClr val="FFC000"/>
                </a:solidFill>
                <a:effectLst>
                  <a:outerShdw sx="100000" sy="100000" kx="0" ky="0" algn="b" rotWithShape="0" blurRad="38100" dist="20320" dir="1800000">
                    <a:srgbClr val="000000">
                      <a:alpha val="40000"/>
                    </a:srgbClr>
                  </a:outerShdw>
                </a:effectLst>
                <a:latin typeface="Century Gothic"/>
                <a:ea typeface="Century Gothic"/>
                <a:cs typeface="Century Gothic"/>
                <a:sym typeface="Century Gothic"/>
              </a:defRPr>
            </a:lvl1pPr>
          </a:lstStyle>
          <a:p>
            <a:pPr/>
            <a:r>
              <a:t>2016</a:t>
            </a:r>
          </a:p>
        </p:txBody>
      </p:sp>
      <p:grpSp>
        <p:nvGrpSpPr>
          <p:cNvPr id="292" name="線吹き出し 2 (枠付き) 26"/>
          <p:cNvGrpSpPr/>
          <p:nvPr/>
        </p:nvGrpSpPr>
        <p:grpSpPr>
          <a:xfrm>
            <a:off x="3816122" y="3921192"/>
            <a:ext cx="5250622" cy="2315768"/>
            <a:chOff x="0" y="0"/>
            <a:chExt cx="5250621" cy="2315766"/>
          </a:xfrm>
        </p:grpSpPr>
        <p:sp>
          <p:nvSpPr>
            <p:cNvPr id="289" name="Rectangle"/>
            <p:cNvSpPr/>
            <p:nvPr/>
          </p:nvSpPr>
          <p:spPr>
            <a:xfrm>
              <a:off x="3079291" y="1653209"/>
              <a:ext cx="2171331" cy="662558"/>
            </a:xfrm>
            <a:prstGeom prst="rect">
              <a:avLst/>
            </a:prstGeom>
            <a:solidFill>
              <a:srgbClr val="FF0066"/>
            </a:solidFill>
            <a:ln w="34925" cap="flat">
              <a:solidFill>
                <a:srgbClr val="FF0066"/>
              </a:solidFill>
              <a:prstDash val="solid"/>
              <a:round/>
              <a:tailEnd type="oval" w="med" len="me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sz="3200">
                  <a:solidFill>
                    <a:srgbClr val="FFFFFF"/>
                  </a:solidFill>
                  <a:latin typeface="HGP創英角ｺﾞｼｯｸUB"/>
                  <a:ea typeface="HGP創英角ｺﾞｼｯｸUB"/>
                  <a:cs typeface="HGP創英角ｺﾞｼｯｸUB"/>
                  <a:sym typeface="HGP創英角ｺﾞｼｯｸUB"/>
                </a:defRPr>
              </a:pPr>
            </a:p>
          </p:txBody>
        </p:sp>
        <p:sp>
          <p:nvSpPr>
            <p:cNvPr id="290" name="Line"/>
            <p:cNvSpPr/>
            <p:nvPr/>
          </p:nvSpPr>
          <p:spPr>
            <a:xfrm>
              <a:off x="0" y="0"/>
              <a:ext cx="3068350" cy="20881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4118" y="21536"/>
                  </a:lnTo>
                  <a:lnTo>
                    <a:pt x="0" y="0"/>
                  </a:lnTo>
                </a:path>
              </a:pathLst>
            </a:custGeom>
            <a:noFill/>
            <a:ln w="34925" cap="flat">
              <a:solidFill>
                <a:srgbClr val="FF0066"/>
              </a:solidFill>
              <a:prstDash val="solid"/>
              <a:round/>
              <a:tailEnd type="oval" w="med" len="med"/>
            </a:ln>
            <a:effectLst/>
          </p:spPr>
          <p:txBody>
            <a:bodyPr wrap="square" lIns="45718" tIns="45718" rIns="45718" bIns="45718" numCol="1" anchor="ctr">
              <a:noAutofit/>
            </a:bodyPr>
            <a:lstStyle/>
            <a:p>
              <a:pPr algn="ctr">
                <a:defRPr sz="3200">
                  <a:solidFill>
                    <a:srgbClr val="FFFFFF"/>
                  </a:solidFill>
                  <a:latin typeface="HGP創英角ｺﾞｼｯｸUB"/>
                  <a:ea typeface="HGP創英角ｺﾞｼｯｸUB"/>
                  <a:cs typeface="HGP創英角ｺﾞｼｯｸUB"/>
                  <a:sym typeface="HGP創英角ｺﾞｼｯｸUB"/>
                </a:defRPr>
              </a:pPr>
            </a:p>
          </p:txBody>
        </p:sp>
        <p:sp>
          <p:nvSpPr>
            <p:cNvPr id="291" name="ミャンマー"/>
            <p:cNvSpPr txBox="1"/>
            <p:nvPr/>
          </p:nvSpPr>
          <p:spPr>
            <a:xfrm>
              <a:off x="3079291" y="1735569"/>
              <a:ext cx="2171331" cy="4978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3200">
                  <a:solidFill>
                    <a:srgbClr val="FFFFFF"/>
                  </a:solidFill>
                  <a:latin typeface="HGP創英角ｺﾞｼｯｸUB"/>
                  <a:ea typeface="HGP創英角ｺﾞｼｯｸUB"/>
                  <a:cs typeface="HGP創英角ｺﾞｼｯｸUB"/>
                  <a:sym typeface="HGP創英角ｺﾞｼｯｸUB"/>
                </a:defRPr>
              </a:lvl1pPr>
            </a:lstStyle>
            <a:p>
              <a:pPr/>
              <a:r>
                <a:t>ミャンマー</a:t>
              </a:r>
            </a:p>
          </p:txBody>
        </p:sp>
      </p:grpSp>
      <p:sp>
        <p:nvSpPr>
          <p:cNvPr id="293" name="正方形/長方形 27"/>
          <p:cNvSpPr txBox="1"/>
          <p:nvPr/>
        </p:nvSpPr>
        <p:spPr>
          <a:xfrm>
            <a:off x="7929595" y="5256607"/>
            <a:ext cx="1231731" cy="586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b="1" sz="3200">
                <a:solidFill>
                  <a:srgbClr val="FFC000"/>
                </a:solidFill>
                <a:effectLst>
                  <a:outerShdw sx="100000" sy="100000" kx="0" ky="0" algn="b" rotWithShape="0" blurRad="38100" dist="20320" dir="1800000">
                    <a:srgbClr val="000000">
                      <a:alpha val="40000"/>
                    </a:srgbClr>
                  </a:outerShdw>
                </a:effectLst>
                <a:latin typeface="Century Gothic"/>
                <a:ea typeface="Century Gothic"/>
                <a:cs typeface="Century Gothic"/>
                <a:sym typeface="Century Gothic"/>
              </a:defRPr>
            </a:lvl1pPr>
          </a:lstStyle>
          <a:p>
            <a:pPr/>
            <a:r>
              <a:t>2017</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276"/>
                                        </p:tgtEl>
                                        <p:attrNameLst>
                                          <p:attrName>style.visibility</p:attrName>
                                        </p:attrNameLst>
                                      </p:cBhvr>
                                      <p:to>
                                        <p:strVal val="visible"/>
                                      </p:to>
                                    </p:set>
                                    <p:anim calcmode="lin" valueType="num">
                                      <p:cBhvr>
                                        <p:cTn id="7" dur="1000" fill="hold"/>
                                        <p:tgtEl>
                                          <p:spTgt spid="276"/>
                                        </p:tgtEl>
                                        <p:attrNameLst>
                                          <p:attrName>ppt_w</p:attrName>
                                        </p:attrNameLst>
                                      </p:cBhvr>
                                      <p:tavLst>
                                        <p:tav tm="0">
                                          <p:val>
                                            <p:fltVal val="0"/>
                                          </p:val>
                                        </p:tav>
                                        <p:tav tm="100000">
                                          <p:val>
                                            <p:strVal val="#ppt_w"/>
                                          </p:val>
                                        </p:tav>
                                      </p:tavLst>
                                    </p:anim>
                                    <p:anim calcmode="lin" valueType="num">
                                      <p:cBhvr>
                                        <p:cTn id="8" dur="1000" fill="hold"/>
                                        <p:tgtEl>
                                          <p:spTgt spid="276"/>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Class="entr" nodeType="afterEffect" presetSubtype="16" presetID="23" grpId="2" fill="hold">
                                  <p:stCondLst>
                                    <p:cond delay="0"/>
                                  </p:stCondLst>
                                  <p:iterate type="el" backwards="0">
                                    <p:tmAbs val="0"/>
                                  </p:iterate>
                                  <p:childTnLst>
                                    <p:set>
                                      <p:cBhvr>
                                        <p:cTn id="11" fill="hold"/>
                                        <p:tgtEl>
                                          <p:spTgt spid="260"/>
                                        </p:tgtEl>
                                        <p:attrNameLst>
                                          <p:attrName>style.visibility</p:attrName>
                                        </p:attrNameLst>
                                      </p:cBhvr>
                                      <p:to>
                                        <p:strVal val="visible"/>
                                      </p:to>
                                    </p:set>
                                    <p:anim calcmode="lin" valueType="num">
                                      <p:cBhvr>
                                        <p:cTn id="12" dur="1000" fill="hold"/>
                                        <p:tgtEl>
                                          <p:spTgt spid="260"/>
                                        </p:tgtEl>
                                        <p:attrNameLst>
                                          <p:attrName>ppt_w</p:attrName>
                                        </p:attrNameLst>
                                      </p:cBhvr>
                                      <p:tavLst>
                                        <p:tav tm="0">
                                          <p:val>
                                            <p:fltVal val="0"/>
                                          </p:val>
                                        </p:tav>
                                        <p:tav tm="100000">
                                          <p:val>
                                            <p:strVal val="#ppt_w"/>
                                          </p:val>
                                        </p:tav>
                                      </p:tavLst>
                                    </p:anim>
                                    <p:anim calcmode="lin" valueType="num">
                                      <p:cBhvr>
                                        <p:cTn id="13" dur="1000" fill="hold"/>
                                        <p:tgtEl>
                                          <p:spTgt spid="260"/>
                                        </p:tgtEl>
                                        <p:attrNameLst>
                                          <p:attrName>ppt_h</p:attrName>
                                        </p:attrNameLst>
                                      </p:cBhvr>
                                      <p:tavLst>
                                        <p:tav tm="0">
                                          <p:val>
                                            <p:fltVal val="0"/>
                                          </p:val>
                                        </p:tav>
                                        <p:tav tm="100000">
                                          <p:val>
                                            <p:strVal val="#ppt_h"/>
                                          </p:val>
                                        </p:tav>
                                      </p:tavLst>
                                    </p:anim>
                                  </p:childTnLst>
                                </p:cTn>
                              </p:par>
                            </p:childTnLst>
                          </p:cTn>
                        </p:par>
                        <p:par>
                          <p:cTn id="14" fill="hold">
                            <p:stCondLst>
                              <p:cond delay="2000"/>
                            </p:stCondLst>
                            <p:childTnLst>
                              <p:par>
                                <p:cTn id="15" presetClass="entr" nodeType="afterEffect" presetSubtype="16" presetID="23" grpId="3" fill="hold">
                                  <p:stCondLst>
                                    <p:cond delay="0"/>
                                  </p:stCondLst>
                                  <p:iterate type="el" backwards="0">
                                    <p:tmAbs val="0"/>
                                  </p:iterate>
                                  <p:childTnLst>
                                    <p:set>
                                      <p:cBhvr>
                                        <p:cTn id="16" fill="hold"/>
                                        <p:tgtEl>
                                          <p:spTgt spid="275"/>
                                        </p:tgtEl>
                                        <p:attrNameLst>
                                          <p:attrName>style.visibility</p:attrName>
                                        </p:attrNameLst>
                                      </p:cBhvr>
                                      <p:to>
                                        <p:strVal val="visible"/>
                                      </p:to>
                                    </p:set>
                                    <p:anim calcmode="lin" valueType="num">
                                      <p:cBhvr>
                                        <p:cTn id="17" dur="1000" fill="hold"/>
                                        <p:tgtEl>
                                          <p:spTgt spid="275"/>
                                        </p:tgtEl>
                                        <p:attrNameLst>
                                          <p:attrName>ppt_w</p:attrName>
                                        </p:attrNameLst>
                                      </p:cBhvr>
                                      <p:tavLst>
                                        <p:tav tm="0">
                                          <p:val>
                                            <p:fltVal val="0"/>
                                          </p:val>
                                        </p:tav>
                                        <p:tav tm="100000">
                                          <p:val>
                                            <p:strVal val="#ppt_w"/>
                                          </p:val>
                                        </p:tav>
                                      </p:tavLst>
                                    </p:anim>
                                    <p:anim calcmode="lin" valueType="num">
                                      <p:cBhvr>
                                        <p:cTn id="18" dur="1000" fill="hold"/>
                                        <p:tgtEl>
                                          <p:spTgt spid="275"/>
                                        </p:tgtEl>
                                        <p:attrNameLst>
                                          <p:attrName>ppt_h</p:attrName>
                                        </p:attrNameLst>
                                      </p:cBhvr>
                                      <p:tavLst>
                                        <p:tav tm="0">
                                          <p:val>
                                            <p:fltVal val="0"/>
                                          </p:val>
                                        </p:tav>
                                        <p:tav tm="100000">
                                          <p:val>
                                            <p:strVal val="#ppt_h"/>
                                          </p:val>
                                        </p:tav>
                                      </p:tavLst>
                                    </p:anim>
                                  </p:childTnLst>
                                </p:cTn>
                              </p:par>
                            </p:childTnLst>
                          </p:cTn>
                        </p:par>
                        <p:par>
                          <p:cTn id="19" fill="hold">
                            <p:stCondLst>
                              <p:cond delay="3000"/>
                            </p:stCondLst>
                            <p:childTnLst>
                              <p:par>
                                <p:cTn id="20" presetClass="entr" nodeType="afterEffect" presetSubtype="16" presetID="23" grpId="4" fill="hold">
                                  <p:stCondLst>
                                    <p:cond delay="0"/>
                                  </p:stCondLst>
                                  <p:iterate type="el" backwards="0">
                                    <p:tmAbs val="0"/>
                                  </p:iterate>
                                  <p:childTnLst>
                                    <p:set>
                                      <p:cBhvr>
                                        <p:cTn id="21" fill="hold"/>
                                        <p:tgtEl>
                                          <p:spTgt spid="252"/>
                                        </p:tgtEl>
                                        <p:attrNameLst>
                                          <p:attrName>style.visibility</p:attrName>
                                        </p:attrNameLst>
                                      </p:cBhvr>
                                      <p:to>
                                        <p:strVal val="visible"/>
                                      </p:to>
                                    </p:set>
                                    <p:anim calcmode="lin" valueType="num">
                                      <p:cBhvr>
                                        <p:cTn id="22" dur="1000" fill="hold"/>
                                        <p:tgtEl>
                                          <p:spTgt spid="252"/>
                                        </p:tgtEl>
                                        <p:attrNameLst>
                                          <p:attrName>ppt_w</p:attrName>
                                        </p:attrNameLst>
                                      </p:cBhvr>
                                      <p:tavLst>
                                        <p:tav tm="0">
                                          <p:val>
                                            <p:fltVal val="0"/>
                                          </p:val>
                                        </p:tav>
                                        <p:tav tm="100000">
                                          <p:val>
                                            <p:strVal val="#ppt_w"/>
                                          </p:val>
                                        </p:tav>
                                      </p:tavLst>
                                    </p:anim>
                                    <p:anim calcmode="lin" valueType="num">
                                      <p:cBhvr>
                                        <p:cTn id="23" dur="1000" fill="hold"/>
                                        <p:tgtEl>
                                          <p:spTgt spid="252"/>
                                        </p:tgtEl>
                                        <p:attrNameLst>
                                          <p:attrName>ppt_h</p:attrName>
                                        </p:attrNameLst>
                                      </p:cBhvr>
                                      <p:tavLst>
                                        <p:tav tm="0">
                                          <p:val>
                                            <p:fltVal val="0"/>
                                          </p:val>
                                        </p:tav>
                                        <p:tav tm="100000">
                                          <p:val>
                                            <p:strVal val="#ppt_h"/>
                                          </p:val>
                                        </p:tav>
                                      </p:tavLst>
                                    </p:anim>
                                  </p:childTnLst>
                                </p:cTn>
                              </p:par>
                            </p:childTnLst>
                          </p:cTn>
                        </p:par>
                        <p:par>
                          <p:cTn id="24" fill="hold">
                            <p:stCondLst>
                              <p:cond delay="4000"/>
                            </p:stCondLst>
                            <p:childTnLst>
                              <p:par>
                                <p:cTn id="25" presetClass="entr" nodeType="afterEffect" presetSubtype="16" presetID="23" grpId="5" fill="hold">
                                  <p:stCondLst>
                                    <p:cond delay="0"/>
                                  </p:stCondLst>
                                  <p:iterate type="el" backwards="0">
                                    <p:tmAbs val="0"/>
                                  </p:iterate>
                                  <p:childTnLst>
                                    <p:set>
                                      <p:cBhvr>
                                        <p:cTn id="26" fill="hold"/>
                                        <p:tgtEl>
                                          <p:spTgt spid="274"/>
                                        </p:tgtEl>
                                        <p:attrNameLst>
                                          <p:attrName>style.visibility</p:attrName>
                                        </p:attrNameLst>
                                      </p:cBhvr>
                                      <p:to>
                                        <p:strVal val="visible"/>
                                      </p:to>
                                    </p:set>
                                    <p:anim calcmode="lin" valueType="num">
                                      <p:cBhvr>
                                        <p:cTn id="27" dur="1000" fill="hold"/>
                                        <p:tgtEl>
                                          <p:spTgt spid="274"/>
                                        </p:tgtEl>
                                        <p:attrNameLst>
                                          <p:attrName>ppt_w</p:attrName>
                                        </p:attrNameLst>
                                      </p:cBhvr>
                                      <p:tavLst>
                                        <p:tav tm="0">
                                          <p:val>
                                            <p:fltVal val="0"/>
                                          </p:val>
                                        </p:tav>
                                        <p:tav tm="100000">
                                          <p:val>
                                            <p:strVal val="#ppt_w"/>
                                          </p:val>
                                        </p:tav>
                                      </p:tavLst>
                                    </p:anim>
                                    <p:anim calcmode="lin" valueType="num">
                                      <p:cBhvr>
                                        <p:cTn id="28" dur="1000" fill="hold"/>
                                        <p:tgtEl>
                                          <p:spTgt spid="274"/>
                                        </p:tgtEl>
                                        <p:attrNameLst>
                                          <p:attrName>ppt_h</p:attrName>
                                        </p:attrNameLst>
                                      </p:cBhvr>
                                      <p:tavLst>
                                        <p:tav tm="0">
                                          <p:val>
                                            <p:fltVal val="0"/>
                                          </p:val>
                                        </p:tav>
                                        <p:tav tm="100000">
                                          <p:val>
                                            <p:strVal val="#ppt_h"/>
                                          </p:val>
                                        </p:tav>
                                      </p:tavLst>
                                    </p:anim>
                                  </p:childTnLst>
                                </p:cTn>
                              </p:par>
                            </p:childTnLst>
                          </p:cTn>
                        </p:par>
                        <p:par>
                          <p:cTn id="29" fill="hold">
                            <p:stCondLst>
                              <p:cond delay="5000"/>
                            </p:stCondLst>
                            <p:childTnLst>
                              <p:par>
                                <p:cTn id="30" presetClass="entr" nodeType="afterEffect" presetSubtype="16" presetID="23" grpId="6" fill="hold">
                                  <p:stCondLst>
                                    <p:cond delay="0"/>
                                  </p:stCondLst>
                                  <p:iterate type="el" backwards="0">
                                    <p:tmAbs val="0"/>
                                  </p:iterate>
                                  <p:childTnLst>
                                    <p:set>
                                      <p:cBhvr>
                                        <p:cTn id="31" fill="hold"/>
                                        <p:tgtEl>
                                          <p:spTgt spid="256"/>
                                        </p:tgtEl>
                                        <p:attrNameLst>
                                          <p:attrName>style.visibility</p:attrName>
                                        </p:attrNameLst>
                                      </p:cBhvr>
                                      <p:to>
                                        <p:strVal val="visible"/>
                                      </p:to>
                                    </p:set>
                                    <p:anim calcmode="lin" valueType="num">
                                      <p:cBhvr>
                                        <p:cTn id="32" dur="1000" fill="hold"/>
                                        <p:tgtEl>
                                          <p:spTgt spid="256"/>
                                        </p:tgtEl>
                                        <p:attrNameLst>
                                          <p:attrName>ppt_w</p:attrName>
                                        </p:attrNameLst>
                                      </p:cBhvr>
                                      <p:tavLst>
                                        <p:tav tm="0">
                                          <p:val>
                                            <p:fltVal val="0"/>
                                          </p:val>
                                        </p:tav>
                                        <p:tav tm="100000">
                                          <p:val>
                                            <p:strVal val="#ppt_w"/>
                                          </p:val>
                                        </p:tav>
                                      </p:tavLst>
                                    </p:anim>
                                    <p:anim calcmode="lin" valueType="num">
                                      <p:cBhvr>
                                        <p:cTn id="33" dur="1000" fill="hold"/>
                                        <p:tgtEl>
                                          <p:spTgt spid="256"/>
                                        </p:tgtEl>
                                        <p:attrNameLst>
                                          <p:attrName>ppt_h</p:attrName>
                                        </p:attrNameLst>
                                      </p:cBhvr>
                                      <p:tavLst>
                                        <p:tav tm="0">
                                          <p:val>
                                            <p:fltVal val="0"/>
                                          </p:val>
                                        </p:tav>
                                        <p:tav tm="100000">
                                          <p:val>
                                            <p:strVal val="#ppt_h"/>
                                          </p:val>
                                        </p:tav>
                                      </p:tavLst>
                                    </p:anim>
                                  </p:childTnLst>
                                </p:cTn>
                              </p:par>
                            </p:childTnLst>
                          </p:cTn>
                        </p:par>
                        <p:par>
                          <p:cTn id="34" fill="hold">
                            <p:stCondLst>
                              <p:cond delay="6000"/>
                            </p:stCondLst>
                            <p:childTnLst>
                              <p:par>
                                <p:cTn id="35" presetClass="entr" nodeType="afterEffect" presetSubtype="16" presetID="23" grpId="7" fill="hold">
                                  <p:stCondLst>
                                    <p:cond delay="0"/>
                                  </p:stCondLst>
                                  <p:iterate type="el" backwards="0">
                                    <p:tmAbs val="0"/>
                                  </p:iterate>
                                  <p:childTnLst>
                                    <p:set>
                                      <p:cBhvr>
                                        <p:cTn id="36" fill="hold"/>
                                        <p:tgtEl>
                                          <p:spTgt spid="278"/>
                                        </p:tgtEl>
                                        <p:attrNameLst>
                                          <p:attrName>style.visibility</p:attrName>
                                        </p:attrNameLst>
                                      </p:cBhvr>
                                      <p:to>
                                        <p:strVal val="visible"/>
                                      </p:to>
                                    </p:set>
                                    <p:anim calcmode="lin" valueType="num">
                                      <p:cBhvr>
                                        <p:cTn id="37" dur="1000" fill="hold"/>
                                        <p:tgtEl>
                                          <p:spTgt spid="278"/>
                                        </p:tgtEl>
                                        <p:attrNameLst>
                                          <p:attrName>ppt_w</p:attrName>
                                        </p:attrNameLst>
                                      </p:cBhvr>
                                      <p:tavLst>
                                        <p:tav tm="0">
                                          <p:val>
                                            <p:fltVal val="0"/>
                                          </p:val>
                                        </p:tav>
                                        <p:tav tm="100000">
                                          <p:val>
                                            <p:strVal val="#ppt_w"/>
                                          </p:val>
                                        </p:tav>
                                      </p:tavLst>
                                    </p:anim>
                                    <p:anim calcmode="lin" valueType="num">
                                      <p:cBhvr>
                                        <p:cTn id="38" dur="1000" fill="hold"/>
                                        <p:tgtEl>
                                          <p:spTgt spid="278"/>
                                        </p:tgtEl>
                                        <p:attrNameLst>
                                          <p:attrName>ppt_h</p:attrName>
                                        </p:attrNameLst>
                                      </p:cBhvr>
                                      <p:tavLst>
                                        <p:tav tm="0">
                                          <p:val>
                                            <p:fltVal val="0"/>
                                          </p:val>
                                        </p:tav>
                                        <p:tav tm="100000">
                                          <p:val>
                                            <p:strVal val="#ppt_h"/>
                                          </p:val>
                                        </p:tav>
                                      </p:tavLst>
                                    </p:anim>
                                  </p:childTnLst>
                                </p:cTn>
                              </p:par>
                            </p:childTnLst>
                          </p:cTn>
                        </p:par>
                        <p:par>
                          <p:cTn id="39" fill="hold">
                            <p:stCondLst>
                              <p:cond delay="7000"/>
                            </p:stCondLst>
                            <p:childTnLst>
                              <p:par>
                                <p:cTn id="40" presetClass="entr" nodeType="afterEffect" presetSubtype="16" presetID="23" grpId="8" fill="hold">
                                  <p:stCondLst>
                                    <p:cond delay="0"/>
                                  </p:stCondLst>
                                  <p:iterate type="el" backwards="0">
                                    <p:tmAbs val="0"/>
                                  </p:iterate>
                                  <p:childTnLst>
                                    <p:set>
                                      <p:cBhvr>
                                        <p:cTn id="41" fill="hold"/>
                                        <p:tgtEl>
                                          <p:spTgt spid="264"/>
                                        </p:tgtEl>
                                        <p:attrNameLst>
                                          <p:attrName>style.visibility</p:attrName>
                                        </p:attrNameLst>
                                      </p:cBhvr>
                                      <p:to>
                                        <p:strVal val="visible"/>
                                      </p:to>
                                    </p:set>
                                    <p:anim calcmode="lin" valueType="num">
                                      <p:cBhvr>
                                        <p:cTn id="42" dur="1000" fill="hold"/>
                                        <p:tgtEl>
                                          <p:spTgt spid="264"/>
                                        </p:tgtEl>
                                        <p:attrNameLst>
                                          <p:attrName>ppt_w</p:attrName>
                                        </p:attrNameLst>
                                      </p:cBhvr>
                                      <p:tavLst>
                                        <p:tav tm="0">
                                          <p:val>
                                            <p:fltVal val="0"/>
                                          </p:val>
                                        </p:tav>
                                        <p:tav tm="100000">
                                          <p:val>
                                            <p:strVal val="#ppt_w"/>
                                          </p:val>
                                        </p:tav>
                                      </p:tavLst>
                                    </p:anim>
                                    <p:anim calcmode="lin" valueType="num">
                                      <p:cBhvr>
                                        <p:cTn id="43" dur="1000" fill="hold"/>
                                        <p:tgtEl>
                                          <p:spTgt spid="264"/>
                                        </p:tgtEl>
                                        <p:attrNameLst>
                                          <p:attrName>ppt_h</p:attrName>
                                        </p:attrNameLst>
                                      </p:cBhvr>
                                      <p:tavLst>
                                        <p:tav tm="0">
                                          <p:val>
                                            <p:fltVal val="0"/>
                                          </p:val>
                                        </p:tav>
                                        <p:tav tm="100000">
                                          <p:val>
                                            <p:strVal val="#ppt_h"/>
                                          </p:val>
                                        </p:tav>
                                      </p:tavLst>
                                    </p:anim>
                                  </p:childTnLst>
                                </p:cTn>
                              </p:par>
                            </p:childTnLst>
                          </p:cTn>
                        </p:par>
                        <p:par>
                          <p:cTn id="44" fill="hold">
                            <p:stCondLst>
                              <p:cond delay="8000"/>
                            </p:stCondLst>
                            <p:childTnLst>
                              <p:par>
                                <p:cTn id="45" presetClass="entr" nodeType="afterEffect" presetSubtype="16" presetID="23" grpId="9" fill="hold">
                                  <p:stCondLst>
                                    <p:cond delay="0"/>
                                  </p:stCondLst>
                                  <p:iterate type="el" backwards="0">
                                    <p:tmAbs val="0"/>
                                  </p:iterate>
                                  <p:childTnLst>
                                    <p:set>
                                      <p:cBhvr>
                                        <p:cTn id="46" fill="hold"/>
                                        <p:tgtEl>
                                          <p:spTgt spid="277"/>
                                        </p:tgtEl>
                                        <p:attrNameLst>
                                          <p:attrName>style.visibility</p:attrName>
                                        </p:attrNameLst>
                                      </p:cBhvr>
                                      <p:to>
                                        <p:strVal val="visible"/>
                                      </p:to>
                                    </p:set>
                                    <p:anim calcmode="lin" valueType="num">
                                      <p:cBhvr>
                                        <p:cTn id="47" dur="1000" fill="hold"/>
                                        <p:tgtEl>
                                          <p:spTgt spid="277"/>
                                        </p:tgtEl>
                                        <p:attrNameLst>
                                          <p:attrName>ppt_w</p:attrName>
                                        </p:attrNameLst>
                                      </p:cBhvr>
                                      <p:tavLst>
                                        <p:tav tm="0">
                                          <p:val>
                                            <p:fltVal val="0"/>
                                          </p:val>
                                        </p:tav>
                                        <p:tav tm="100000">
                                          <p:val>
                                            <p:strVal val="#ppt_w"/>
                                          </p:val>
                                        </p:tav>
                                      </p:tavLst>
                                    </p:anim>
                                    <p:anim calcmode="lin" valueType="num">
                                      <p:cBhvr>
                                        <p:cTn id="48" dur="1000" fill="hold"/>
                                        <p:tgtEl>
                                          <p:spTgt spid="277"/>
                                        </p:tgtEl>
                                        <p:attrNameLst>
                                          <p:attrName>ppt_h</p:attrName>
                                        </p:attrNameLst>
                                      </p:cBhvr>
                                      <p:tavLst>
                                        <p:tav tm="0">
                                          <p:val>
                                            <p:fltVal val="0"/>
                                          </p:val>
                                        </p:tav>
                                        <p:tav tm="100000">
                                          <p:val>
                                            <p:strVal val="#ppt_h"/>
                                          </p:val>
                                        </p:tav>
                                      </p:tavLst>
                                    </p:anim>
                                  </p:childTnLst>
                                </p:cTn>
                              </p:par>
                            </p:childTnLst>
                          </p:cTn>
                        </p:par>
                        <p:par>
                          <p:cTn id="49" fill="hold">
                            <p:stCondLst>
                              <p:cond delay="9000"/>
                            </p:stCondLst>
                            <p:childTnLst>
                              <p:par>
                                <p:cTn id="50" presetClass="entr" nodeType="afterEffect" presetSubtype="16" presetID="23" grpId="10" fill="hold">
                                  <p:stCondLst>
                                    <p:cond delay="0"/>
                                  </p:stCondLst>
                                  <p:iterate type="el" backwards="0">
                                    <p:tmAbs val="0"/>
                                  </p:iterate>
                                  <p:childTnLst>
                                    <p:set>
                                      <p:cBhvr>
                                        <p:cTn id="51" fill="hold"/>
                                        <p:tgtEl>
                                          <p:spTgt spid="268"/>
                                        </p:tgtEl>
                                        <p:attrNameLst>
                                          <p:attrName>style.visibility</p:attrName>
                                        </p:attrNameLst>
                                      </p:cBhvr>
                                      <p:to>
                                        <p:strVal val="visible"/>
                                      </p:to>
                                    </p:set>
                                    <p:anim calcmode="lin" valueType="num">
                                      <p:cBhvr>
                                        <p:cTn id="52" dur="1000" fill="hold"/>
                                        <p:tgtEl>
                                          <p:spTgt spid="268"/>
                                        </p:tgtEl>
                                        <p:attrNameLst>
                                          <p:attrName>ppt_w</p:attrName>
                                        </p:attrNameLst>
                                      </p:cBhvr>
                                      <p:tavLst>
                                        <p:tav tm="0">
                                          <p:val>
                                            <p:fltVal val="0"/>
                                          </p:val>
                                        </p:tav>
                                        <p:tav tm="100000">
                                          <p:val>
                                            <p:strVal val="#ppt_w"/>
                                          </p:val>
                                        </p:tav>
                                      </p:tavLst>
                                    </p:anim>
                                    <p:anim calcmode="lin" valueType="num">
                                      <p:cBhvr>
                                        <p:cTn id="53" dur="1000" fill="hold"/>
                                        <p:tgtEl>
                                          <p:spTgt spid="268"/>
                                        </p:tgtEl>
                                        <p:attrNameLst>
                                          <p:attrName>ppt_h</p:attrName>
                                        </p:attrNameLst>
                                      </p:cBhvr>
                                      <p:tavLst>
                                        <p:tav tm="0">
                                          <p:val>
                                            <p:fltVal val="0"/>
                                          </p:val>
                                        </p:tav>
                                        <p:tav tm="100000">
                                          <p:val>
                                            <p:strVal val="#ppt_h"/>
                                          </p:val>
                                        </p:tav>
                                      </p:tavLst>
                                    </p:anim>
                                  </p:childTnLst>
                                </p:cTn>
                              </p:par>
                            </p:childTnLst>
                          </p:cTn>
                        </p:par>
                        <p:par>
                          <p:cTn id="54" fill="hold">
                            <p:stCondLst>
                              <p:cond delay="10000"/>
                            </p:stCondLst>
                            <p:childTnLst>
                              <p:par>
                                <p:cTn id="55" presetClass="entr" nodeType="afterEffect" presetSubtype="16" presetID="23" grpId="11" fill="hold">
                                  <p:stCondLst>
                                    <p:cond delay="0"/>
                                  </p:stCondLst>
                                  <p:iterate type="el" backwards="0">
                                    <p:tmAbs val="0"/>
                                  </p:iterate>
                                  <p:childTnLst>
                                    <p:set>
                                      <p:cBhvr>
                                        <p:cTn id="56" fill="hold"/>
                                        <p:tgtEl>
                                          <p:spTgt spid="273"/>
                                        </p:tgtEl>
                                        <p:attrNameLst>
                                          <p:attrName>style.visibility</p:attrName>
                                        </p:attrNameLst>
                                      </p:cBhvr>
                                      <p:to>
                                        <p:strVal val="visible"/>
                                      </p:to>
                                    </p:set>
                                    <p:anim calcmode="lin" valueType="num">
                                      <p:cBhvr>
                                        <p:cTn id="57" dur="1000" fill="hold"/>
                                        <p:tgtEl>
                                          <p:spTgt spid="273"/>
                                        </p:tgtEl>
                                        <p:attrNameLst>
                                          <p:attrName>ppt_w</p:attrName>
                                        </p:attrNameLst>
                                      </p:cBhvr>
                                      <p:tavLst>
                                        <p:tav tm="0">
                                          <p:val>
                                            <p:fltVal val="0"/>
                                          </p:val>
                                        </p:tav>
                                        <p:tav tm="100000">
                                          <p:val>
                                            <p:strVal val="#ppt_w"/>
                                          </p:val>
                                        </p:tav>
                                      </p:tavLst>
                                    </p:anim>
                                    <p:anim calcmode="lin" valueType="num">
                                      <p:cBhvr>
                                        <p:cTn id="58" dur="1000" fill="hold"/>
                                        <p:tgtEl>
                                          <p:spTgt spid="273"/>
                                        </p:tgtEl>
                                        <p:attrNameLst>
                                          <p:attrName>ppt_h</p:attrName>
                                        </p:attrNameLst>
                                      </p:cBhvr>
                                      <p:tavLst>
                                        <p:tav tm="0">
                                          <p:val>
                                            <p:fltVal val="0"/>
                                          </p:val>
                                        </p:tav>
                                        <p:tav tm="100000">
                                          <p:val>
                                            <p:strVal val="#ppt_h"/>
                                          </p:val>
                                        </p:tav>
                                      </p:tavLst>
                                    </p:anim>
                                  </p:childTnLst>
                                </p:cTn>
                              </p:par>
                            </p:childTnLst>
                          </p:cTn>
                        </p:par>
                        <p:par>
                          <p:cTn id="59" fill="hold">
                            <p:stCondLst>
                              <p:cond delay="11000"/>
                            </p:stCondLst>
                            <p:childTnLst>
                              <p:par>
                                <p:cTn id="60" presetClass="entr" nodeType="afterEffect" presetSubtype="16" presetID="23" grpId="12" fill="hold">
                                  <p:stCondLst>
                                    <p:cond delay="0"/>
                                  </p:stCondLst>
                                  <p:iterate type="el" backwards="0">
                                    <p:tmAbs val="0"/>
                                  </p:iterate>
                                  <p:childTnLst>
                                    <p:set>
                                      <p:cBhvr>
                                        <p:cTn id="61" fill="hold"/>
                                        <p:tgtEl>
                                          <p:spTgt spid="272"/>
                                        </p:tgtEl>
                                        <p:attrNameLst>
                                          <p:attrName>style.visibility</p:attrName>
                                        </p:attrNameLst>
                                      </p:cBhvr>
                                      <p:to>
                                        <p:strVal val="visible"/>
                                      </p:to>
                                    </p:set>
                                    <p:anim calcmode="lin" valueType="num">
                                      <p:cBhvr>
                                        <p:cTn id="62" dur="1000" fill="hold"/>
                                        <p:tgtEl>
                                          <p:spTgt spid="272"/>
                                        </p:tgtEl>
                                        <p:attrNameLst>
                                          <p:attrName>ppt_w</p:attrName>
                                        </p:attrNameLst>
                                      </p:cBhvr>
                                      <p:tavLst>
                                        <p:tav tm="0">
                                          <p:val>
                                            <p:fltVal val="0"/>
                                          </p:val>
                                        </p:tav>
                                        <p:tav tm="100000">
                                          <p:val>
                                            <p:strVal val="#ppt_w"/>
                                          </p:val>
                                        </p:tav>
                                      </p:tavLst>
                                    </p:anim>
                                    <p:anim calcmode="lin" valueType="num">
                                      <p:cBhvr>
                                        <p:cTn id="63" dur="1000" fill="hold"/>
                                        <p:tgtEl>
                                          <p:spTgt spid="272"/>
                                        </p:tgtEl>
                                        <p:attrNameLst>
                                          <p:attrName>ppt_h</p:attrName>
                                        </p:attrNameLst>
                                      </p:cBhvr>
                                      <p:tavLst>
                                        <p:tav tm="0">
                                          <p:val>
                                            <p:fltVal val="0"/>
                                          </p:val>
                                        </p:tav>
                                        <p:tav tm="100000">
                                          <p:val>
                                            <p:strVal val="#ppt_h"/>
                                          </p:val>
                                        </p:tav>
                                      </p:tavLst>
                                    </p:anim>
                                  </p:childTnLst>
                                </p:cTn>
                              </p:par>
                            </p:childTnLst>
                          </p:cTn>
                        </p:par>
                        <p:par>
                          <p:cTn id="64" fill="hold">
                            <p:stCondLst>
                              <p:cond delay="12000"/>
                            </p:stCondLst>
                            <p:childTnLst>
                              <p:par>
                                <p:cTn id="65" presetClass="entr" nodeType="afterEffect" presetSubtype="16" presetID="23" grpId="13" fill="hold">
                                  <p:stCondLst>
                                    <p:cond delay="0"/>
                                  </p:stCondLst>
                                  <p:iterate type="el" backwards="0">
                                    <p:tmAbs val="0"/>
                                  </p:iterate>
                                  <p:childTnLst>
                                    <p:set>
                                      <p:cBhvr>
                                        <p:cTn id="66" fill="hold"/>
                                        <p:tgtEl>
                                          <p:spTgt spid="288"/>
                                        </p:tgtEl>
                                        <p:attrNameLst>
                                          <p:attrName>style.visibility</p:attrName>
                                        </p:attrNameLst>
                                      </p:cBhvr>
                                      <p:to>
                                        <p:strVal val="visible"/>
                                      </p:to>
                                    </p:set>
                                    <p:anim calcmode="lin" valueType="num">
                                      <p:cBhvr>
                                        <p:cTn id="67" dur="1000" fill="hold"/>
                                        <p:tgtEl>
                                          <p:spTgt spid="288"/>
                                        </p:tgtEl>
                                        <p:attrNameLst>
                                          <p:attrName>ppt_w</p:attrName>
                                        </p:attrNameLst>
                                      </p:cBhvr>
                                      <p:tavLst>
                                        <p:tav tm="0">
                                          <p:val>
                                            <p:fltVal val="0"/>
                                          </p:val>
                                        </p:tav>
                                        <p:tav tm="100000">
                                          <p:val>
                                            <p:strVal val="#ppt_w"/>
                                          </p:val>
                                        </p:tav>
                                      </p:tavLst>
                                    </p:anim>
                                    <p:anim calcmode="lin" valueType="num">
                                      <p:cBhvr>
                                        <p:cTn id="68" dur="1000" fill="hold"/>
                                        <p:tgtEl>
                                          <p:spTgt spid="288"/>
                                        </p:tgtEl>
                                        <p:attrNameLst>
                                          <p:attrName>ppt_h</p:attrName>
                                        </p:attrNameLst>
                                      </p:cBhvr>
                                      <p:tavLst>
                                        <p:tav tm="0">
                                          <p:val>
                                            <p:fltVal val="0"/>
                                          </p:val>
                                        </p:tav>
                                        <p:tav tm="100000">
                                          <p:val>
                                            <p:strVal val="#ppt_h"/>
                                          </p:val>
                                        </p:tav>
                                      </p:tavLst>
                                    </p:anim>
                                  </p:childTnLst>
                                </p:cTn>
                              </p:par>
                            </p:childTnLst>
                          </p:cTn>
                        </p:par>
                        <p:par>
                          <p:cTn id="69" fill="hold">
                            <p:stCondLst>
                              <p:cond delay="13000"/>
                            </p:stCondLst>
                            <p:childTnLst>
                              <p:par>
                                <p:cTn id="70" presetClass="entr" nodeType="afterEffect" presetSubtype="16" presetID="23" grpId="14" fill="hold">
                                  <p:stCondLst>
                                    <p:cond delay="0"/>
                                  </p:stCondLst>
                                  <p:iterate type="el" backwards="0">
                                    <p:tmAbs val="0"/>
                                  </p:iterate>
                                  <p:childTnLst>
                                    <p:set>
                                      <p:cBhvr>
                                        <p:cTn id="71" fill="hold"/>
                                        <p:tgtEl>
                                          <p:spTgt spid="287"/>
                                        </p:tgtEl>
                                        <p:attrNameLst>
                                          <p:attrName>style.visibility</p:attrName>
                                        </p:attrNameLst>
                                      </p:cBhvr>
                                      <p:to>
                                        <p:strVal val="visible"/>
                                      </p:to>
                                    </p:set>
                                    <p:anim calcmode="lin" valueType="num">
                                      <p:cBhvr>
                                        <p:cTn id="72" dur="1000" fill="hold"/>
                                        <p:tgtEl>
                                          <p:spTgt spid="287"/>
                                        </p:tgtEl>
                                        <p:attrNameLst>
                                          <p:attrName>ppt_w</p:attrName>
                                        </p:attrNameLst>
                                      </p:cBhvr>
                                      <p:tavLst>
                                        <p:tav tm="0">
                                          <p:val>
                                            <p:fltVal val="0"/>
                                          </p:val>
                                        </p:tav>
                                        <p:tav tm="100000">
                                          <p:val>
                                            <p:strVal val="#ppt_w"/>
                                          </p:val>
                                        </p:tav>
                                      </p:tavLst>
                                    </p:anim>
                                    <p:anim calcmode="lin" valueType="num">
                                      <p:cBhvr>
                                        <p:cTn id="73" dur="1000" fill="hold"/>
                                        <p:tgtEl>
                                          <p:spTgt spid="287"/>
                                        </p:tgtEl>
                                        <p:attrNameLst>
                                          <p:attrName>ppt_h</p:attrName>
                                        </p:attrNameLst>
                                      </p:cBhvr>
                                      <p:tavLst>
                                        <p:tav tm="0">
                                          <p:val>
                                            <p:fltVal val="0"/>
                                          </p:val>
                                        </p:tav>
                                        <p:tav tm="100000">
                                          <p:val>
                                            <p:strVal val="#ppt_h"/>
                                          </p:val>
                                        </p:tav>
                                      </p:tavLst>
                                    </p:anim>
                                  </p:childTnLst>
                                </p:cTn>
                              </p:par>
                            </p:childTnLst>
                          </p:cTn>
                        </p:par>
                        <p:par>
                          <p:cTn id="74" fill="hold">
                            <p:stCondLst>
                              <p:cond delay="14000"/>
                            </p:stCondLst>
                            <p:childTnLst>
                              <p:par>
                                <p:cTn id="75" presetClass="entr" nodeType="afterEffect" presetSubtype="16" presetID="23" grpId="15" fill="hold">
                                  <p:stCondLst>
                                    <p:cond delay="0"/>
                                  </p:stCondLst>
                                  <p:iterate type="el" backwards="0">
                                    <p:tmAbs val="0"/>
                                  </p:iterate>
                                  <p:childTnLst>
                                    <p:set>
                                      <p:cBhvr>
                                        <p:cTn id="76" fill="hold"/>
                                        <p:tgtEl>
                                          <p:spTgt spid="283"/>
                                        </p:tgtEl>
                                        <p:attrNameLst>
                                          <p:attrName>style.visibility</p:attrName>
                                        </p:attrNameLst>
                                      </p:cBhvr>
                                      <p:to>
                                        <p:strVal val="visible"/>
                                      </p:to>
                                    </p:set>
                                    <p:anim calcmode="lin" valueType="num">
                                      <p:cBhvr>
                                        <p:cTn id="77" dur="1000" fill="hold"/>
                                        <p:tgtEl>
                                          <p:spTgt spid="283"/>
                                        </p:tgtEl>
                                        <p:attrNameLst>
                                          <p:attrName>ppt_w</p:attrName>
                                        </p:attrNameLst>
                                      </p:cBhvr>
                                      <p:tavLst>
                                        <p:tav tm="0">
                                          <p:val>
                                            <p:fltVal val="0"/>
                                          </p:val>
                                        </p:tav>
                                        <p:tav tm="100000">
                                          <p:val>
                                            <p:strVal val="#ppt_w"/>
                                          </p:val>
                                        </p:tav>
                                      </p:tavLst>
                                    </p:anim>
                                    <p:anim calcmode="lin" valueType="num">
                                      <p:cBhvr>
                                        <p:cTn id="78" dur="1000" fill="hold"/>
                                        <p:tgtEl>
                                          <p:spTgt spid="283"/>
                                        </p:tgtEl>
                                        <p:attrNameLst>
                                          <p:attrName>ppt_h</p:attrName>
                                        </p:attrNameLst>
                                      </p:cBhvr>
                                      <p:tavLst>
                                        <p:tav tm="0">
                                          <p:val>
                                            <p:fltVal val="0"/>
                                          </p:val>
                                        </p:tav>
                                        <p:tav tm="100000">
                                          <p:val>
                                            <p:strVal val="#ppt_h"/>
                                          </p:val>
                                        </p:tav>
                                      </p:tavLst>
                                    </p:anim>
                                  </p:childTnLst>
                                </p:cTn>
                              </p:par>
                            </p:childTnLst>
                          </p:cTn>
                        </p:par>
                        <p:par>
                          <p:cTn id="79" fill="hold">
                            <p:stCondLst>
                              <p:cond delay="15000"/>
                            </p:stCondLst>
                            <p:childTnLst>
                              <p:par>
                                <p:cTn id="80" presetClass="entr" nodeType="afterEffect" presetSubtype="16" presetID="23" grpId="16" fill="hold">
                                  <p:stCondLst>
                                    <p:cond delay="0"/>
                                  </p:stCondLst>
                                  <p:iterate type="el" backwards="0">
                                    <p:tmAbs val="0"/>
                                  </p:iterate>
                                  <p:childTnLst>
                                    <p:set>
                                      <p:cBhvr>
                                        <p:cTn id="81" fill="hold"/>
                                        <p:tgtEl>
                                          <p:spTgt spid="282"/>
                                        </p:tgtEl>
                                        <p:attrNameLst>
                                          <p:attrName>style.visibility</p:attrName>
                                        </p:attrNameLst>
                                      </p:cBhvr>
                                      <p:to>
                                        <p:strVal val="visible"/>
                                      </p:to>
                                    </p:set>
                                    <p:anim calcmode="lin" valueType="num">
                                      <p:cBhvr>
                                        <p:cTn id="82" dur="1000" fill="hold"/>
                                        <p:tgtEl>
                                          <p:spTgt spid="282"/>
                                        </p:tgtEl>
                                        <p:attrNameLst>
                                          <p:attrName>ppt_w</p:attrName>
                                        </p:attrNameLst>
                                      </p:cBhvr>
                                      <p:tavLst>
                                        <p:tav tm="0">
                                          <p:val>
                                            <p:fltVal val="0"/>
                                          </p:val>
                                        </p:tav>
                                        <p:tav tm="100000">
                                          <p:val>
                                            <p:strVal val="#ppt_w"/>
                                          </p:val>
                                        </p:tav>
                                      </p:tavLst>
                                    </p:anim>
                                    <p:anim calcmode="lin" valueType="num">
                                      <p:cBhvr>
                                        <p:cTn id="83" dur="1000" fill="hold"/>
                                        <p:tgtEl>
                                          <p:spTgt spid="282"/>
                                        </p:tgtEl>
                                        <p:attrNameLst>
                                          <p:attrName>ppt_h</p:attrName>
                                        </p:attrNameLst>
                                      </p:cBhvr>
                                      <p:tavLst>
                                        <p:tav tm="0">
                                          <p:val>
                                            <p:fltVal val="0"/>
                                          </p:val>
                                        </p:tav>
                                        <p:tav tm="100000">
                                          <p:val>
                                            <p:strVal val="#ppt_h"/>
                                          </p:val>
                                        </p:tav>
                                      </p:tavLst>
                                    </p:anim>
                                  </p:childTnLst>
                                </p:cTn>
                              </p:par>
                            </p:childTnLst>
                          </p:cTn>
                        </p:par>
                        <p:par>
                          <p:cTn id="84" fill="hold">
                            <p:stCondLst>
                              <p:cond delay="16000"/>
                            </p:stCondLst>
                            <p:childTnLst>
                              <p:par>
                                <p:cTn id="85" presetClass="entr" nodeType="afterEffect" presetSubtype="16" presetID="23" grpId="17" fill="hold">
                                  <p:stCondLst>
                                    <p:cond delay="0"/>
                                  </p:stCondLst>
                                  <p:iterate type="el" backwards="0">
                                    <p:tmAbs val="0"/>
                                  </p:iterate>
                                  <p:childTnLst>
                                    <p:set>
                                      <p:cBhvr>
                                        <p:cTn id="86" fill="hold"/>
                                        <p:tgtEl>
                                          <p:spTgt spid="293"/>
                                        </p:tgtEl>
                                        <p:attrNameLst>
                                          <p:attrName>style.visibility</p:attrName>
                                        </p:attrNameLst>
                                      </p:cBhvr>
                                      <p:to>
                                        <p:strVal val="visible"/>
                                      </p:to>
                                    </p:set>
                                    <p:anim calcmode="lin" valueType="num">
                                      <p:cBhvr>
                                        <p:cTn id="87" dur="1000" fill="hold"/>
                                        <p:tgtEl>
                                          <p:spTgt spid="293"/>
                                        </p:tgtEl>
                                        <p:attrNameLst>
                                          <p:attrName>ppt_w</p:attrName>
                                        </p:attrNameLst>
                                      </p:cBhvr>
                                      <p:tavLst>
                                        <p:tav tm="0">
                                          <p:val>
                                            <p:fltVal val="0"/>
                                          </p:val>
                                        </p:tav>
                                        <p:tav tm="100000">
                                          <p:val>
                                            <p:strVal val="#ppt_w"/>
                                          </p:val>
                                        </p:tav>
                                      </p:tavLst>
                                    </p:anim>
                                    <p:anim calcmode="lin" valueType="num">
                                      <p:cBhvr>
                                        <p:cTn id="88" dur="1000" fill="hold"/>
                                        <p:tgtEl>
                                          <p:spTgt spid="293"/>
                                        </p:tgtEl>
                                        <p:attrNameLst>
                                          <p:attrName>ppt_h</p:attrName>
                                        </p:attrNameLst>
                                      </p:cBhvr>
                                      <p:tavLst>
                                        <p:tav tm="0">
                                          <p:val>
                                            <p:fltVal val="0"/>
                                          </p:val>
                                        </p:tav>
                                        <p:tav tm="100000">
                                          <p:val>
                                            <p:strVal val="#ppt_h"/>
                                          </p:val>
                                        </p:tav>
                                      </p:tavLst>
                                    </p:anim>
                                  </p:childTnLst>
                                </p:cTn>
                              </p:par>
                            </p:childTnLst>
                          </p:cTn>
                        </p:par>
                        <p:par>
                          <p:cTn id="89" fill="hold">
                            <p:stCondLst>
                              <p:cond delay="17000"/>
                            </p:stCondLst>
                            <p:childTnLst>
                              <p:par>
                                <p:cTn id="90" presetClass="entr" nodeType="afterEffect" presetSubtype="16" presetID="23" grpId="18" fill="hold">
                                  <p:stCondLst>
                                    <p:cond delay="0"/>
                                  </p:stCondLst>
                                  <p:iterate type="el" backwards="0">
                                    <p:tmAbs val="0"/>
                                  </p:iterate>
                                  <p:childTnLst>
                                    <p:set>
                                      <p:cBhvr>
                                        <p:cTn id="91" fill="hold"/>
                                        <p:tgtEl>
                                          <p:spTgt spid="292"/>
                                        </p:tgtEl>
                                        <p:attrNameLst>
                                          <p:attrName>style.visibility</p:attrName>
                                        </p:attrNameLst>
                                      </p:cBhvr>
                                      <p:to>
                                        <p:strVal val="visible"/>
                                      </p:to>
                                    </p:set>
                                    <p:anim calcmode="lin" valueType="num">
                                      <p:cBhvr>
                                        <p:cTn id="92" dur="1000" fill="hold"/>
                                        <p:tgtEl>
                                          <p:spTgt spid="292"/>
                                        </p:tgtEl>
                                        <p:attrNameLst>
                                          <p:attrName>ppt_w</p:attrName>
                                        </p:attrNameLst>
                                      </p:cBhvr>
                                      <p:tavLst>
                                        <p:tav tm="0">
                                          <p:val>
                                            <p:fltVal val="0"/>
                                          </p:val>
                                        </p:tav>
                                        <p:tav tm="100000">
                                          <p:val>
                                            <p:strVal val="#ppt_w"/>
                                          </p:val>
                                        </p:tav>
                                      </p:tavLst>
                                    </p:anim>
                                    <p:anim calcmode="lin" valueType="num">
                                      <p:cBhvr>
                                        <p:cTn id="93" dur="1000" fill="hold"/>
                                        <p:tgtEl>
                                          <p:spTgt spid="292"/>
                                        </p:tgtEl>
                                        <p:attrNameLst>
                                          <p:attrName>ppt_h</p:attrName>
                                        </p:attrNameLst>
                                      </p:cBhvr>
                                      <p:tavLst>
                                        <p:tav tm="0">
                                          <p:val>
                                            <p:fltVal val="0"/>
                                          </p:val>
                                        </p:tav>
                                        <p:tav tm="100000">
                                          <p:val>
                                            <p:strVal val="#ppt_h"/>
                                          </p:val>
                                        </p:tav>
                                      </p:tavLst>
                                    </p:anim>
                                  </p:childTnLst>
                                </p:cTn>
                              </p:par>
                            </p:childTnLst>
                          </p:cTn>
                        </p:par>
                        <p:par>
                          <p:cTn id="94" fill="hold">
                            <p:stCondLst>
                              <p:cond delay="18000"/>
                            </p:stCondLst>
                            <p:childTnLst>
                              <p:par>
                                <p:cTn id="95" presetClass="entr" nodeType="afterEffect" presetSubtype="9" presetID="15" grpId="19" fill="hold">
                                  <p:stCondLst>
                                    <p:cond delay="0"/>
                                  </p:stCondLst>
                                  <p:iterate type="el" backwards="0">
                                    <p:tmAbs val="0"/>
                                  </p:iterate>
                                  <p:childTnLst>
                                    <p:set>
                                      <p:cBhvr>
                                        <p:cTn id="96" fill="hold"/>
                                        <p:tgtEl>
                                          <p:spTgt spid="248"/>
                                        </p:tgtEl>
                                        <p:attrNameLst>
                                          <p:attrName>style.visibility</p:attrName>
                                        </p:attrNameLst>
                                      </p:cBhvr>
                                      <p:to>
                                        <p:strVal val="visible"/>
                                      </p:to>
                                    </p:set>
                                    <p:anim calcmode="lin" valueType="num">
                                      <p:cBhvr>
                                        <p:cTn id="97" dur="1000" fill="hold"/>
                                        <p:tgtEl>
                                          <p:spTgt spid="248"/>
                                        </p:tgtEl>
                                        <p:attrNameLst>
                                          <p:attrName>ppt_w</p:attrName>
                                        </p:attrNameLst>
                                      </p:cBhvr>
                                      <p:tavLst>
                                        <p:tav tm="0">
                                          <p:val>
                                            <p:fltVal val="0"/>
                                          </p:val>
                                        </p:tav>
                                        <p:tav tm="100000">
                                          <p:val>
                                            <p:strVal val="#ppt_w"/>
                                          </p:val>
                                        </p:tav>
                                      </p:tavLst>
                                    </p:anim>
                                    <p:anim calcmode="lin" valueType="num">
                                      <p:cBhvr>
                                        <p:cTn id="98" dur="1000" fill="hold"/>
                                        <p:tgtEl>
                                          <p:spTgt spid="248"/>
                                        </p:tgtEl>
                                        <p:attrNameLst>
                                          <p:attrName>ppt_h</p:attrName>
                                        </p:attrNameLst>
                                      </p:cBhvr>
                                      <p:tavLst>
                                        <p:tav tm="0">
                                          <p:val>
                                            <p:fltVal val="0"/>
                                          </p:val>
                                        </p:tav>
                                        <p:tav tm="100000">
                                          <p:val>
                                            <p:strVal val="#ppt_h"/>
                                          </p:val>
                                        </p:tav>
                                      </p:tavLst>
                                    </p:anim>
                                    <p:anim calcmode="lin" valueType="num">
                                      <p:cBhvr>
                                        <p:cTn id="99" dur="1000" fill="hold"/>
                                        <p:tgtEl>
                                          <p:spTgt spid="248"/>
                                        </p:tgtEl>
                                        <p:attrNameLst>
                                          <p:attrName>ppt_x</p:attrName>
                                        </p:attrNameLst>
                                      </p:cBhvr>
                                      <p:tavLst>
                                        <p:tav tm="0" fmla="#ppt_x+(cos(-2*pi*(1-$))*-#ppt_x-sin(-2*pi*(1-$))*(1-#ppt_y))*(1-$)">
                                          <p:val>
                                            <p:fltVal val="0"/>
                                          </p:val>
                                        </p:tav>
                                        <p:tav tm="100000">
                                          <p:val>
                                            <p:fltVal val="1"/>
                                          </p:val>
                                        </p:tav>
                                      </p:tavLst>
                                    </p:anim>
                                    <p:anim calcmode="lin" valueType="num">
                                      <p:cBhvr>
                                        <p:cTn id="100" dur="1000" fill="hold"/>
                                        <p:tgtEl>
                                          <p:spTgt spid="24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8" grpId="7"/>
      <p:bldP build="whole" bldLvl="1" animBg="1" rev="0" advAuto="0" spid="260" grpId="2"/>
      <p:bldP build="whole" bldLvl="1" animBg="1" rev="0" advAuto="0" spid="276" grpId="1"/>
      <p:bldP build="whole" bldLvl="1" animBg="1" rev="0" advAuto="0" spid="264" grpId="8"/>
      <p:bldP build="whole" bldLvl="1" animBg="1" rev="0" advAuto="0" spid="275" grpId="3"/>
      <p:bldP build="whole" bldLvl="1" animBg="1" rev="0" advAuto="0" spid="283" grpId="15"/>
      <p:bldP build="whole" bldLvl="1" animBg="1" rev="0" advAuto="0" spid="274" grpId="5"/>
      <p:bldP build="whole" bldLvl="1" animBg="1" rev="0" advAuto="0" spid="277" grpId="9"/>
      <p:bldP build="whole" bldLvl="1" animBg="1" rev="0" advAuto="0" spid="288" grpId="13"/>
      <p:bldP build="whole" bldLvl="1" animBg="1" rev="0" advAuto="0" spid="282" grpId="16"/>
      <p:bldP build="whole" bldLvl="1" animBg="1" rev="0" advAuto="0" spid="248" grpId="19"/>
      <p:bldP build="whole" bldLvl="1" animBg="1" rev="0" advAuto="0" spid="256" grpId="6"/>
      <p:bldP build="whole" bldLvl="1" animBg="1" rev="0" advAuto="0" spid="293" grpId="17"/>
      <p:bldP build="whole" bldLvl="1" animBg="1" rev="0" advAuto="0" spid="292" grpId="18"/>
      <p:bldP build="whole" bldLvl="1" animBg="1" rev="0" advAuto="0" spid="272" grpId="12"/>
      <p:bldP build="whole" bldLvl="1" animBg="1" rev="0" advAuto="0" spid="287" grpId="14"/>
      <p:bldP build="whole" bldLvl="1" animBg="1" rev="0" advAuto="0" spid="268" grpId="10"/>
      <p:bldP build="whole" bldLvl="1" animBg="1" rev="0" advAuto="0" spid="273" grpId="11"/>
      <p:bldP build="whole" bldLvl="1" animBg="1" rev="0" advAuto="0" spid="252" grpId="4"/>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タイトル 1"/>
          <p:cNvSpPr txBox="1"/>
          <p:nvPr>
            <p:ph type="title"/>
          </p:nvPr>
        </p:nvSpPr>
        <p:spPr>
          <a:xfrm>
            <a:off x="395536" y="125760"/>
            <a:ext cx="8435280" cy="998984"/>
          </a:xfrm>
          <a:prstGeom prst="rect">
            <a:avLst/>
          </a:prstGeom>
        </p:spPr>
        <p:txBody>
          <a:bodyPr/>
          <a:lstStyle>
            <a:lvl1pPr algn="ctr">
              <a:defRPr sz="4800"/>
            </a:lvl1pPr>
          </a:lstStyle>
          <a:p>
            <a:pPr/>
            <a:r>
              <a:t>恩返しの形</a:t>
            </a:r>
          </a:p>
        </p:txBody>
      </p:sp>
      <p:pic>
        <p:nvPicPr>
          <p:cNvPr id="298" name="Content Placeholder 5" descr="Content Placeholder 5"/>
          <p:cNvPicPr>
            <a:picLocks noChangeAspect="1"/>
          </p:cNvPicPr>
          <p:nvPr/>
        </p:nvPicPr>
        <p:blipFill>
          <a:blip r:embed="rId3">
            <a:extLst/>
          </a:blip>
          <a:srcRect l="2610" t="0" r="2610" b="0"/>
          <a:stretch>
            <a:fillRect/>
          </a:stretch>
        </p:blipFill>
        <p:spPr>
          <a:xfrm>
            <a:off x="467542" y="1268758"/>
            <a:ext cx="8443454" cy="496855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B0F0"/>
        </a:solidFill>
      </p:bgPr>
    </p:bg>
    <p:spTree>
      <p:nvGrpSpPr>
        <p:cNvPr id="1" name=""/>
        <p:cNvGrpSpPr/>
        <p:nvPr/>
      </p:nvGrpSpPr>
      <p:grpSpPr>
        <a:xfrm>
          <a:off x="0" y="0"/>
          <a:ext cx="0" cy="0"/>
          <a:chOff x="0" y="0"/>
          <a:chExt cx="0" cy="0"/>
        </a:xfrm>
      </p:grpSpPr>
      <p:sp>
        <p:nvSpPr>
          <p:cNvPr id="143" name="直線コネクタ 3"/>
          <p:cNvSpPr/>
          <p:nvPr/>
        </p:nvSpPr>
        <p:spPr>
          <a:xfrm>
            <a:off x="238276" y="1079298"/>
            <a:ext cx="8424937" cy="1"/>
          </a:xfrm>
          <a:prstGeom prst="line">
            <a:avLst/>
          </a:prstGeom>
          <a:ln w="76200">
            <a:solidFill>
              <a:srgbClr val="FFC000"/>
            </a:solidFill>
          </a:ln>
        </p:spPr>
        <p:txBody>
          <a:bodyPr lIns="45718" tIns="45718" rIns="45718" bIns="45718"/>
          <a:lstStyle/>
          <a:p>
            <a:pPr/>
          </a:p>
        </p:txBody>
      </p:sp>
      <p:pic>
        <p:nvPicPr>
          <p:cNvPr id="144" name="Picture 6" descr="Picture 6"/>
          <p:cNvPicPr>
            <a:picLocks noChangeAspect="1"/>
          </p:cNvPicPr>
          <p:nvPr/>
        </p:nvPicPr>
        <p:blipFill>
          <a:blip r:embed="rId3">
            <a:extLst/>
          </a:blip>
          <a:stretch>
            <a:fillRect/>
          </a:stretch>
        </p:blipFill>
        <p:spPr>
          <a:xfrm>
            <a:off x="3078584" y="1331394"/>
            <a:ext cx="2624746" cy="2943151"/>
          </a:xfrm>
          <a:prstGeom prst="rect">
            <a:avLst/>
          </a:prstGeom>
          <a:ln w="12700">
            <a:miter lim="400000"/>
          </a:ln>
          <a:effectLst>
            <a:outerShdw sx="100000" sy="100000" kx="0" ky="0" algn="b" rotWithShape="0" blurRad="190500" dist="0" dir="0">
              <a:srgbClr val="000000">
                <a:alpha val="70000"/>
              </a:srgbClr>
            </a:outerShdw>
          </a:effectLst>
        </p:spPr>
      </p:pic>
      <p:sp>
        <p:nvSpPr>
          <p:cNvPr id="145" name="第３代よねやま親善大使…"/>
          <p:cNvSpPr txBox="1"/>
          <p:nvPr>
            <p:ph type="subTitle" sz="quarter" idx="1"/>
          </p:nvPr>
        </p:nvSpPr>
        <p:spPr>
          <a:xfrm>
            <a:off x="-166291" y="4245417"/>
            <a:ext cx="9612563" cy="1057675"/>
          </a:xfrm>
          <a:prstGeom prst="rect">
            <a:avLst/>
          </a:prstGeom>
        </p:spPr>
        <p:txBody>
          <a:bodyPr/>
          <a:lstStyle/>
          <a:p>
            <a:pPr defTabSz="841247">
              <a:spcBef>
                <a:spcPts val="500"/>
              </a:spcBef>
              <a:defRPr b="1" sz="2200">
                <a:solidFill>
                  <a:srgbClr val="FFFFFF"/>
                </a:solidFill>
                <a:latin typeface="小塚ゴシック Pro M"/>
                <a:ea typeface="小塚ゴシック Pro M"/>
                <a:cs typeface="小塚ゴシック Pro M"/>
                <a:sym typeface="小塚ゴシック Pro M"/>
              </a:defRPr>
            </a:pPr>
            <a:r>
              <a:t>第３代よねやま親善大使</a:t>
            </a:r>
          </a:p>
          <a:p>
            <a:pPr defTabSz="841247">
              <a:defRPr b="1" sz="2900">
                <a:solidFill>
                  <a:srgbClr val="FFFFFF"/>
                </a:solidFill>
                <a:latin typeface="小塚ゴシック Pro M"/>
                <a:ea typeface="小塚ゴシック Pro M"/>
                <a:cs typeface="小塚ゴシック Pro M"/>
                <a:sym typeface="小塚ゴシック Pro M"/>
              </a:defRPr>
            </a:pPr>
            <a:r>
              <a:t>氏名：アブデルアール・アハメド （ハリーム</a:t>
            </a:r>
            <a:r>
              <a:rPr b="0"/>
              <a:t>）</a:t>
            </a:r>
          </a:p>
        </p:txBody>
      </p:sp>
      <p:sp>
        <p:nvSpPr>
          <p:cNvPr id="146" name="タイトル 1"/>
          <p:cNvSpPr txBox="1"/>
          <p:nvPr>
            <p:ph type="ctrTitle"/>
          </p:nvPr>
        </p:nvSpPr>
        <p:spPr>
          <a:xfrm>
            <a:off x="-356723" y="96889"/>
            <a:ext cx="9779356" cy="1470027"/>
          </a:xfrm>
          <a:prstGeom prst="rect">
            <a:avLst/>
          </a:prstGeom>
        </p:spPr>
        <p:txBody>
          <a:bodyPr/>
          <a:lstStyle/>
          <a:p>
            <a:pPr defTabSz="640079">
              <a:defRPr b="1" sz="2450">
                <a:solidFill>
                  <a:srgbClr val="FFFFFF"/>
                </a:solidFill>
                <a:latin typeface="Meiryo UI"/>
                <a:ea typeface="Meiryo UI"/>
                <a:cs typeface="Meiryo UI"/>
                <a:sym typeface="Meiryo UI"/>
              </a:defRPr>
            </a:pPr>
            <a:r>
              <a:t>2019〜2020年度第2690地区大会</a:t>
            </a:r>
          </a:p>
          <a:p>
            <a:pPr defTabSz="640079">
              <a:defRPr b="1" sz="2450">
                <a:solidFill>
                  <a:srgbClr val="FFFFFF"/>
                </a:solidFill>
                <a:latin typeface="Meiryo UI"/>
                <a:ea typeface="Meiryo UI"/>
                <a:cs typeface="Meiryo UI"/>
                <a:sym typeface="Meiryo UI"/>
              </a:defRPr>
            </a:pPr>
            <a:r>
              <a:t>鳥取・島根・岡山</a:t>
            </a:r>
          </a:p>
        </p:txBody>
      </p:sp>
      <p:sp>
        <p:nvSpPr>
          <p:cNvPr id="147" name="タイトル 1"/>
          <p:cNvSpPr txBox="1"/>
          <p:nvPr/>
        </p:nvSpPr>
        <p:spPr>
          <a:xfrm>
            <a:off x="48629" y="5541567"/>
            <a:ext cx="8964488" cy="147002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lgn="ctr" defTabSz="676655" rtl="1">
              <a:defRPr b="1" sz="2600"/>
            </a:pPr>
            <a:r>
              <a:t>السلام عليكم</a:t>
            </a:r>
            <a:r>
              <a:rPr>
                <a:latin typeface="+mn-lt"/>
                <a:ea typeface="+mn-ea"/>
                <a:cs typeface="+mn-cs"/>
                <a:sym typeface="Calibri"/>
              </a:rPr>
              <a:t>! </a:t>
            </a:r>
            <a:r>
              <a:t>ازيكم؟ انا اسمي احمد عبدالعال</a:t>
            </a:r>
            <a:r>
              <a:rPr>
                <a:latin typeface="+mn-lt"/>
                <a:ea typeface="+mn-ea"/>
                <a:cs typeface="+mn-cs"/>
                <a:sym typeface="Calibri"/>
              </a:rPr>
              <a:t>. </a:t>
            </a:r>
            <a:r>
              <a:t>انا مصري</a:t>
            </a:r>
            <a:r>
              <a:rPr>
                <a:latin typeface="+mn-lt"/>
                <a:ea typeface="+mn-ea"/>
                <a:cs typeface="+mn-cs"/>
                <a:sym typeface="Calibri"/>
              </a:rPr>
              <a:t>.</a:t>
            </a:r>
            <a:br>
              <a:rPr>
                <a:latin typeface="+mn-lt"/>
                <a:ea typeface="+mn-ea"/>
                <a:cs typeface="+mn-cs"/>
                <a:sym typeface="Calibri"/>
              </a:rPr>
            </a:br>
            <a:r>
              <a:t> انا ادرس في جامعة واسيدا</a:t>
            </a:r>
            <a:r>
              <a:rPr>
                <a:latin typeface="+mn-lt"/>
                <a:ea typeface="+mn-ea"/>
                <a:cs typeface="+mn-cs"/>
                <a:sym typeface="Calibri"/>
              </a:rPr>
              <a:t>. </a:t>
            </a:r>
            <a:br>
              <a:rPr>
                <a:latin typeface="+mn-lt"/>
                <a:ea typeface="+mn-ea"/>
                <a:cs typeface="+mn-cs"/>
                <a:sym typeface="Calibri"/>
              </a:rPr>
            </a:b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 grpId="1" fill="hold">
                                  <p:stCondLst>
                                    <p:cond delay="0"/>
                                  </p:stCondLst>
                                  <p:iterate type="lt" backwards="0">
                                    <p:tmAbs val="0"/>
                                  </p:iterate>
                                  <p:childTnLst>
                                    <p:set>
                                      <p:cBhvr>
                                        <p:cTn id="6" fill="hold"/>
                                        <p:tgtEl>
                                          <p:spTgt spid="147"/>
                                        </p:tgtEl>
                                        <p:attrNameLst>
                                          <p:attrName>style.visibility</p:attrName>
                                        </p:attrNameLst>
                                      </p:cBhvr>
                                      <p:to>
                                        <p:strVal val="visible"/>
                                      </p:to>
                                    </p:set>
                                    <p:anim calcmode="lin" valueType="num">
                                      <p:cBhvr>
                                        <p:cTn id="7" dur="4555" fill="hold"/>
                                        <p:tgtEl>
                                          <p:spTgt spid="147"/>
                                        </p:tgtEl>
                                        <p:attrNameLst>
                                          <p:attrName>ppt_x</p:attrName>
                                        </p:attrNameLst>
                                      </p:cBhvr>
                                      <p:tavLst>
                                        <p:tav tm="0">
                                          <p:val>
                                            <p:strVal val="1+#ppt_w/2"/>
                                          </p:val>
                                        </p:tav>
                                        <p:tav tm="100000">
                                          <p:val>
                                            <p:strVal val="#ppt_x"/>
                                          </p:val>
                                        </p:tav>
                                      </p:tavLst>
                                    </p:anim>
                                    <p:anim calcmode="lin" valueType="num">
                                      <p:cBhvr>
                                        <p:cTn id="8" dur="4555" fill="hold"/>
                                        <p:tgtEl>
                                          <p:spTgt spid="14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xit" nodeType="clickEffect" presetSubtype="8" presetID="2" grpId="2" fill="hold">
                                  <p:stCondLst>
                                    <p:cond delay="0"/>
                                  </p:stCondLst>
                                  <p:iterate type="el" backwards="0">
                                    <p:tmAbs val="0"/>
                                  </p:iterate>
                                  <p:childTnLst>
                                    <p:anim calcmode="lin" valueType="num">
                                      <p:cBhvr>
                                        <p:cTn id="12" dur="1000" fill="hold"/>
                                        <p:tgtEl>
                                          <p:spTgt spid="147"/>
                                        </p:tgtEl>
                                        <p:attrNameLst>
                                          <p:attrName>ppt_x</p:attrName>
                                        </p:attrNameLst>
                                      </p:cBhvr>
                                      <p:tavLst>
                                        <p:tav tm="0">
                                          <p:val>
                                            <p:strVal val="ppt_x"/>
                                          </p:val>
                                        </p:tav>
                                        <p:tav tm="100000">
                                          <p:val>
                                            <p:strVal val="0-ppt_w/2"/>
                                          </p:val>
                                        </p:tav>
                                      </p:tavLst>
                                    </p:anim>
                                    <p:anim calcmode="lin" valueType="num">
                                      <p:cBhvr>
                                        <p:cTn id="13" dur="1000" fill="hold"/>
                                        <p:tgtEl>
                                          <p:spTgt spid="147"/>
                                        </p:tgtEl>
                                        <p:attrNameLst>
                                          <p:attrName>ppt_y</p:attrName>
                                        </p:attrNameLst>
                                      </p:cBhvr>
                                      <p:tavLst>
                                        <p:tav tm="0">
                                          <p:val>
                                            <p:strVal val="ppt_y"/>
                                          </p:val>
                                        </p:tav>
                                        <p:tav tm="100000">
                                          <p:val>
                                            <p:strVal val="ppt_y"/>
                                          </p:val>
                                        </p:tav>
                                      </p:tavLst>
                                    </p:anim>
                                    <p:set>
                                      <p:cBhvr>
                                        <p:cTn id="14" fill="hold">
                                          <p:stCondLst>
                                            <p:cond delay="999"/>
                                          </p:stCondLst>
                                        </p:cTn>
                                        <p:tgtEl>
                                          <p:spTgt spid="14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7" grpId="1"/>
      <p:bldP build="whole" bldLvl="1" animBg="1" rev="0" advAuto="0" spid="147" grpId="2"/>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Rectangle 6"/>
          <p:cNvSpPr txBox="1"/>
          <p:nvPr/>
        </p:nvSpPr>
        <p:spPr>
          <a:xfrm>
            <a:off x="616852" y="-153020"/>
            <a:ext cx="7692057" cy="11328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defTabSz="457200">
              <a:defRPr sz="2800"/>
            </a:pPr>
          </a:p>
          <a:p>
            <a:pPr algn="ctr">
              <a:defRPr b="1" sz="4800">
                <a:latin typeface="Meiryo UI"/>
                <a:ea typeface="Meiryo UI"/>
                <a:cs typeface="Meiryo UI"/>
                <a:sym typeface="Meiryo UI"/>
              </a:defRPr>
            </a:pPr>
            <a:r>
              <a:t>米山学友第２回世界大会</a:t>
            </a:r>
          </a:p>
        </p:txBody>
      </p:sp>
      <p:sp>
        <p:nvSpPr>
          <p:cNvPr id="303" name="Rectangle 6"/>
          <p:cNvSpPr txBox="1"/>
          <p:nvPr/>
        </p:nvSpPr>
        <p:spPr>
          <a:xfrm>
            <a:off x="804142" y="1074275"/>
            <a:ext cx="7692057" cy="828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b="1" sz="4800">
                <a:latin typeface="Meiryo UI"/>
                <a:ea typeface="Meiryo UI"/>
                <a:cs typeface="Meiryo UI"/>
                <a:sym typeface="Meiryo UI"/>
              </a:defRPr>
            </a:lvl1pPr>
          </a:lstStyle>
          <a:p>
            <a:pPr/>
            <a:r>
              <a:t>絆 in モンゴル</a:t>
            </a:r>
          </a:p>
        </p:txBody>
      </p:sp>
      <p:pic>
        <p:nvPicPr>
          <p:cNvPr id="304" name="69272759_541978349908035_4243896325214568448_n.jpg" descr="69272759_541978349908035_4243896325214568448_n.jpg"/>
          <p:cNvPicPr>
            <a:picLocks noChangeAspect="1"/>
          </p:cNvPicPr>
          <p:nvPr/>
        </p:nvPicPr>
        <p:blipFill>
          <a:blip r:embed="rId3">
            <a:extLst/>
          </a:blip>
          <a:stretch>
            <a:fillRect/>
          </a:stretch>
        </p:blipFill>
        <p:spPr>
          <a:xfrm>
            <a:off x="1447016" y="1780532"/>
            <a:ext cx="6363419" cy="477041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タイトル 1"/>
          <p:cNvSpPr txBox="1"/>
          <p:nvPr>
            <p:ph type="title"/>
          </p:nvPr>
        </p:nvSpPr>
        <p:spPr>
          <a:xfrm>
            <a:off x="395536" y="125760"/>
            <a:ext cx="8435280" cy="998984"/>
          </a:xfrm>
          <a:prstGeom prst="rect">
            <a:avLst/>
          </a:prstGeom>
        </p:spPr>
        <p:txBody>
          <a:bodyPr/>
          <a:lstStyle/>
          <a:p>
            <a:pPr algn="ctr" defTabSz="548640">
              <a:defRPr sz="2800"/>
            </a:pPr>
            <a:r>
              <a:t>韓国＆台湾の元米山奨学生が</a:t>
            </a:r>
          </a:p>
          <a:p>
            <a:pPr algn="ctr" defTabSz="548640">
              <a:defRPr sz="2800"/>
            </a:pPr>
            <a:r>
              <a:t>日本人のために設立した奨学金</a:t>
            </a:r>
          </a:p>
        </p:txBody>
      </p:sp>
      <p:pic>
        <p:nvPicPr>
          <p:cNvPr id="309" name="d7997dacd01d638cd916547620309faa-160x160.jpg" descr="d7997dacd01d638cd916547620309faa-160x160.jpg"/>
          <p:cNvPicPr>
            <a:picLocks noChangeAspect="0"/>
          </p:cNvPicPr>
          <p:nvPr/>
        </p:nvPicPr>
        <p:blipFill>
          <a:blip r:embed="rId3">
            <a:extLst/>
          </a:blip>
          <a:stretch>
            <a:fillRect/>
          </a:stretch>
        </p:blipFill>
        <p:spPr>
          <a:xfrm>
            <a:off x="86690" y="1275969"/>
            <a:ext cx="4054901" cy="5281380"/>
          </a:xfrm>
          <a:prstGeom prst="rect">
            <a:avLst/>
          </a:prstGeom>
          <a:ln w="12700">
            <a:miter lim="400000"/>
          </a:ln>
        </p:spPr>
      </p:pic>
      <p:pic>
        <p:nvPicPr>
          <p:cNvPr id="310" name="60642371_2397821573613159_5534363096618893312_o.jpg" descr="60642371_2397821573613159_5534363096618893312_o.jpg"/>
          <p:cNvPicPr>
            <a:picLocks noChangeAspect="0"/>
          </p:cNvPicPr>
          <p:nvPr/>
        </p:nvPicPr>
        <p:blipFill>
          <a:blip r:embed="rId4">
            <a:extLst/>
          </a:blip>
          <a:stretch>
            <a:fillRect/>
          </a:stretch>
        </p:blipFill>
        <p:spPr>
          <a:xfrm>
            <a:off x="4337669" y="1269817"/>
            <a:ext cx="4035552" cy="528266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タイトル 1"/>
          <p:cNvSpPr txBox="1"/>
          <p:nvPr>
            <p:ph type="title"/>
          </p:nvPr>
        </p:nvSpPr>
        <p:spPr>
          <a:xfrm>
            <a:off x="395536" y="125760"/>
            <a:ext cx="8435280" cy="998984"/>
          </a:xfrm>
          <a:prstGeom prst="rect">
            <a:avLst/>
          </a:prstGeom>
        </p:spPr>
        <p:txBody>
          <a:bodyPr/>
          <a:lstStyle>
            <a:lvl1pPr algn="ctr">
              <a:defRPr sz="4800"/>
            </a:lvl1pPr>
          </a:lstStyle>
          <a:p>
            <a:pPr/>
            <a:r>
              <a:t>恩返しの形</a:t>
            </a:r>
          </a:p>
        </p:txBody>
      </p:sp>
      <p:pic>
        <p:nvPicPr>
          <p:cNvPr id="315" name="рр.jpg" descr="рр.jpg"/>
          <p:cNvPicPr>
            <a:picLocks noChangeAspect="1"/>
          </p:cNvPicPr>
          <p:nvPr/>
        </p:nvPicPr>
        <p:blipFill>
          <a:blip r:embed="rId3">
            <a:extLst/>
          </a:blip>
          <a:stretch>
            <a:fillRect/>
          </a:stretch>
        </p:blipFill>
        <p:spPr>
          <a:xfrm>
            <a:off x="678263" y="1279612"/>
            <a:ext cx="7462313" cy="514607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Rectangle 6"/>
          <p:cNvSpPr txBox="1"/>
          <p:nvPr/>
        </p:nvSpPr>
        <p:spPr>
          <a:xfrm>
            <a:off x="644413" y="269246"/>
            <a:ext cx="7692058" cy="74548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b="1" sz="5100"/>
            </a:lvl1pPr>
          </a:lstStyle>
          <a:p>
            <a:pPr/>
            <a:r>
              <a:t>千里の道も一歩から</a:t>
            </a:r>
          </a:p>
        </p:txBody>
      </p:sp>
      <p:pic>
        <p:nvPicPr>
          <p:cNvPr id="320" name="Picture 6" descr="Picture 6"/>
          <p:cNvPicPr>
            <a:picLocks noChangeAspect="1"/>
          </p:cNvPicPr>
          <p:nvPr/>
        </p:nvPicPr>
        <p:blipFill>
          <a:blip r:embed="rId3">
            <a:extLst/>
          </a:blip>
          <a:stretch>
            <a:fillRect/>
          </a:stretch>
        </p:blipFill>
        <p:spPr>
          <a:xfrm>
            <a:off x="2145415" y="1370830"/>
            <a:ext cx="4623680" cy="518457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Title 1"/>
          <p:cNvSpPr txBox="1"/>
          <p:nvPr>
            <p:ph type="title"/>
          </p:nvPr>
        </p:nvSpPr>
        <p:spPr>
          <a:xfrm>
            <a:off x="395536" y="-1"/>
            <a:ext cx="8435280" cy="908721"/>
          </a:xfrm>
          <a:prstGeom prst="rect">
            <a:avLst/>
          </a:prstGeom>
        </p:spPr>
        <p:txBody>
          <a:bodyPr/>
          <a:lstStyle>
            <a:lvl1pPr algn="ctr"/>
          </a:lstStyle>
          <a:p>
            <a:pPr/>
            <a:r>
              <a:t>テスト</a:t>
            </a:r>
          </a:p>
        </p:txBody>
      </p:sp>
      <p:pic>
        <p:nvPicPr>
          <p:cNvPr id="325" name="68824827_2509111426041675_7625669671898841088_n.jpg" descr="68824827_2509111426041675_7625669671898841088_n.jpg"/>
          <p:cNvPicPr>
            <a:picLocks noChangeAspect="1"/>
          </p:cNvPicPr>
          <p:nvPr/>
        </p:nvPicPr>
        <p:blipFill>
          <a:blip r:embed="rId3">
            <a:extLst/>
          </a:blip>
          <a:stretch>
            <a:fillRect/>
          </a:stretch>
        </p:blipFill>
        <p:spPr>
          <a:xfrm>
            <a:off x="1741241" y="1255868"/>
            <a:ext cx="5307564" cy="530756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タイトル 1"/>
          <p:cNvSpPr txBox="1"/>
          <p:nvPr>
            <p:ph type="title"/>
          </p:nvPr>
        </p:nvSpPr>
        <p:spPr>
          <a:xfrm>
            <a:off x="505504" y="95768"/>
            <a:ext cx="8435280" cy="998984"/>
          </a:xfrm>
          <a:prstGeom prst="rect">
            <a:avLst/>
          </a:prstGeom>
        </p:spPr>
        <p:txBody>
          <a:bodyPr/>
          <a:lstStyle/>
          <a:p>
            <a:pPr algn="ctr" defTabSz="877822">
              <a:defRPr sz="1500"/>
            </a:pPr>
            <a:r>
              <a:t>ジセル王</a:t>
            </a:r>
            <a:br/>
            <a:r>
              <a:t>　　階段ピラミッド</a:t>
            </a:r>
            <a:br/>
          </a:p>
        </p:txBody>
      </p:sp>
      <p:pic>
        <p:nvPicPr>
          <p:cNvPr id="330" name="Content Placeholder 3" descr="Content Placeholder 3"/>
          <p:cNvPicPr>
            <a:picLocks noChangeAspect="1"/>
          </p:cNvPicPr>
          <p:nvPr/>
        </p:nvPicPr>
        <p:blipFill>
          <a:blip r:embed="rId3">
            <a:extLst/>
          </a:blip>
          <a:srcRect l="0" t="4528" r="0" b="4526"/>
          <a:stretch>
            <a:fillRect/>
          </a:stretch>
        </p:blipFill>
        <p:spPr>
          <a:xfrm>
            <a:off x="467543" y="1196751"/>
            <a:ext cx="8280921" cy="501779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タイトル 1"/>
          <p:cNvSpPr txBox="1"/>
          <p:nvPr>
            <p:ph type="title"/>
          </p:nvPr>
        </p:nvSpPr>
        <p:spPr>
          <a:xfrm>
            <a:off x="377295" y="71041"/>
            <a:ext cx="8435283" cy="998984"/>
          </a:xfrm>
          <a:prstGeom prst="rect">
            <a:avLst/>
          </a:prstGeom>
        </p:spPr>
        <p:txBody>
          <a:bodyPr/>
          <a:lstStyle/>
          <a:p>
            <a:pPr algn="ctr">
              <a:defRPr sz="1600"/>
            </a:pPr>
            <a:r>
              <a:t>屈折ピラミッド</a:t>
            </a:r>
            <a:br/>
          </a:p>
        </p:txBody>
      </p:sp>
      <p:pic>
        <p:nvPicPr>
          <p:cNvPr id="335" name="Image" descr="Image"/>
          <p:cNvPicPr>
            <a:picLocks noChangeAspect="1"/>
          </p:cNvPicPr>
          <p:nvPr/>
        </p:nvPicPr>
        <p:blipFill>
          <a:blip r:embed="rId3">
            <a:extLst/>
          </a:blip>
          <a:stretch>
            <a:fillRect/>
          </a:stretch>
        </p:blipFill>
        <p:spPr>
          <a:xfrm>
            <a:off x="404643" y="1190138"/>
            <a:ext cx="8359017" cy="485677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タイトル 1"/>
          <p:cNvSpPr txBox="1"/>
          <p:nvPr>
            <p:ph type="title"/>
          </p:nvPr>
        </p:nvSpPr>
        <p:spPr>
          <a:xfrm>
            <a:off x="377295" y="71041"/>
            <a:ext cx="8435283" cy="998984"/>
          </a:xfrm>
          <a:prstGeom prst="rect">
            <a:avLst/>
          </a:prstGeom>
        </p:spPr>
        <p:txBody>
          <a:bodyPr/>
          <a:lstStyle/>
          <a:p>
            <a:pPr algn="ctr">
              <a:defRPr sz="1600"/>
            </a:pPr>
            <a:r>
              <a:t>赤ピラミッド</a:t>
            </a:r>
            <a:br/>
          </a:p>
        </p:txBody>
      </p:sp>
      <p:pic>
        <p:nvPicPr>
          <p:cNvPr id="340" name="Image" descr="Image"/>
          <p:cNvPicPr>
            <a:picLocks noChangeAspect="1"/>
          </p:cNvPicPr>
          <p:nvPr/>
        </p:nvPicPr>
        <p:blipFill>
          <a:blip r:embed="rId2">
            <a:extLst/>
          </a:blip>
          <a:stretch>
            <a:fillRect/>
          </a:stretch>
        </p:blipFill>
        <p:spPr>
          <a:xfrm>
            <a:off x="403292" y="1207985"/>
            <a:ext cx="8445501" cy="491490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タイトル 1"/>
          <p:cNvSpPr txBox="1"/>
          <p:nvPr>
            <p:ph type="title"/>
          </p:nvPr>
        </p:nvSpPr>
        <p:spPr>
          <a:xfrm>
            <a:off x="395536" y="325701"/>
            <a:ext cx="8435280" cy="998984"/>
          </a:xfrm>
          <a:prstGeom prst="rect">
            <a:avLst/>
          </a:prstGeom>
        </p:spPr>
        <p:txBody>
          <a:bodyPr/>
          <a:lstStyle/>
          <a:p>
            <a:pPr algn="ctr">
              <a:defRPr sz="1600"/>
            </a:pPr>
            <a:r>
              <a:t>クフ王、カフラー王、メンカウラー王</a:t>
            </a:r>
            <a:br/>
            <a:br/>
          </a:p>
        </p:txBody>
      </p:sp>
      <p:pic>
        <p:nvPicPr>
          <p:cNvPr id="343" name="Picture 2" descr="Picture 2"/>
          <p:cNvPicPr>
            <a:picLocks noChangeAspect="1"/>
          </p:cNvPicPr>
          <p:nvPr/>
        </p:nvPicPr>
        <p:blipFill>
          <a:blip r:embed="rId3">
            <a:extLst/>
          </a:blip>
          <a:stretch>
            <a:fillRect/>
          </a:stretch>
        </p:blipFill>
        <p:spPr>
          <a:xfrm>
            <a:off x="611560" y="1196750"/>
            <a:ext cx="7668670" cy="510366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7" name="Picture 3" descr="Picture 3"/>
          <p:cNvPicPr>
            <a:picLocks noChangeAspect="1"/>
          </p:cNvPicPr>
          <p:nvPr/>
        </p:nvPicPr>
        <p:blipFill>
          <a:blip r:embed="rId3">
            <a:extLst/>
          </a:blip>
          <a:stretch>
            <a:fillRect/>
          </a:stretch>
        </p:blipFill>
        <p:spPr>
          <a:xfrm>
            <a:off x="4067943" y="1196750"/>
            <a:ext cx="4771343" cy="3168354"/>
          </a:xfrm>
          <a:prstGeom prst="rect">
            <a:avLst/>
          </a:prstGeom>
          <a:ln w="12700">
            <a:miter lim="400000"/>
          </a:ln>
        </p:spPr>
      </p:pic>
      <p:pic>
        <p:nvPicPr>
          <p:cNvPr id="348" name="Picture 4" descr="Picture 4"/>
          <p:cNvPicPr>
            <a:picLocks noChangeAspect="1"/>
          </p:cNvPicPr>
          <p:nvPr/>
        </p:nvPicPr>
        <p:blipFill>
          <a:blip r:embed="rId4">
            <a:extLst/>
          </a:blip>
          <a:stretch>
            <a:fillRect/>
          </a:stretch>
        </p:blipFill>
        <p:spPr>
          <a:xfrm>
            <a:off x="395536" y="1196750"/>
            <a:ext cx="3581402" cy="5372103"/>
          </a:xfrm>
          <a:prstGeom prst="rect">
            <a:avLst/>
          </a:prstGeom>
          <a:ln w="12700">
            <a:miter lim="400000"/>
          </a:ln>
        </p:spPr>
      </p:pic>
      <p:sp>
        <p:nvSpPr>
          <p:cNvPr id="349" name="Rectangle 6"/>
          <p:cNvSpPr txBox="1"/>
          <p:nvPr/>
        </p:nvSpPr>
        <p:spPr>
          <a:xfrm>
            <a:off x="696368" y="188638"/>
            <a:ext cx="7692057" cy="370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a:latin typeface="+mn-lt"/>
                <a:ea typeface="+mn-ea"/>
                <a:cs typeface="+mn-cs"/>
                <a:sym typeface="Calibri"/>
              </a:defRPr>
            </a:lvl1pPr>
          </a:lstStyle>
          <a:p>
            <a:pPr/>
            <a:r>
              <a:t>  </a:t>
            </a:r>
          </a:p>
        </p:txBody>
      </p:sp>
      <p:sp>
        <p:nvSpPr>
          <p:cNvPr id="350" name="Title 2"/>
          <p:cNvSpPr txBox="1"/>
          <p:nvPr>
            <p:ph type="title"/>
          </p:nvPr>
        </p:nvSpPr>
        <p:spPr>
          <a:xfrm>
            <a:off x="395536" y="125760"/>
            <a:ext cx="8435280" cy="998984"/>
          </a:xfrm>
          <a:prstGeom prst="rect">
            <a:avLst/>
          </a:prstGeom>
        </p:spPr>
        <p:txBody>
          <a:bodyPr/>
          <a:lstStyle>
            <a:lvl1pPr algn="ctr">
              <a:defRPr b="0" sz="4000"/>
            </a:lvl1pPr>
          </a:lstStyle>
          <a:p>
            <a:pPr/>
            <a:r>
              <a:t>ビールはエジプト発祥！</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B0F0"/>
        </a:solidFill>
      </p:bgPr>
    </p:bg>
    <p:spTree>
      <p:nvGrpSpPr>
        <p:cNvPr id="1" name=""/>
        <p:cNvGrpSpPr/>
        <p:nvPr/>
      </p:nvGrpSpPr>
      <p:grpSpPr>
        <a:xfrm>
          <a:off x="0" y="0"/>
          <a:ext cx="0" cy="0"/>
          <a:chOff x="0" y="0"/>
          <a:chExt cx="0" cy="0"/>
        </a:xfrm>
      </p:grpSpPr>
      <p:sp>
        <p:nvSpPr>
          <p:cNvPr id="151" name="タイトル 1"/>
          <p:cNvSpPr txBox="1"/>
          <p:nvPr>
            <p:ph type="ctrTitle"/>
          </p:nvPr>
        </p:nvSpPr>
        <p:spPr>
          <a:xfrm>
            <a:off x="-79389" y="257815"/>
            <a:ext cx="8964488" cy="1470027"/>
          </a:xfrm>
          <a:prstGeom prst="rect">
            <a:avLst/>
          </a:prstGeom>
        </p:spPr>
        <p:txBody>
          <a:bodyPr/>
          <a:lstStyle/>
          <a:p>
            <a:pPr defTabSz="365760">
              <a:defRPr b="1" sz="4720">
                <a:solidFill>
                  <a:srgbClr val="FFFFFF"/>
                </a:solidFill>
                <a:latin typeface="Meiryo UI"/>
                <a:ea typeface="Meiryo UI"/>
                <a:cs typeface="Meiryo UI"/>
                <a:sym typeface="Meiryo UI"/>
              </a:defRPr>
            </a:pPr>
            <a:r>
              <a:t>Yes we connect you</a:t>
            </a:r>
          </a:p>
          <a:p>
            <a:pPr defTabSz="365760">
              <a:defRPr b="1" sz="2440">
                <a:solidFill>
                  <a:srgbClr val="FFFFFF"/>
                </a:solidFill>
                <a:latin typeface="Meiryo UI"/>
                <a:ea typeface="Meiryo UI"/>
                <a:cs typeface="Meiryo UI"/>
                <a:sym typeface="Meiryo UI"/>
              </a:defRPr>
            </a:pPr>
            <a:r>
              <a:t>米山奨学生</a:t>
            </a:r>
          </a:p>
        </p:txBody>
      </p:sp>
      <p:sp>
        <p:nvSpPr>
          <p:cNvPr id="152" name="サブタイトル 2"/>
          <p:cNvSpPr txBox="1"/>
          <p:nvPr>
            <p:ph type="subTitle" sz="quarter" idx="1"/>
          </p:nvPr>
        </p:nvSpPr>
        <p:spPr>
          <a:xfrm>
            <a:off x="-247643" y="5438344"/>
            <a:ext cx="9612563" cy="1057674"/>
          </a:xfrm>
          <a:prstGeom prst="rect">
            <a:avLst/>
          </a:prstGeom>
        </p:spPr>
        <p:txBody>
          <a:bodyPr/>
          <a:lstStyle/>
          <a:p>
            <a:pPr defTabSz="841247">
              <a:spcBef>
                <a:spcPts val="500"/>
              </a:spcBef>
              <a:defRPr b="1" sz="2200">
                <a:solidFill>
                  <a:srgbClr val="FFFFFF"/>
                </a:solidFill>
                <a:latin typeface="小塚ゴシック Pro M"/>
                <a:ea typeface="小塚ゴシック Pro M"/>
                <a:cs typeface="小塚ゴシック Pro M"/>
                <a:sym typeface="小塚ゴシック Pro M"/>
              </a:defRPr>
            </a:pPr>
            <a:r>
              <a:t>第３代よねやま親善大使</a:t>
            </a:r>
          </a:p>
          <a:p>
            <a:pPr defTabSz="841247">
              <a:defRPr b="1" sz="2900">
                <a:solidFill>
                  <a:srgbClr val="FFFFFF"/>
                </a:solidFill>
                <a:latin typeface="小塚ゴシック Pro M"/>
                <a:ea typeface="小塚ゴシック Pro M"/>
                <a:cs typeface="小塚ゴシック Pro M"/>
                <a:sym typeface="小塚ゴシック Pro M"/>
              </a:defRPr>
            </a:pPr>
            <a:r>
              <a:t>氏名：アブデルアール・アハメド （ハリーム）</a:t>
            </a:r>
          </a:p>
        </p:txBody>
      </p:sp>
      <p:sp>
        <p:nvSpPr>
          <p:cNvPr id="153" name="直線コネクタ 3"/>
          <p:cNvSpPr/>
          <p:nvPr/>
        </p:nvSpPr>
        <p:spPr>
          <a:xfrm>
            <a:off x="45534" y="1744053"/>
            <a:ext cx="9118804" cy="1"/>
          </a:xfrm>
          <a:prstGeom prst="line">
            <a:avLst/>
          </a:prstGeom>
          <a:ln w="76200">
            <a:solidFill>
              <a:srgbClr val="FFC000"/>
            </a:solidFill>
          </a:ln>
        </p:spPr>
        <p:txBody>
          <a:bodyPr lIns="45718" tIns="45718" rIns="45718" bIns="45718"/>
          <a:lstStyle/>
          <a:p>
            <a:pPr/>
          </a:p>
        </p:txBody>
      </p:sp>
      <p:pic>
        <p:nvPicPr>
          <p:cNvPr id="154" name="Picture 4" descr="Picture 4"/>
          <p:cNvPicPr>
            <a:picLocks noChangeAspect="1"/>
          </p:cNvPicPr>
          <p:nvPr/>
        </p:nvPicPr>
        <p:blipFill>
          <a:blip r:embed="rId3">
            <a:extLst/>
          </a:blip>
          <a:stretch>
            <a:fillRect/>
          </a:stretch>
        </p:blipFill>
        <p:spPr>
          <a:xfrm>
            <a:off x="3152211" y="2132192"/>
            <a:ext cx="2885539" cy="323558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タイトル 1"/>
          <p:cNvSpPr txBox="1"/>
          <p:nvPr>
            <p:ph type="title"/>
          </p:nvPr>
        </p:nvSpPr>
        <p:spPr>
          <a:xfrm>
            <a:off x="179512" y="332656"/>
            <a:ext cx="8435280" cy="998984"/>
          </a:xfrm>
          <a:prstGeom prst="rect">
            <a:avLst/>
          </a:prstGeom>
        </p:spPr>
        <p:txBody>
          <a:bodyPr/>
          <a:lstStyle/>
          <a:p>
            <a:pPr algn="ctr" defTabSz="704087">
              <a:defRPr sz="1000"/>
            </a:pPr>
            <a:r>
              <a:t> </a:t>
            </a:r>
            <a:br/>
            <a:r>
              <a:rPr b="0" sz="2000"/>
              <a:t>早稲田大学・京都大学・黄桜株式会社共同開発 </a:t>
            </a:r>
            <a:br>
              <a:rPr b="0" sz="2000"/>
            </a:br>
          </a:p>
        </p:txBody>
      </p:sp>
      <p:pic>
        <p:nvPicPr>
          <p:cNvPr id="355" name="Picture 2" descr="Picture 2"/>
          <p:cNvPicPr>
            <a:picLocks noChangeAspect="1"/>
          </p:cNvPicPr>
          <p:nvPr/>
        </p:nvPicPr>
        <p:blipFill>
          <a:blip r:embed="rId3">
            <a:extLst/>
          </a:blip>
          <a:stretch>
            <a:fillRect/>
          </a:stretch>
        </p:blipFill>
        <p:spPr>
          <a:xfrm>
            <a:off x="2123726" y="1254795"/>
            <a:ext cx="5256588" cy="491680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Rectangle 9"/>
          <p:cNvSpPr txBox="1"/>
          <p:nvPr/>
        </p:nvSpPr>
        <p:spPr>
          <a:xfrm>
            <a:off x="748038" y="2967333"/>
            <a:ext cx="7647939" cy="777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5400">
                <a:effectLst>
                  <a:outerShdw sx="100000" sy="100000" kx="0" ky="0" algn="b" rotWithShape="0" blurRad="38100" dist="20320" dir="1800000">
                    <a:srgbClr val="000000">
                      <a:alpha val="40000"/>
                    </a:srgbClr>
                  </a:outerShdw>
                </a:effectLst>
              </a:defRPr>
            </a:lvl1pPr>
          </a:lstStyle>
          <a:p>
            <a:pPr/>
            <a:r>
              <a:t>エジプトの交通手段は？</a:t>
            </a:r>
          </a:p>
        </p:txBody>
      </p:sp>
      <p:sp>
        <p:nvSpPr>
          <p:cNvPr id="360" name="Rectangle 10"/>
          <p:cNvSpPr txBox="1"/>
          <p:nvPr/>
        </p:nvSpPr>
        <p:spPr>
          <a:xfrm>
            <a:off x="1999316" y="116632"/>
            <a:ext cx="4870449" cy="77723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5400">
                <a:effectLst>
                  <a:outerShdw sx="100000" sy="100000" kx="0" ky="0" algn="b" rotWithShape="0" blurRad="38100" dist="20320" dir="1800000">
                    <a:srgbClr val="000000">
                      <a:alpha val="40000"/>
                    </a:srgbClr>
                  </a:outerShdw>
                </a:effectLst>
              </a:defRPr>
            </a:lvl1pPr>
          </a:lstStyle>
          <a:p>
            <a:pPr/>
            <a:r>
              <a:t>テスト　その２</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Rectangle 1"/>
          <p:cNvSpPr txBox="1"/>
          <p:nvPr/>
        </p:nvSpPr>
        <p:spPr>
          <a:xfrm>
            <a:off x="1049799" y="260647"/>
            <a:ext cx="6809739" cy="65023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4400">
                <a:effectLst>
                  <a:outerShdw sx="100000" sy="100000" kx="0" ky="0" algn="b" rotWithShape="0" blurRad="38100" dist="20320" dir="1800000">
                    <a:srgbClr val="000000">
                      <a:alpha val="40000"/>
                    </a:srgbClr>
                  </a:outerShdw>
                </a:effectLst>
              </a:defRPr>
            </a:lvl1pPr>
          </a:lstStyle>
          <a:p>
            <a:pPr/>
            <a:r>
              <a:t>　ラクダではありません！</a:t>
            </a:r>
          </a:p>
        </p:txBody>
      </p:sp>
      <p:pic>
        <p:nvPicPr>
          <p:cNvPr id="363" name="Picture 4" descr="Picture 4"/>
          <p:cNvPicPr>
            <a:picLocks noChangeAspect="1"/>
          </p:cNvPicPr>
          <p:nvPr/>
        </p:nvPicPr>
        <p:blipFill>
          <a:blip r:embed="rId2">
            <a:extLst/>
          </a:blip>
          <a:stretch>
            <a:fillRect/>
          </a:stretch>
        </p:blipFill>
        <p:spPr>
          <a:xfrm>
            <a:off x="467543" y="1340766"/>
            <a:ext cx="8196066" cy="47947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5" name="Picture 4" descr="Picture 4"/>
          <p:cNvPicPr>
            <a:picLocks noChangeAspect="1"/>
          </p:cNvPicPr>
          <p:nvPr/>
        </p:nvPicPr>
        <p:blipFill>
          <a:blip r:embed="rId2">
            <a:extLst/>
          </a:blip>
          <a:stretch>
            <a:fillRect/>
          </a:stretch>
        </p:blipFill>
        <p:spPr>
          <a:xfrm>
            <a:off x="700368" y="1184680"/>
            <a:ext cx="7443518" cy="5396790"/>
          </a:xfrm>
          <a:prstGeom prst="rect">
            <a:avLst/>
          </a:prstGeom>
          <a:ln w="12700">
            <a:miter lim="400000"/>
          </a:ln>
        </p:spPr>
      </p:pic>
      <p:sp>
        <p:nvSpPr>
          <p:cNvPr id="366" name="TextBox 5"/>
          <p:cNvSpPr txBox="1"/>
          <p:nvPr/>
        </p:nvSpPr>
        <p:spPr>
          <a:xfrm>
            <a:off x="2626205" y="296177"/>
            <a:ext cx="3660139" cy="59943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4000"/>
            </a:lvl1pPr>
          </a:lstStyle>
          <a:p>
            <a:pPr/>
            <a:r>
              <a:t>ヒトコブらくだ</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8" name="Picture 2" descr="Picture 2"/>
          <p:cNvPicPr>
            <a:picLocks noChangeAspect="1"/>
          </p:cNvPicPr>
          <p:nvPr/>
        </p:nvPicPr>
        <p:blipFill>
          <a:blip r:embed="rId2">
            <a:extLst/>
          </a:blip>
          <a:stretch>
            <a:fillRect/>
          </a:stretch>
        </p:blipFill>
        <p:spPr>
          <a:xfrm>
            <a:off x="503073" y="1232280"/>
            <a:ext cx="8202855" cy="4608514"/>
          </a:xfrm>
          <a:prstGeom prst="rect">
            <a:avLst/>
          </a:prstGeom>
          <a:ln w="12700">
            <a:miter lim="400000"/>
          </a:ln>
        </p:spPr>
      </p:pic>
      <p:sp>
        <p:nvSpPr>
          <p:cNvPr id="369" name="エジプトのラクダ"/>
          <p:cNvSpPr txBox="1"/>
          <p:nvPr/>
        </p:nvSpPr>
        <p:spPr>
          <a:xfrm>
            <a:off x="2040097" y="364727"/>
            <a:ext cx="4849494" cy="69468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4700">
                <a:latin typeface="+mn-lt"/>
                <a:ea typeface="+mn-ea"/>
                <a:cs typeface="+mn-cs"/>
                <a:sym typeface="Calibri"/>
              </a:defRPr>
            </a:lvl1pPr>
          </a:lstStyle>
          <a:p>
            <a:pPr/>
            <a:r>
              <a:t>エジプトのラクダ</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Rectangle 6"/>
          <p:cNvSpPr txBox="1"/>
          <p:nvPr/>
        </p:nvSpPr>
        <p:spPr>
          <a:xfrm>
            <a:off x="714427" y="432096"/>
            <a:ext cx="7692057" cy="5486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600"/>
            </a:lvl1pPr>
          </a:lstStyle>
          <a:p>
            <a:pPr/>
            <a:r>
              <a:t>世界一遺跡の多い街・ルクソール</a:t>
            </a:r>
          </a:p>
        </p:txBody>
      </p:sp>
      <p:pic>
        <p:nvPicPr>
          <p:cNvPr id="372" name="69431972_2430591730506300_6311526626987343872_n.jpg" descr="69431972_2430591730506300_6311526626987343872_n.jpg"/>
          <p:cNvPicPr>
            <a:picLocks noChangeAspect="1"/>
          </p:cNvPicPr>
          <p:nvPr/>
        </p:nvPicPr>
        <p:blipFill>
          <a:blip r:embed="rId2">
            <a:extLst/>
          </a:blip>
          <a:stretch>
            <a:fillRect/>
          </a:stretch>
        </p:blipFill>
        <p:spPr>
          <a:xfrm>
            <a:off x="372692" y="1191327"/>
            <a:ext cx="2685769" cy="2685769"/>
          </a:xfrm>
          <a:prstGeom prst="rect">
            <a:avLst/>
          </a:prstGeom>
          <a:ln w="12700">
            <a:miter lim="400000"/>
          </a:ln>
        </p:spPr>
      </p:pic>
      <p:pic>
        <p:nvPicPr>
          <p:cNvPr id="373" name="69133036_510212706189326_4083726454896984064_n.jpg" descr="69133036_510212706189326_4083726454896984064_n.jpg"/>
          <p:cNvPicPr>
            <a:picLocks noChangeAspect="1"/>
          </p:cNvPicPr>
          <p:nvPr/>
        </p:nvPicPr>
        <p:blipFill>
          <a:blip r:embed="rId3">
            <a:extLst/>
          </a:blip>
          <a:stretch>
            <a:fillRect/>
          </a:stretch>
        </p:blipFill>
        <p:spPr>
          <a:xfrm>
            <a:off x="5807014" y="1183601"/>
            <a:ext cx="3160299" cy="2627805"/>
          </a:xfrm>
          <a:prstGeom prst="rect">
            <a:avLst/>
          </a:prstGeom>
          <a:ln w="12700">
            <a:miter lim="400000"/>
          </a:ln>
        </p:spPr>
      </p:pic>
      <p:pic>
        <p:nvPicPr>
          <p:cNvPr id="374" name="68851322_2692054104160260_6918711908879040512_n.jpg" descr="68851322_2692054104160260_6918711908879040512_n.jpg"/>
          <p:cNvPicPr>
            <a:picLocks noChangeAspect="1"/>
          </p:cNvPicPr>
          <p:nvPr/>
        </p:nvPicPr>
        <p:blipFill>
          <a:blip r:embed="rId4">
            <a:extLst/>
          </a:blip>
          <a:stretch>
            <a:fillRect/>
          </a:stretch>
        </p:blipFill>
        <p:spPr>
          <a:xfrm>
            <a:off x="3098124" y="3874711"/>
            <a:ext cx="2681146" cy="2681145"/>
          </a:xfrm>
          <a:prstGeom prst="rect">
            <a:avLst/>
          </a:prstGeom>
          <a:ln w="12700">
            <a:miter lim="400000"/>
          </a:ln>
        </p:spPr>
      </p:pic>
      <p:pic>
        <p:nvPicPr>
          <p:cNvPr id="375" name="68426686_2457118054533980_1597370054746308608_n.jpg" descr="68426686_2457118054533980_1597370054746308608_n.jpg"/>
          <p:cNvPicPr>
            <a:picLocks noChangeAspect="1"/>
          </p:cNvPicPr>
          <p:nvPr/>
        </p:nvPicPr>
        <p:blipFill>
          <a:blip r:embed="rId5">
            <a:extLst/>
          </a:blip>
          <a:stretch>
            <a:fillRect/>
          </a:stretch>
        </p:blipFill>
        <p:spPr>
          <a:xfrm>
            <a:off x="3108754" y="1191834"/>
            <a:ext cx="2658712" cy="2658712"/>
          </a:xfrm>
          <a:prstGeom prst="rect">
            <a:avLst/>
          </a:prstGeom>
          <a:ln w="12700">
            <a:miter lim="400000"/>
          </a:ln>
        </p:spPr>
      </p:pic>
      <p:pic>
        <p:nvPicPr>
          <p:cNvPr id="376" name="69168189_366404010704721_4691982205847601152_n.jpg" descr="69168189_366404010704721_4691982205847601152_n.jpg"/>
          <p:cNvPicPr>
            <a:picLocks noChangeAspect="1"/>
          </p:cNvPicPr>
          <p:nvPr/>
        </p:nvPicPr>
        <p:blipFill>
          <a:blip r:embed="rId6">
            <a:extLst/>
          </a:blip>
          <a:stretch>
            <a:fillRect/>
          </a:stretch>
        </p:blipFill>
        <p:spPr>
          <a:xfrm>
            <a:off x="395179" y="3906296"/>
            <a:ext cx="2650028" cy="2650029"/>
          </a:xfrm>
          <a:prstGeom prst="rect">
            <a:avLst/>
          </a:prstGeom>
          <a:ln w="12700">
            <a:miter lim="400000"/>
          </a:ln>
        </p:spPr>
      </p:pic>
      <p:pic>
        <p:nvPicPr>
          <p:cNvPr id="377" name="69186093_410672116233036_9171235540517781504_n.jpg" descr="69186093_410672116233036_9171235540517781504_n.jpg"/>
          <p:cNvPicPr>
            <a:picLocks noChangeAspect="1"/>
          </p:cNvPicPr>
          <p:nvPr/>
        </p:nvPicPr>
        <p:blipFill>
          <a:blip r:embed="rId7">
            <a:extLst/>
          </a:blip>
          <a:stretch>
            <a:fillRect/>
          </a:stretch>
        </p:blipFill>
        <p:spPr>
          <a:xfrm>
            <a:off x="5854560" y="3841010"/>
            <a:ext cx="2653355" cy="265335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Rectangle 6"/>
          <p:cNvSpPr txBox="1"/>
          <p:nvPr/>
        </p:nvSpPr>
        <p:spPr>
          <a:xfrm>
            <a:off x="755575" y="404664"/>
            <a:ext cx="7692057" cy="5486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600"/>
            </a:lvl1pPr>
          </a:lstStyle>
          <a:p>
            <a:pPr/>
            <a:r>
              <a:t>ナイル川</a:t>
            </a:r>
          </a:p>
        </p:txBody>
      </p:sp>
      <p:pic>
        <p:nvPicPr>
          <p:cNvPr id="380" name="Image" descr="Image"/>
          <p:cNvPicPr>
            <a:picLocks noChangeAspect="1"/>
          </p:cNvPicPr>
          <p:nvPr/>
        </p:nvPicPr>
        <p:blipFill>
          <a:blip r:embed="rId2">
            <a:extLst/>
          </a:blip>
          <a:stretch>
            <a:fillRect/>
          </a:stretch>
        </p:blipFill>
        <p:spPr>
          <a:xfrm>
            <a:off x="2354411" y="1160066"/>
            <a:ext cx="4501353" cy="3068773"/>
          </a:xfrm>
          <a:prstGeom prst="rect">
            <a:avLst/>
          </a:prstGeom>
          <a:ln w="12700">
            <a:miter lim="400000"/>
          </a:ln>
        </p:spPr>
      </p:pic>
      <p:pic>
        <p:nvPicPr>
          <p:cNvPr id="381" name="69083082_224648831786258_418492559531180032_n.jpg" descr="69083082_224648831786258_418492559531180032_n.jpg"/>
          <p:cNvPicPr>
            <a:picLocks noChangeAspect="1"/>
          </p:cNvPicPr>
          <p:nvPr/>
        </p:nvPicPr>
        <p:blipFill>
          <a:blip r:embed="rId3">
            <a:extLst/>
          </a:blip>
          <a:stretch>
            <a:fillRect/>
          </a:stretch>
        </p:blipFill>
        <p:spPr>
          <a:xfrm>
            <a:off x="703783" y="3553724"/>
            <a:ext cx="2940233" cy="2940234"/>
          </a:xfrm>
          <a:prstGeom prst="rect">
            <a:avLst/>
          </a:prstGeom>
          <a:ln w="12700">
            <a:miter lim="400000"/>
          </a:ln>
        </p:spPr>
      </p:pic>
      <p:pic>
        <p:nvPicPr>
          <p:cNvPr id="382" name="68888207_471222193735145_1753193237771714560_n.jpg" descr="68888207_471222193735145_1753193237771714560_n.jpg"/>
          <p:cNvPicPr>
            <a:picLocks noChangeAspect="1"/>
          </p:cNvPicPr>
          <p:nvPr/>
        </p:nvPicPr>
        <p:blipFill>
          <a:blip r:embed="rId4">
            <a:extLst/>
          </a:blip>
          <a:stretch>
            <a:fillRect/>
          </a:stretch>
        </p:blipFill>
        <p:spPr>
          <a:xfrm>
            <a:off x="5242840" y="3582008"/>
            <a:ext cx="2940527" cy="294052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Rectangle 6"/>
          <p:cNvSpPr txBox="1"/>
          <p:nvPr/>
        </p:nvSpPr>
        <p:spPr>
          <a:xfrm>
            <a:off x="755575" y="404663"/>
            <a:ext cx="7692057" cy="548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defTabSz="457200">
              <a:defRPr sz="3600"/>
            </a:lvl1pPr>
          </a:lstStyle>
          <a:p>
            <a:pPr/>
            <a:r>
              <a:t>朝のルクソール神殿</a:t>
            </a:r>
          </a:p>
        </p:txBody>
      </p:sp>
      <p:pic>
        <p:nvPicPr>
          <p:cNvPr id="385" name="Picture 3" descr="Picture 3"/>
          <p:cNvPicPr>
            <a:picLocks noChangeAspect="1"/>
          </p:cNvPicPr>
          <p:nvPr/>
        </p:nvPicPr>
        <p:blipFill>
          <a:blip r:embed="rId3">
            <a:extLst/>
          </a:blip>
          <a:stretch>
            <a:fillRect/>
          </a:stretch>
        </p:blipFill>
        <p:spPr>
          <a:xfrm>
            <a:off x="971599" y="1268758"/>
            <a:ext cx="6696745" cy="528415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Rectangle 6"/>
          <p:cNvSpPr txBox="1"/>
          <p:nvPr/>
        </p:nvSpPr>
        <p:spPr>
          <a:xfrm>
            <a:off x="755575" y="404663"/>
            <a:ext cx="7692057" cy="548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defTabSz="457200">
              <a:defRPr sz="3600"/>
            </a:lvl1pPr>
          </a:lstStyle>
          <a:p>
            <a:pPr/>
            <a:r>
              <a:t>夜のルクソール神殿</a:t>
            </a:r>
          </a:p>
        </p:txBody>
      </p:sp>
      <p:pic>
        <p:nvPicPr>
          <p:cNvPr id="390" name="Picture 7" descr="Picture 7"/>
          <p:cNvPicPr>
            <a:picLocks noChangeAspect="1"/>
          </p:cNvPicPr>
          <p:nvPr/>
        </p:nvPicPr>
        <p:blipFill>
          <a:blip r:embed="rId3">
            <a:extLst/>
          </a:blip>
          <a:stretch>
            <a:fillRect/>
          </a:stretch>
        </p:blipFill>
        <p:spPr>
          <a:xfrm>
            <a:off x="191183" y="1811371"/>
            <a:ext cx="4960621" cy="3305788"/>
          </a:xfrm>
          <a:prstGeom prst="rect">
            <a:avLst/>
          </a:prstGeom>
          <a:ln w="12700">
            <a:miter lim="400000"/>
          </a:ln>
        </p:spPr>
      </p:pic>
      <p:pic>
        <p:nvPicPr>
          <p:cNvPr id="391" name="69078359_493262181467856_5455644253118005248_n.jpg" descr="69078359_493262181467856_5455644253118005248_n.jpg"/>
          <p:cNvPicPr>
            <a:picLocks noChangeAspect="1"/>
          </p:cNvPicPr>
          <p:nvPr/>
        </p:nvPicPr>
        <p:blipFill>
          <a:blip r:embed="rId4">
            <a:extLst/>
          </a:blip>
          <a:stretch>
            <a:fillRect/>
          </a:stretch>
        </p:blipFill>
        <p:spPr>
          <a:xfrm>
            <a:off x="5171983" y="1627704"/>
            <a:ext cx="3653323" cy="365332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Rectangle 6"/>
          <p:cNvSpPr txBox="1"/>
          <p:nvPr/>
        </p:nvSpPr>
        <p:spPr>
          <a:xfrm>
            <a:off x="755575" y="404664"/>
            <a:ext cx="7692057" cy="5486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600"/>
            </a:lvl1pPr>
          </a:lstStyle>
          <a:p>
            <a:pPr/>
            <a:r>
              <a:t>ツタンカーメン＆カーター</a:t>
            </a:r>
          </a:p>
        </p:txBody>
      </p:sp>
      <p:pic>
        <p:nvPicPr>
          <p:cNvPr id="396" name="Picture 1" descr="Picture 1"/>
          <p:cNvPicPr>
            <a:picLocks noChangeAspect="1"/>
          </p:cNvPicPr>
          <p:nvPr/>
        </p:nvPicPr>
        <p:blipFill>
          <a:blip r:embed="rId3">
            <a:extLst/>
          </a:blip>
          <a:stretch>
            <a:fillRect/>
          </a:stretch>
        </p:blipFill>
        <p:spPr>
          <a:xfrm>
            <a:off x="395536" y="1268758"/>
            <a:ext cx="4193141" cy="5184579"/>
          </a:xfrm>
          <a:prstGeom prst="rect">
            <a:avLst/>
          </a:prstGeom>
          <a:ln w="12700">
            <a:miter lim="400000"/>
          </a:ln>
        </p:spPr>
      </p:pic>
      <p:pic>
        <p:nvPicPr>
          <p:cNvPr id="397" name="Picture 2" descr="Picture 2"/>
          <p:cNvPicPr>
            <a:picLocks noChangeAspect="1"/>
          </p:cNvPicPr>
          <p:nvPr/>
        </p:nvPicPr>
        <p:blipFill>
          <a:blip r:embed="rId4">
            <a:extLst/>
          </a:blip>
          <a:stretch>
            <a:fillRect/>
          </a:stretch>
        </p:blipFill>
        <p:spPr>
          <a:xfrm>
            <a:off x="4716016" y="1268758"/>
            <a:ext cx="4114059" cy="3066380"/>
          </a:xfrm>
          <a:prstGeom prst="rect">
            <a:avLst/>
          </a:prstGeom>
          <a:ln w="12700">
            <a:miter lim="400000"/>
          </a:ln>
        </p:spPr>
      </p:pic>
      <p:sp>
        <p:nvSpPr>
          <p:cNvPr id="398" name="Rectangle 3"/>
          <p:cNvSpPr txBox="1"/>
          <p:nvPr/>
        </p:nvSpPr>
        <p:spPr>
          <a:xfrm>
            <a:off x="4670116" y="4725144"/>
            <a:ext cx="4464498" cy="650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3600">
                <a:latin typeface="+mn-lt"/>
                <a:ea typeface="+mn-ea"/>
                <a:cs typeface="+mn-cs"/>
                <a:sym typeface="Calibri"/>
              </a:defRPr>
            </a:pPr>
            <a:r>
              <a:t>1922</a:t>
            </a:r>
            <a:r>
              <a:rPr>
                <a:latin typeface="+mj-lt"/>
                <a:ea typeface="+mj-ea"/>
                <a:cs typeface="+mj-cs"/>
                <a:sym typeface="Helvetica"/>
              </a:rPr>
              <a:t>年カーター発見</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国際連合HP"/>
          <p:cNvSpPr txBox="1"/>
          <p:nvPr/>
        </p:nvSpPr>
        <p:spPr>
          <a:xfrm>
            <a:off x="6897374" y="6582558"/>
            <a:ext cx="1496652"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mn-lt"/>
                <a:ea typeface="+mn-ea"/>
                <a:cs typeface="+mn-cs"/>
                <a:sym typeface="Calibri"/>
              </a:defRPr>
            </a:lvl1pPr>
          </a:lstStyle>
          <a:p>
            <a:pPr/>
            <a:r>
              <a:t>国際連合HP</a:t>
            </a:r>
          </a:p>
        </p:txBody>
      </p:sp>
      <p:pic>
        <p:nvPicPr>
          <p:cNvPr id="159" name="Screenshot 0001-09-02 at 9.19.52 AM.png" descr="Screenshot 0001-09-02 at 9.19.52 AM.png"/>
          <p:cNvPicPr>
            <a:picLocks noChangeAspect="0"/>
          </p:cNvPicPr>
          <p:nvPr/>
        </p:nvPicPr>
        <p:blipFill>
          <a:blip r:embed="rId3">
            <a:extLst/>
          </a:blip>
          <a:stretch>
            <a:fillRect/>
          </a:stretch>
        </p:blipFill>
        <p:spPr>
          <a:xfrm>
            <a:off x="359685" y="1365745"/>
            <a:ext cx="4272768" cy="2545053"/>
          </a:xfrm>
          <a:prstGeom prst="rect">
            <a:avLst/>
          </a:prstGeom>
          <a:ln w="12700">
            <a:miter lim="400000"/>
          </a:ln>
        </p:spPr>
      </p:pic>
      <p:pic>
        <p:nvPicPr>
          <p:cNvPr id="160" name="Screenshot 0001-09-02 at 9.20.53 AM.png" descr="Screenshot 0001-09-02 at 9.20.53 AM.png"/>
          <p:cNvPicPr>
            <a:picLocks noChangeAspect="0"/>
          </p:cNvPicPr>
          <p:nvPr/>
        </p:nvPicPr>
        <p:blipFill>
          <a:blip r:embed="rId4">
            <a:extLst/>
          </a:blip>
          <a:stretch>
            <a:fillRect/>
          </a:stretch>
        </p:blipFill>
        <p:spPr>
          <a:xfrm>
            <a:off x="4806856" y="1376198"/>
            <a:ext cx="3414187" cy="2547532"/>
          </a:xfrm>
          <a:prstGeom prst="rect">
            <a:avLst/>
          </a:prstGeom>
          <a:ln w="12700">
            <a:miter lim="400000"/>
          </a:ln>
        </p:spPr>
      </p:pic>
      <p:pic>
        <p:nvPicPr>
          <p:cNvPr id="161" name="Screenshot 0001-09-02 at 9.21.19 AM.png" descr="Screenshot 0001-09-02 at 9.21.19 AM.png"/>
          <p:cNvPicPr>
            <a:picLocks noChangeAspect="0"/>
          </p:cNvPicPr>
          <p:nvPr/>
        </p:nvPicPr>
        <p:blipFill>
          <a:blip r:embed="rId5">
            <a:extLst/>
          </a:blip>
          <a:stretch>
            <a:fillRect/>
          </a:stretch>
        </p:blipFill>
        <p:spPr>
          <a:xfrm>
            <a:off x="377778" y="3993982"/>
            <a:ext cx="4307998" cy="2532526"/>
          </a:xfrm>
          <a:prstGeom prst="rect">
            <a:avLst/>
          </a:prstGeom>
          <a:ln w="12700">
            <a:miter lim="400000"/>
          </a:ln>
        </p:spPr>
      </p:pic>
      <p:pic>
        <p:nvPicPr>
          <p:cNvPr id="162" name="Screenshot 0001-09-02 at 9.21.47 AM.png" descr="Screenshot 0001-09-02 at 9.21.47 AM.png"/>
          <p:cNvPicPr>
            <a:picLocks noChangeAspect="0"/>
          </p:cNvPicPr>
          <p:nvPr/>
        </p:nvPicPr>
        <p:blipFill>
          <a:blip r:embed="rId6">
            <a:extLst/>
          </a:blip>
          <a:stretch>
            <a:fillRect/>
          </a:stretch>
        </p:blipFill>
        <p:spPr>
          <a:xfrm>
            <a:off x="4775048" y="3983769"/>
            <a:ext cx="3526221" cy="2576862"/>
          </a:xfrm>
          <a:prstGeom prst="rect">
            <a:avLst/>
          </a:prstGeom>
          <a:ln w="12700">
            <a:miter lim="400000"/>
          </a:ln>
        </p:spPr>
      </p:pic>
      <p:sp>
        <p:nvSpPr>
          <p:cNvPr id="163" name="平和の推進、病気との闘い、水と衛生、教育支援など"/>
          <p:cNvSpPr txBox="1"/>
          <p:nvPr/>
        </p:nvSpPr>
        <p:spPr>
          <a:xfrm>
            <a:off x="488219" y="614344"/>
            <a:ext cx="8106345" cy="421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600"/>
            </a:lvl1pPr>
          </a:lstStyle>
          <a:p>
            <a:pPr/>
            <a:r>
              <a:t>平和の推進、病気との闘い、水と衛生、教育支援など</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2" name="66201655_2293138144233939_1924035105387446272_n.jpg" descr="66201655_2293138144233939_1924035105387446272_n.jpg"/>
          <p:cNvPicPr>
            <a:picLocks noChangeAspect="1"/>
          </p:cNvPicPr>
          <p:nvPr/>
        </p:nvPicPr>
        <p:blipFill>
          <a:blip r:embed="rId2">
            <a:extLst/>
          </a:blip>
          <a:stretch>
            <a:fillRect/>
          </a:stretch>
        </p:blipFill>
        <p:spPr>
          <a:xfrm>
            <a:off x="1947297" y="197927"/>
            <a:ext cx="4738536" cy="650232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タイトル 1"/>
          <p:cNvSpPr txBox="1"/>
          <p:nvPr>
            <p:ph type="title"/>
          </p:nvPr>
        </p:nvSpPr>
        <p:spPr>
          <a:xfrm>
            <a:off x="395536" y="125760"/>
            <a:ext cx="8435280" cy="998984"/>
          </a:xfrm>
          <a:prstGeom prst="rect">
            <a:avLst/>
          </a:prstGeom>
        </p:spPr>
        <p:txBody>
          <a:bodyPr/>
          <a:lstStyle>
            <a:lvl1pPr algn="ctr"/>
          </a:lstStyle>
          <a:p>
            <a:pPr/>
            <a:r>
              <a:t>自己紹介</a:t>
            </a:r>
          </a:p>
        </p:txBody>
      </p:sp>
      <p:sp>
        <p:nvSpPr>
          <p:cNvPr id="405" name="コンテンツ プレースホルダー 2"/>
          <p:cNvSpPr txBox="1"/>
          <p:nvPr>
            <p:ph type="body" sz="half" idx="1"/>
          </p:nvPr>
        </p:nvSpPr>
        <p:spPr>
          <a:xfrm>
            <a:off x="457200" y="1196750"/>
            <a:ext cx="3898776" cy="5256588"/>
          </a:xfrm>
          <a:prstGeom prst="rect">
            <a:avLst/>
          </a:prstGeom>
        </p:spPr>
        <p:txBody>
          <a:bodyPr/>
          <a:lstStyle/>
          <a:p>
            <a:pPr>
              <a:spcBef>
                <a:spcPts val="400"/>
              </a:spcBef>
              <a:defRPr sz="2000"/>
            </a:pPr>
            <a:r>
              <a:t>氏名：アブデルアール・アハメド・マハムード・ムハンマド・ウマラーン・ムウアワド・ウマラーン　（ハリーム）</a:t>
            </a:r>
          </a:p>
          <a:p>
            <a:pPr>
              <a:spcBef>
                <a:spcPts val="400"/>
              </a:spcBef>
              <a:defRPr sz="2000"/>
            </a:pPr>
            <a:r>
              <a:t>出身：エジプト・ルクソール</a:t>
            </a:r>
          </a:p>
          <a:p>
            <a:pPr>
              <a:spcBef>
                <a:spcPts val="400"/>
              </a:spcBef>
              <a:defRPr sz="2000"/>
            </a:pPr>
            <a:r>
              <a:t>ファユーム大学卒業</a:t>
            </a:r>
          </a:p>
          <a:p>
            <a:pPr>
              <a:spcBef>
                <a:spcPts val="400"/>
              </a:spcBef>
              <a:defRPr sz="2000"/>
            </a:pPr>
            <a:r>
              <a:t>世話クラブ：大阪大東中央ロータリークラブ</a:t>
            </a:r>
          </a:p>
          <a:p>
            <a:pPr>
              <a:spcBef>
                <a:spcPts val="400"/>
              </a:spcBef>
              <a:defRPr sz="2000"/>
            </a:pPr>
            <a:r>
              <a:t>関西大学大学院修士</a:t>
            </a:r>
          </a:p>
          <a:p>
            <a:pPr>
              <a:spcBef>
                <a:spcPts val="400"/>
              </a:spcBef>
              <a:defRPr sz="2000"/>
            </a:pPr>
            <a:r>
              <a:t>所属：早稲田大学博士後期過程考古学古代エジプト専攻</a:t>
            </a:r>
          </a:p>
          <a:p>
            <a:pPr>
              <a:spcBef>
                <a:spcPts val="400"/>
              </a:spcBef>
              <a:defRPr sz="2000"/>
            </a:pPr>
            <a:r>
              <a:t>野村財団の奨学金</a:t>
            </a:r>
          </a:p>
        </p:txBody>
      </p:sp>
      <p:pic>
        <p:nvPicPr>
          <p:cNvPr id="406" name="Picture 3" descr="Picture 3"/>
          <p:cNvPicPr>
            <a:picLocks noChangeAspect="1"/>
          </p:cNvPicPr>
          <p:nvPr/>
        </p:nvPicPr>
        <p:blipFill>
          <a:blip r:embed="rId3">
            <a:extLst/>
          </a:blip>
          <a:stretch>
            <a:fillRect/>
          </a:stretch>
        </p:blipFill>
        <p:spPr>
          <a:xfrm>
            <a:off x="4427982" y="1183598"/>
            <a:ext cx="4320483" cy="4949677"/>
          </a:xfrm>
          <a:prstGeom prst="rect">
            <a:avLst/>
          </a:prstGeom>
          <a:ln w="12700">
            <a:miter lim="400000"/>
          </a:ln>
        </p:spPr>
      </p:pic>
      <p:sp>
        <p:nvSpPr>
          <p:cNvPr id="407" name="Slide Number"/>
          <p:cNvSpPr txBox="1"/>
          <p:nvPr>
            <p:ph type="sldNum" sz="quarter" idx="4294967295"/>
          </p:nvPr>
        </p:nvSpPr>
        <p:spPr>
          <a:xfrm>
            <a:off x="6294578" y="6221731"/>
            <a:ext cx="258623"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1" name="Content Placeholder 5" descr="Content Placeholder 5"/>
          <p:cNvPicPr>
            <a:picLocks noChangeAspect="1"/>
          </p:cNvPicPr>
          <p:nvPr/>
        </p:nvPicPr>
        <p:blipFill>
          <a:blip r:embed="rId3">
            <a:extLst/>
          </a:blip>
          <a:srcRect l="0" t="7707" r="0" b="7708"/>
          <a:stretch>
            <a:fillRect/>
          </a:stretch>
        </p:blipFill>
        <p:spPr>
          <a:xfrm>
            <a:off x="395536" y="404662"/>
            <a:ext cx="4320481" cy="2507971"/>
          </a:xfrm>
          <a:prstGeom prst="rect">
            <a:avLst/>
          </a:prstGeom>
          <a:ln w="12700">
            <a:miter lim="400000"/>
          </a:ln>
        </p:spPr>
      </p:pic>
      <p:pic>
        <p:nvPicPr>
          <p:cNvPr id="412" name="Picture 1" descr="Picture 1"/>
          <p:cNvPicPr>
            <a:picLocks noChangeAspect="1"/>
          </p:cNvPicPr>
          <p:nvPr/>
        </p:nvPicPr>
        <p:blipFill>
          <a:blip r:embed="rId4">
            <a:extLst/>
          </a:blip>
          <a:stretch>
            <a:fillRect/>
          </a:stretch>
        </p:blipFill>
        <p:spPr>
          <a:xfrm>
            <a:off x="4860032" y="2996950"/>
            <a:ext cx="3456386" cy="3600403"/>
          </a:xfrm>
          <a:prstGeom prst="rect">
            <a:avLst/>
          </a:prstGeom>
          <a:ln w="12700">
            <a:miter lim="400000"/>
          </a:ln>
        </p:spPr>
      </p:pic>
      <p:pic>
        <p:nvPicPr>
          <p:cNvPr id="413" name="Picture 2" descr="Picture 2"/>
          <p:cNvPicPr>
            <a:picLocks noChangeAspect="1"/>
          </p:cNvPicPr>
          <p:nvPr/>
        </p:nvPicPr>
        <p:blipFill>
          <a:blip r:embed="rId5">
            <a:extLst/>
          </a:blip>
          <a:stretch>
            <a:fillRect/>
          </a:stretch>
        </p:blipFill>
        <p:spPr>
          <a:xfrm>
            <a:off x="467543" y="2996950"/>
            <a:ext cx="4176467" cy="3456387"/>
          </a:xfrm>
          <a:prstGeom prst="rect">
            <a:avLst/>
          </a:prstGeom>
          <a:ln w="12700">
            <a:miter lim="400000"/>
          </a:ln>
        </p:spPr>
      </p:pic>
      <p:pic>
        <p:nvPicPr>
          <p:cNvPr id="414" name="Picture 6" descr="Picture 6"/>
          <p:cNvPicPr>
            <a:picLocks noChangeAspect="1"/>
          </p:cNvPicPr>
          <p:nvPr/>
        </p:nvPicPr>
        <p:blipFill>
          <a:blip r:embed="rId6">
            <a:extLst/>
          </a:blip>
          <a:stretch>
            <a:fillRect/>
          </a:stretch>
        </p:blipFill>
        <p:spPr>
          <a:xfrm>
            <a:off x="4788024" y="404664"/>
            <a:ext cx="3744418" cy="249627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8" name="Picture 7" descr="Picture 7"/>
          <p:cNvPicPr>
            <a:picLocks noChangeAspect="1"/>
          </p:cNvPicPr>
          <p:nvPr/>
        </p:nvPicPr>
        <p:blipFill>
          <a:blip r:embed="rId3">
            <a:extLst/>
          </a:blip>
          <a:stretch>
            <a:fillRect/>
          </a:stretch>
        </p:blipFill>
        <p:spPr>
          <a:xfrm>
            <a:off x="557791" y="1213092"/>
            <a:ext cx="7776865" cy="5184577"/>
          </a:xfrm>
          <a:prstGeom prst="rect">
            <a:avLst/>
          </a:prstGeom>
          <a:ln w="12700">
            <a:miter lim="400000"/>
          </a:ln>
        </p:spPr>
      </p:pic>
      <p:sp>
        <p:nvSpPr>
          <p:cNvPr id="419" name="日本への留学の夢に向けて"/>
          <p:cNvSpPr txBox="1"/>
          <p:nvPr/>
        </p:nvSpPr>
        <p:spPr>
          <a:xfrm>
            <a:off x="1527611" y="297584"/>
            <a:ext cx="5951916" cy="548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defTabSz="457200">
              <a:defRPr b="1" sz="3600">
                <a:effectLst>
                  <a:outerShdw sx="100000" sy="100000" kx="0" ky="0" algn="b" rotWithShape="0" blurRad="0" dist="53881" dir="2700000">
                    <a:srgbClr val="000000">
                      <a:alpha val="33333"/>
                    </a:srgbClr>
                  </a:outerShdw>
                </a:effectLst>
                <a:latin typeface="+mn-lt"/>
                <a:ea typeface="+mn-ea"/>
                <a:cs typeface="+mn-cs"/>
                <a:sym typeface="Calibri"/>
              </a:defRPr>
            </a:lvl1pPr>
          </a:lstStyle>
          <a:p>
            <a:pPr/>
            <a:r>
              <a:t>日本への留学の夢に向けて</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3" name="Content Placeholder 6" descr="Content Placeholder 6"/>
          <p:cNvPicPr>
            <a:picLocks noChangeAspect="1"/>
          </p:cNvPicPr>
          <p:nvPr/>
        </p:nvPicPr>
        <p:blipFill>
          <a:blip r:embed="rId3">
            <a:extLst/>
          </a:blip>
          <a:srcRect l="0" t="11310" r="0" b="11310"/>
          <a:stretch>
            <a:fillRect/>
          </a:stretch>
        </p:blipFill>
        <p:spPr>
          <a:xfrm>
            <a:off x="611560" y="1484784"/>
            <a:ext cx="8051035" cy="4673493"/>
          </a:xfrm>
          <a:prstGeom prst="rect">
            <a:avLst/>
          </a:prstGeom>
          <a:ln w="12700">
            <a:miter lim="400000"/>
          </a:ln>
        </p:spPr>
      </p:pic>
      <p:sp>
        <p:nvSpPr>
          <p:cNvPr id="424" name="日本語学校"/>
          <p:cNvSpPr txBox="1"/>
          <p:nvPr/>
        </p:nvSpPr>
        <p:spPr>
          <a:xfrm>
            <a:off x="3358786" y="378823"/>
            <a:ext cx="2390139" cy="54863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3600">
                <a:latin typeface="Meiryo UI"/>
                <a:ea typeface="Meiryo UI"/>
                <a:cs typeface="Meiryo UI"/>
                <a:sym typeface="Meiryo UI"/>
              </a:defRPr>
            </a:lvl1pPr>
          </a:lstStyle>
          <a:p>
            <a:pPr/>
            <a:r>
              <a:t>日本語学校</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タイトル 1"/>
          <p:cNvSpPr txBox="1"/>
          <p:nvPr>
            <p:ph type="title"/>
          </p:nvPr>
        </p:nvSpPr>
        <p:spPr>
          <a:xfrm>
            <a:off x="395535" y="188638"/>
            <a:ext cx="8352929" cy="936108"/>
          </a:xfrm>
          <a:prstGeom prst="rect">
            <a:avLst/>
          </a:prstGeom>
        </p:spPr>
        <p:txBody>
          <a:bodyPr/>
          <a:lstStyle>
            <a:lvl1pPr algn="ctr">
              <a:defRPr sz="3600"/>
            </a:lvl1pPr>
          </a:lstStyle>
          <a:p>
            <a:pPr/>
            <a:r>
              <a:t>2660地区 大東中央ロータリークラブ</a:t>
            </a:r>
          </a:p>
        </p:txBody>
      </p:sp>
      <p:pic>
        <p:nvPicPr>
          <p:cNvPr id="429" name="Picture 2" descr="Picture 2"/>
          <p:cNvPicPr>
            <a:picLocks noChangeAspect="1"/>
          </p:cNvPicPr>
          <p:nvPr/>
        </p:nvPicPr>
        <p:blipFill>
          <a:blip r:embed="rId3">
            <a:extLst/>
          </a:blip>
          <a:stretch>
            <a:fillRect/>
          </a:stretch>
        </p:blipFill>
        <p:spPr>
          <a:xfrm>
            <a:off x="827583" y="1196750"/>
            <a:ext cx="7128793" cy="534659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タイトル 1"/>
          <p:cNvSpPr txBox="1"/>
          <p:nvPr>
            <p:ph type="title"/>
          </p:nvPr>
        </p:nvSpPr>
        <p:spPr>
          <a:xfrm>
            <a:off x="395535" y="188638"/>
            <a:ext cx="8352929" cy="936108"/>
          </a:xfrm>
          <a:prstGeom prst="rect">
            <a:avLst/>
          </a:prstGeom>
        </p:spPr>
        <p:txBody>
          <a:bodyPr/>
          <a:lstStyle>
            <a:lvl1pPr algn="ctr">
              <a:defRPr sz="3600"/>
            </a:lvl1pPr>
          </a:lstStyle>
          <a:p>
            <a:pPr/>
            <a:r>
              <a:t>ロータリアンとの奇跡の出会い</a:t>
            </a:r>
          </a:p>
        </p:txBody>
      </p:sp>
      <p:pic>
        <p:nvPicPr>
          <p:cNvPr id="434" name="Picture 5" descr="Picture 5"/>
          <p:cNvPicPr>
            <a:picLocks noChangeAspect="1"/>
          </p:cNvPicPr>
          <p:nvPr/>
        </p:nvPicPr>
        <p:blipFill>
          <a:blip r:embed="rId3">
            <a:extLst/>
          </a:blip>
          <a:stretch>
            <a:fillRect/>
          </a:stretch>
        </p:blipFill>
        <p:spPr>
          <a:xfrm>
            <a:off x="467543" y="1196750"/>
            <a:ext cx="2520283" cy="2520284"/>
          </a:xfrm>
          <a:prstGeom prst="rect">
            <a:avLst/>
          </a:prstGeom>
          <a:ln w="12700">
            <a:miter lim="400000"/>
          </a:ln>
        </p:spPr>
      </p:pic>
      <p:pic>
        <p:nvPicPr>
          <p:cNvPr id="435" name="Picture 7" descr="Picture 7"/>
          <p:cNvPicPr>
            <a:picLocks noChangeAspect="1"/>
          </p:cNvPicPr>
          <p:nvPr/>
        </p:nvPicPr>
        <p:blipFill>
          <a:blip r:embed="rId4">
            <a:extLst/>
          </a:blip>
          <a:stretch>
            <a:fillRect/>
          </a:stretch>
        </p:blipFill>
        <p:spPr>
          <a:xfrm>
            <a:off x="3131840" y="1196750"/>
            <a:ext cx="5184577" cy="5184580"/>
          </a:xfrm>
          <a:prstGeom prst="rect">
            <a:avLst/>
          </a:prstGeom>
          <a:ln w="12700">
            <a:miter lim="400000"/>
          </a:ln>
        </p:spPr>
      </p:pic>
      <p:pic>
        <p:nvPicPr>
          <p:cNvPr id="436" name="Picture 8" descr="Picture 8"/>
          <p:cNvPicPr>
            <a:picLocks noChangeAspect="1"/>
          </p:cNvPicPr>
          <p:nvPr/>
        </p:nvPicPr>
        <p:blipFill>
          <a:blip r:embed="rId5">
            <a:extLst/>
          </a:blip>
          <a:stretch>
            <a:fillRect/>
          </a:stretch>
        </p:blipFill>
        <p:spPr>
          <a:xfrm>
            <a:off x="395536" y="3860844"/>
            <a:ext cx="2520282" cy="252744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タイトル 1"/>
          <p:cNvSpPr txBox="1"/>
          <p:nvPr>
            <p:ph type="title"/>
          </p:nvPr>
        </p:nvSpPr>
        <p:spPr>
          <a:xfrm>
            <a:off x="395535" y="188638"/>
            <a:ext cx="8352929" cy="936108"/>
          </a:xfrm>
          <a:prstGeom prst="rect">
            <a:avLst/>
          </a:prstGeom>
        </p:spPr>
        <p:txBody>
          <a:bodyPr/>
          <a:lstStyle>
            <a:lvl1pPr algn="ctr">
              <a:defRPr sz="3200"/>
            </a:lvl1pPr>
          </a:lstStyle>
          <a:p>
            <a:pPr/>
            <a:r>
              <a:t>関西初 エジプト・アラブ異文化交流 </a:t>
            </a:r>
          </a:p>
        </p:txBody>
      </p:sp>
      <p:pic>
        <p:nvPicPr>
          <p:cNvPr id="441" name="Picture 2" descr="Picture 2"/>
          <p:cNvPicPr>
            <a:picLocks noChangeAspect="1"/>
          </p:cNvPicPr>
          <p:nvPr/>
        </p:nvPicPr>
        <p:blipFill>
          <a:blip r:embed="rId2">
            <a:extLst/>
          </a:blip>
          <a:stretch>
            <a:fillRect/>
          </a:stretch>
        </p:blipFill>
        <p:spPr>
          <a:xfrm>
            <a:off x="971599" y="1268758"/>
            <a:ext cx="7036159" cy="525658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タイトル 1"/>
          <p:cNvSpPr txBox="1"/>
          <p:nvPr>
            <p:ph type="title"/>
          </p:nvPr>
        </p:nvSpPr>
        <p:spPr>
          <a:xfrm>
            <a:off x="539551" y="188638"/>
            <a:ext cx="8208913" cy="792091"/>
          </a:xfrm>
          <a:prstGeom prst="rect">
            <a:avLst/>
          </a:prstGeom>
        </p:spPr>
        <p:txBody>
          <a:bodyPr/>
          <a:lstStyle>
            <a:lvl1pPr algn="ctr">
              <a:defRPr sz="3600"/>
            </a:lvl1pPr>
          </a:lstStyle>
          <a:p>
            <a:pPr/>
            <a:r>
              <a:t>異文化国際交流</a:t>
            </a:r>
          </a:p>
        </p:txBody>
      </p:sp>
      <p:pic>
        <p:nvPicPr>
          <p:cNvPr id="444" name="Picture 6" descr="Picture 6"/>
          <p:cNvPicPr>
            <a:picLocks noChangeAspect="1"/>
          </p:cNvPicPr>
          <p:nvPr/>
        </p:nvPicPr>
        <p:blipFill>
          <a:blip r:embed="rId2">
            <a:extLst/>
          </a:blip>
          <a:stretch>
            <a:fillRect/>
          </a:stretch>
        </p:blipFill>
        <p:spPr>
          <a:xfrm>
            <a:off x="971599" y="1268758"/>
            <a:ext cx="6984777" cy="521820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6" name="タイトル 1"/>
          <p:cNvSpPr txBox="1"/>
          <p:nvPr>
            <p:ph type="title"/>
          </p:nvPr>
        </p:nvSpPr>
        <p:spPr>
          <a:xfrm>
            <a:off x="467543" y="260647"/>
            <a:ext cx="8280921" cy="648075"/>
          </a:xfrm>
          <a:prstGeom prst="rect">
            <a:avLst/>
          </a:prstGeom>
        </p:spPr>
        <p:txBody>
          <a:bodyPr/>
          <a:lstStyle>
            <a:lvl1pPr algn="ctr">
              <a:defRPr sz="3600"/>
            </a:lvl1pPr>
          </a:lstStyle>
          <a:p>
            <a:pPr/>
            <a:r>
              <a:t>エジプト料理教室</a:t>
            </a:r>
          </a:p>
        </p:txBody>
      </p:sp>
      <p:pic>
        <p:nvPicPr>
          <p:cNvPr id="447" name="Picture 3" descr="Picture 3"/>
          <p:cNvPicPr>
            <a:picLocks noChangeAspect="1"/>
          </p:cNvPicPr>
          <p:nvPr/>
        </p:nvPicPr>
        <p:blipFill>
          <a:blip r:embed="rId2">
            <a:extLst/>
          </a:blip>
          <a:stretch>
            <a:fillRect/>
          </a:stretch>
        </p:blipFill>
        <p:spPr>
          <a:xfrm>
            <a:off x="4211959" y="1268758"/>
            <a:ext cx="4629894" cy="4896548"/>
          </a:xfrm>
          <a:prstGeom prst="rect">
            <a:avLst/>
          </a:prstGeom>
          <a:ln w="12700">
            <a:miter lim="400000"/>
          </a:ln>
        </p:spPr>
      </p:pic>
      <p:pic>
        <p:nvPicPr>
          <p:cNvPr id="448" name="Picture 7" descr="Picture 7"/>
          <p:cNvPicPr>
            <a:picLocks noChangeAspect="1"/>
          </p:cNvPicPr>
          <p:nvPr/>
        </p:nvPicPr>
        <p:blipFill>
          <a:blip r:embed="rId3">
            <a:extLst/>
          </a:blip>
          <a:stretch>
            <a:fillRect/>
          </a:stretch>
        </p:blipFill>
        <p:spPr>
          <a:xfrm>
            <a:off x="395536" y="1268758"/>
            <a:ext cx="3744418" cy="489654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Rectangle 6"/>
          <p:cNvSpPr txBox="1"/>
          <p:nvPr/>
        </p:nvSpPr>
        <p:spPr>
          <a:xfrm>
            <a:off x="755575" y="404662"/>
            <a:ext cx="7692057" cy="497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200"/>
            </a:lvl1pPr>
          </a:lstStyle>
          <a:p>
            <a:pPr/>
            <a:r>
              <a:t>世界の状況</a:t>
            </a:r>
          </a:p>
        </p:txBody>
      </p:sp>
      <p:pic>
        <p:nvPicPr>
          <p:cNvPr id="168" name="Picture 2" descr="Picture 2"/>
          <p:cNvPicPr>
            <a:picLocks noChangeAspect="1"/>
          </p:cNvPicPr>
          <p:nvPr/>
        </p:nvPicPr>
        <p:blipFill>
          <a:blip r:embed="rId3">
            <a:extLst/>
          </a:blip>
          <a:stretch>
            <a:fillRect/>
          </a:stretch>
        </p:blipFill>
        <p:spPr>
          <a:xfrm>
            <a:off x="1331640" y="1196753"/>
            <a:ext cx="6120680" cy="5400600"/>
          </a:xfrm>
          <a:prstGeom prst="rect">
            <a:avLst/>
          </a:prstGeom>
          <a:ln w="12700">
            <a:miter lim="400000"/>
          </a:ln>
        </p:spPr>
      </p:pic>
      <p:sp>
        <p:nvSpPr>
          <p:cNvPr id="169" name="国際連合HP"/>
          <p:cNvSpPr txBox="1"/>
          <p:nvPr/>
        </p:nvSpPr>
        <p:spPr>
          <a:xfrm>
            <a:off x="6897374" y="6582557"/>
            <a:ext cx="1496653" cy="370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mn-lt"/>
                <a:ea typeface="+mn-ea"/>
                <a:cs typeface="+mn-cs"/>
                <a:sym typeface="Calibri"/>
              </a:defRPr>
            </a:lvl1pPr>
          </a:lstStyle>
          <a:p>
            <a:pPr/>
            <a:r>
              <a:t>国際連合HP</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0" name="タイトル 1"/>
          <p:cNvSpPr txBox="1"/>
          <p:nvPr>
            <p:ph type="title"/>
          </p:nvPr>
        </p:nvSpPr>
        <p:spPr>
          <a:xfrm>
            <a:off x="539551" y="188638"/>
            <a:ext cx="8208913" cy="792091"/>
          </a:xfrm>
          <a:prstGeom prst="rect">
            <a:avLst/>
          </a:prstGeom>
        </p:spPr>
        <p:txBody>
          <a:bodyPr/>
          <a:lstStyle>
            <a:lvl1pPr algn="ctr">
              <a:defRPr sz="3600"/>
            </a:lvl1pPr>
          </a:lstStyle>
          <a:p>
            <a:pPr/>
            <a:r>
              <a:t>アラブ楽器 ウード</a:t>
            </a:r>
          </a:p>
        </p:txBody>
      </p:sp>
      <p:pic>
        <p:nvPicPr>
          <p:cNvPr id="451" name="Picture 3" descr="Picture 3"/>
          <p:cNvPicPr>
            <a:picLocks noChangeAspect="1"/>
          </p:cNvPicPr>
          <p:nvPr/>
        </p:nvPicPr>
        <p:blipFill>
          <a:blip r:embed="rId2">
            <a:extLst/>
          </a:blip>
          <a:stretch>
            <a:fillRect/>
          </a:stretch>
        </p:blipFill>
        <p:spPr>
          <a:xfrm>
            <a:off x="827583" y="1268758"/>
            <a:ext cx="6984777" cy="521820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3" name="タイトル 1"/>
          <p:cNvSpPr txBox="1"/>
          <p:nvPr>
            <p:ph type="title"/>
          </p:nvPr>
        </p:nvSpPr>
        <p:spPr>
          <a:xfrm>
            <a:off x="539551" y="188638"/>
            <a:ext cx="8208913" cy="792091"/>
          </a:xfrm>
          <a:prstGeom prst="rect">
            <a:avLst/>
          </a:prstGeom>
        </p:spPr>
        <p:txBody>
          <a:bodyPr/>
          <a:lstStyle>
            <a:lvl1pPr algn="ctr">
              <a:defRPr sz="3600"/>
            </a:lvl1pPr>
          </a:lstStyle>
          <a:p>
            <a:pPr/>
            <a:r>
              <a:t>ベリーダンス＆ユーマ</a:t>
            </a:r>
          </a:p>
        </p:txBody>
      </p:sp>
      <p:pic>
        <p:nvPicPr>
          <p:cNvPr id="454" name="Picture 2" descr="Picture 2"/>
          <p:cNvPicPr>
            <a:picLocks noChangeAspect="1"/>
          </p:cNvPicPr>
          <p:nvPr/>
        </p:nvPicPr>
        <p:blipFill>
          <a:blip r:embed="rId2">
            <a:extLst/>
          </a:blip>
          <a:stretch>
            <a:fillRect/>
          </a:stretch>
        </p:blipFill>
        <p:spPr>
          <a:xfrm>
            <a:off x="4788024" y="1196750"/>
            <a:ext cx="3595150" cy="2685873"/>
          </a:xfrm>
          <a:prstGeom prst="rect">
            <a:avLst/>
          </a:prstGeom>
          <a:ln w="12700">
            <a:miter lim="400000"/>
          </a:ln>
        </p:spPr>
      </p:pic>
      <p:pic>
        <p:nvPicPr>
          <p:cNvPr id="455" name="Picture 4" descr="Picture 4"/>
          <p:cNvPicPr>
            <a:picLocks noChangeAspect="1"/>
          </p:cNvPicPr>
          <p:nvPr/>
        </p:nvPicPr>
        <p:blipFill>
          <a:blip r:embed="rId3">
            <a:extLst/>
          </a:blip>
          <a:stretch>
            <a:fillRect/>
          </a:stretch>
        </p:blipFill>
        <p:spPr>
          <a:xfrm>
            <a:off x="539550" y="1196750"/>
            <a:ext cx="3600403" cy="2689795"/>
          </a:xfrm>
          <a:prstGeom prst="rect">
            <a:avLst/>
          </a:prstGeom>
          <a:ln w="12700">
            <a:miter lim="400000"/>
          </a:ln>
        </p:spPr>
      </p:pic>
      <p:pic>
        <p:nvPicPr>
          <p:cNvPr id="456" name="Picture 6" descr="Picture 6"/>
          <p:cNvPicPr>
            <a:picLocks noChangeAspect="1"/>
          </p:cNvPicPr>
          <p:nvPr/>
        </p:nvPicPr>
        <p:blipFill>
          <a:blip r:embed="rId4">
            <a:extLst/>
          </a:blip>
          <a:stretch>
            <a:fillRect/>
          </a:stretch>
        </p:blipFill>
        <p:spPr>
          <a:xfrm>
            <a:off x="539550" y="3933056"/>
            <a:ext cx="3456387" cy="2582201"/>
          </a:xfrm>
          <a:prstGeom prst="rect">
            <a:avLst/>
          </a:prstGeom>
          <a:ln w="12700">
            <a:miter lim="400000"/>
          </a:ln>
        </p:spPr>
      </p:pic>
      <p:pic>
        <p:nvPicPr>
          <p:cNvPr id="457" name="Picture 7" descr="Picture 7"/>
          <p:cNvPicPr>
            <a:picLocks noChangeAspect="1"/>
          </p:cNvPicPr>
          <p:nvPr/>
        </p:nvPicPr>
        <p:blipFill>
          <a:blip r:embed="rId5">
            <a:extLst/>
          </a:blip>
          <a:stretch>
            <a:fillRect/>
          </a:stretch>
        </p:blipFill>
        <p:spPr>
          <a:xfrm>
            <a:off x="4932040" y="4077072"/>
            <a:ext cx="3312370" cy="247461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タイトル 1"/>
          <p:cNvSpPr txBox="1"/>
          <p:nvPr>
            <p:ph type="title"/>
          </p:nvPr>
        </p:nvSpPr>
        <p:spPr>
          <a:xfrm>
            <a:off x="539551" y="188638"/>
            <a:ext cx="8208913" cy="792091"/>
          </a:xfrm>
          <a:prstGeom prst="rect">
            <a:avLst/>
          </a:prstGeom>
        </p:spPr>
        <p:txBody>
          <a:bodyPr/>
          <a:lstStyle>
            <a:lvl1pPr algn="ctr">
              <a:defRPr sz="3600"/>
            </a:lvl1pPr>
          </a:lstStyle>
          <a:p>
            <a:pPr/>
            <a:r>
              <a:t>施設で集団生活を送る子供のため</a:t>
            </a:r>
          </a:p>
        </p:txBody>
      </p:sp>
      <p:pic>
        <p:nvPicPr>
          <p:cNvPr id="460" name="Picture 3" descr="Picture 3"/>
          <p:cNvPicPr>
            <a:picLocks noChangeAspect="1"/>
          </p:cNvPicPr>
          <p:nvPr/>
        </p:nvPicPr>
        <p:blipFill>
          <a:blip r:embed="rId2">
            <a:extLst/>
          </a:blip>
          <a:stretch>
            <a:fillRect/>
          </a:stretch>
        </p:blipFill>
        <p:spPr>
          <a:xfrm>
            <a:off x="323527" y="1196750"/>
            <a:ext cx="4176467" cy="2788730"/>
          </a:xfrm>
          <a:prstGeom prst="rect">
            <a:avLst/>
          </a:prstGeom>
          <a:ln w="12700">
            <a:miter lim="400000"/>
          </a:ln>
        </p:spPr>
      </p:pic>
      <p:pic>
        <p:nvPicPr>
          <p:cNvPr id="461" name="Picture 5" descr="Picture 5"/>
          <p:cNvPicPr>
            <a:picLocks noChangeAspect="1"/>
          </p:cNvPicPr>
          <p:nvPr/>
        </p:nvPicPr>
        <p:blipFill>
          <a:blip r:embed="rId3">
            <a:extLst/>
          </a:blip>
          <a:stretch>
            <a:fillRect/>
          </a:stretch>
        </p:blipFill>
        <p:spPr>
          <a:xfrm>
            <a:off x="4788024" y="1220678"/>
            <a:ext cx="4104457" cy="2740649"/>
          </a:xfrm>
          <a:prstGeom prst="rect">
            <a:avLst/>
          </a:prstGeom>
          <a:ln w="12700">
            <a:miter lim="400000"/>
          </a:ln>
        </p:spPr>
      </p:pic>
      <p:pic>
        <p:nvPicPr>
          <p:cNvPr id="462" name="Picture 8" descr="Picture 8"/>
          <p:cNvPicPr>
            <a:picLocks noChangeAspect="1"/>
          </p:cNvPicPr>
          <p:nvPr/>
        </p:nvPicPr>
        <p:blipFill>
          <a:blip r:embed="rId4">
            <a:extLst/>
          </a:blip>
          <a:stretch>
            <a:fillRect/>
          </a:stretch>
        </p:blipFill>
        <p:spPr>
          <a:xfrm>
            <a:off x="323527" y="4028990"/>
            <a:ext cx="3816426" cy="2548322"/>
          </a:xfrm>
          <a:prstGeom prst="rect">
            <a:avLst/>
          </a:prstGeom>
          <a:ln w="12700">
            <a:miter lim="400000"/>
          </a:ln>
        </p:spPr>
      </p:pic>
      <p:pic>
        <p:nvPicPr>
          <p:cNvPr id="463" name="Picture 9" descr="Picture 9"/>
          <p:cNvPicPr>
            <a:picLocks noChangeAspect="1"/>
          </p:cNvPicPr>
          <p:nvPr/>
        </p:nvPicPr>
        <p:blipFill>
          <a:blip r:embed="rId5">
            <a:extLst/>
          </a:blip>
          <a:stretch>
            <a:fillRect/>
          </a:stretch>
        </p:blipFill>
        <p:spPr>
          <a:xfrm>
            <a:off x="4499990" y="4077072"/>
            <a:ext cx="3774431" cy="252028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 name="タイトル 1"/>
          <p:cNvSpPr txBox="1"/>
          <p:nvPr>
            <p:ph type="title"/>
          </p:nvPr>
        </p:nvSpPr>
        <p:spPr>
          <a:xfrm>
            <a:off x="539551" y="188638"/>
            <a:ext cx="8208913" cy="792091"/>
          </a:xfrm>
          <a:prstGeom prst="rect">
            <a:avLst/>
          </a:prstGeom>
        </p:spPr>
        <p:txBody>
          <a:bodyPr/>
          <a:lstStyle>
            <a:lvl1pPr algn="ctr">
              <a:defRPr sz="3600"/>
            </a:lvl1pPr>
          </a:lstStyle>
          <a:p>
            <a:pPr/>
            <a:r>
              <a:t>感謝状</a:t>
            </a:r>
          </a:p>
        </p:txBody>
      </p:sp>
      <p:pic>
        <p:nvPicPr>
          <p:cNvPr id="466" name="Picture 2" descr="Picture 2"/>
          <p:cNvPicPr>
            <a:picLocks noChangeAspect="1"/>
          </p:cNvPicPr>
          <p:nvPr/>
        </p:nvPicPr>
        <p:blipFill>
          <a:blip r:embed="rId2">
            <a:extLst/>
          </a:blip>
          <a:stretch>
            <a:fillRect/>
          </a:stretch>
        </p:blipFill>
        <p:spPr>
          <a:xfrm>
            <a:off x="467543" y="1196750"/>
            <a:ext cx="3600402" cy="5265589"/>
          </a:xfrm>
          <a:prstGeom prst="rect">
            <a:avLst/>
          </a:prstGeom>
          <a:ln w="12700">
            <a:miter lim="400000"/>
          </a:ln>
        </p:spPr>
      </p:pic>
      <p:pic>
        <p:nvPicPr>
          <p:cNvPr id="467" name="Picture 4" descr="Picture 4"/>
          <p:cNvPicPr>
            <a:picLocks noChangeAspect="1"/>
          </p:cNvPicPr>
          <p:nvPr/>
        </p:nvPicPr>
        <p:blipFill>
          <a:blip r:embed="rId3">
            <a:extLst/>
          </a:blip>
          <a:stretch>
            <a:fillRect/>
          </a:stretch>
        </p:blipFill>
        <p:spPr>
          <a:xfrm>
            <a:off x="4283967" y="1194663"/>
            <a:ext cx="3744418" cy="529597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9" name="タイトル 1"/>
          <p:cNvSpPr txBox="1"/>
          <p:nvPr>
            <p:ph type="title"/>
          </p:nvPr>
        </p:nvSpPr>
        <p:spPr>
          <a:xfrm>
            <a:off x="539551" y="188638"/>
            <a:ext cx="8208913" cy="792091"/>
          </a:xfrm>
          <a:prstGeom prst="rect">
            <a:avLst/>
          </a:prstGeom>
        </p:spPr>
        <p:txBody>
          <a:bodyPr/>
          <a:lstStyle>
            <a:lvl1pPr algn="ctr">
              <a:defRPr sz="3600"/>
            </a:lvl1pPr>
          </a:lstStyle>
          <a:p>
            <a:pPr/>
            <a:r>
              <a:t>ライラの研修</a:t>
            </a:r>
          </a:p>
        </p:txBody>
      </p:sp>
      <p:pic>
        <p:nvPicPr>
          <p:cNvPr id="470" name="Picture 3" descr="Picture 3"/>
          <p:cNvPicPr>
            <a:picLocks noChangeAspect="1"/>
          </p:cNvPicPr>
          <p:nvPr/>
        </p:nvPicPr>
        <p:blipFill>
          <a:blip r:embed="rId3">
            <a:extLst/>
          </a:blip>
          <a:stretch>
            <a:fillRect/>
          </a:stretch>
        </p:blipFill>
        <p:spPr>
          <a:xfrm>
            <a:off x="683568" y="1196750"/>
            <a:ext cx="6984776" cy="523858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タイトル 1"/>
          <p:cNvSpPr txBox="1"/>
          <p:nvPr>
            <p:ph type="title"/>
          </p:nvPr>
        </p:nvSpPr>
        <p:spPr>
          <a:xfrm>
            <a:off x="539551" y="188638"/>
            <a:ext cx="8208913" cy="792091"/>
          </a:xfrm>
          <a:prstGeom prst="rect">
            <a:avLst/>
          </a:prstGeom>
        </p:spPr>
        <p:txBody>
          <a:bodyPr/>
          <a:lstStyle>
            <a:lvl1pPr algn="ctr">
              <a:defRPr sz="3600"/>
            </a:lvl1pPr>
          </a:lstStyle>
          <a:p>
            <a:pPr/>
            <a:r>
              <a:t>チームライラのメンバー</a:t>
            </a:r>
          </a:p>
        </p:txBody>
      </p:sp>
      <p:pic>
        <p:nvPicPr>
          <p:cNvPr id="475" name="Picture 2" descr="Picture 2"/>
          <p:cNvPicPr>
            <a:picLocks noChangeAspect="1"/>
          </p:cNvPicPr>
          <p:nvPr/>
        </p:nvPicPr>
        <p:blipFill>
          <a:blip r:embed="rId2">
            <a:extLst/>
          </a:blip>
          <a:stretch>
            <a:fillRect/>
          </a:stretch>
        </p:blipFill>
        <p:spPr>
          <a:xfrm>
            <a:off x="755576" y="1268758"/>
            <a:ext cx="7416825" cy="491244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7" name="Picture 7" descr="Picture 7"/>
          <p:cNvPicPr>
            <a:picLocks noChangeAspect="1"/>
          </p:cNvPicPr>
          <p:nvPr/>
        </p:nvPicPr>
        <p:blipFill>
          <a:blip r:embed="rId2">
            <a:extLst/>
          </a:blip>
          <a:stretch>
            <a:fillRect/>
          </a:stretch>
        </p:blipFill>
        <p:spPr>
          <a:xfrm>
            <a:off x="4283967" y="1268758"/>
            <a:ext cx="3960443" cy="5280588"/>
          </a:xfrm>
          <a:prstGeom prst="rect">
            <a:avLst/>
          </a:prstGeom>
          <a:ln w="12700">
            <a:miter lim="400000"/>
          </a:ln>
        </p:spPr>
      </p:pic>
      <p:pic>
        <p:nvPicPr>
          <p:cNvPr id="478" name="Picture 2" descr="Picture 2"/>
          <p:cNvPicPr>
            <a:picLocks noChangeAspect="1"/>
          </p:cNvPicPr>
          <p:nvPr/>
        </p:nvPicPr>
        <p:blipFill>
          <a:blip r:embed="rId3">
            <a:extLst/>
          </a:blip>
          <a:stretch>
            <a:fillRect/>
          </a:stretch>
        </p:blipFill>
        <p:spPr>
          <a:xfrm>
            <a:off x="395536" y="1412775"/>
            <a:ext cx="3432308" cy="5156519"/>
          </a:xfrm>
          <a:prstGeom prst="rect">
            <a:avLst/>
          </a:prstGeom>
          <a:ln w="12700">
            <a:miter lim="400000"/>
          </a:ln>
        </p:spPr>
      </p:pic>
      <p:sp>
        <p:nvSpPr>
          <p:cNvPr id="479" name="TextBox 3"/>
          <p:cNvSpPr txBox="1"/>
          <p:nvPr/>
        </p:nvSpPr>
        <p:spPr>
          <a:xfrm>
            <a:off x="1225777" y="332656"/>
            <a:ext cx="6504939" cy="54863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3600"/>
            </a:lvl1pPr>
          </a:lstStyle>
          <a:p>
            <a:pPr/>
            <a:r>
              <a:t>関西大学大学院修士課程を卒業</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タイトル 1"/>
          <p:cNvSpPr txBox="1"/>
          <p:nvPr>
            <p:ph type="title"/>
          </p:nvPr>
        </p:nvSpPr>
        <p:spPr>
          <a:xfrm>
            <a:off x="539551" y="188638"/>
            <a:ext cx="8208913" cy="792091"/>
          </a:xfrm>
          <a:prstGeom prst="rect">
            <a:avLst/>
          </a:prstGeom>
        </p:spPr>
        <p:txBody>
          <a:bodyPr/>
          <a:lstStyle>
            <a:lvl1pPr algn="ctr">
              <a:defRPr sz="3600"/>
            </a:lvl1pPr>
          </a:lstStyle>
          <a:p>
            <a:pPr/>
            <a:r>
              <a:t>大東中央ロータリー エジプトへ</a:t>
            </a:r>
          </a:p>
        </p:txBody>
      </p:sp>
      <p:sp>
        <p:nvSpPr>
          <p:cNvPr id="482" name="Rectangle 4"/>
          <p:cNvSpPr txBox="1"/>
          <p:nvPr/>
        </p:nvSpPr>
        <p:spPr>
          <a:xfrm>
            <a:off x="4479666" y="3244332"/>
            <a:ext cx="155819" cy="370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mn-lt"/>
                <a:ea typeface="+mn-ea"/>
                <a:cs typeface="+mn-cs"/>
                <a:sym typeface="Calibri"/>
              </a:defRPr>
            </a:lvl1pPr>
          </a:lstStyle>
          <a:p>
            <a:pPr/>
            <a:r>
              <a:t> </a:t>
            </a:r>
          </a:p>
        </p:txBody>
      </p:sp>
      <p:pic>
        <p:nvPicPr>
          <p:cNvPr id="483" name="Picture 6" descr="Picture 6"/>
          <p:cNvPicPr>
            <a:picLocks noChangeAspect="1"/>
          </p:cNvPicPr>
          <p:nvPr/>
        </p:nvPicPr>
        <p:blipFill>
          <a:blip r:embed="rId2">
            <a:extLst/>
          </a:blip>
          <a:stretch>
            <a:fillRect/>
          </a:stretch>
        </p:blipFill>
        <p:spPr>
          <a:xfrm>
            <a:off x="971599" y="1268758"/>
            <a:ext cx="7226977" cy="513918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5" name="Picture 2" descr="Picture 2"/>
          <p:cNvPicPr>
            <a:picLocks noChangeAspect="1"/>
          </p:cNvPicPr>
          <p:nvPr/>
        </p:nvPicPr>
        <p:blipFill>
          <a:blip r:embed="rId2">
            <a:extLst/>
          </a:blip>
          <a:stretch>
            <a:fillRect/>
          </a:stretch>
        </p:blipFill>
        <p:spPr>
          <a:xfrm>
            <a:off x="1043608" y="1196750"/>
            <a:ext cx="7128793" cy="5343988"/>
          </a:xfrm>
          <a:prstGeom prst="rect">
            <a:avLst/>
          </a:prstGeom>
          <a:ln w="12700">
            <a:miter lim="400000"/>
          </a:ln>
        </p:spPr>
      </p:pic>
      <p:sp>
        <p:nvSpPr>
          <p:cNvPr id="486" name="TextBox 1"/>
          <p:cNvSpPr txBox="1"/>
          <p:nvPr/>
        </p:nvSpPr>
        <p:spPr>
          <a:xfrm>
            <a:off x="1331638" y="404664"/>
            <a:ext cx="6120684" cy="4470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2800"/>
            </a:lvl1pPr>
          </a:lstStyle>
          <a:p>
            <a:pPr/>
            <a:r>
              <a:t>早稲田大学大大学院博士課程に入学</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8" name="タイトル 1"/>
          <p:cNvSpPr txBox="1"/>
          <p:nvPr>
            <p:ph type="title"/>
          </p:nvPr>
        </p:nvSpPr>
        <p:spPr>
          <a:xfrm>
            <a:off x="395536" y="125760"/>
            <a:ext cx="8435280" cy="998984"/>
          </a:xfrm>
          <a:prstGeom prst="rect">
            <a:avLst/>
          </a:prstGeom>
        </p:spPr>
        <p:txBody>
          <a:bodyPr/>
          <a:lstStyle>
            <a:lvl1pPr algn="ctr">
              <a:defRPr b="0" sz="3600"/>
            </a:lvl1pPr>
          </a:lstStyle>
          <a:p>
            <a:pPr/>
            <a:r>
              <a:t>エジプト考古学を研究</a:t>
            </a:r>
          </a:p>
        </p:txBody>
      </p:sp>
      <p:pic>
        <p:nvPicPr>
          <p:cNvPr id="489" name="Content Placeholder 3" descr="Content Placeholder 3"/>
          <p:cNvPicPr>
            <a:picLocks noChangeAspect="1"/>
          </p:cNvPicPr>
          <p:nvPr/>
        </p:nvPicPr>
        <p:blipFill>
          <a:blip r:embed="rId2">
            <a:extLst/>
          </a:blip>
          <a:srcRect l="1582" t="0" r="1581" b="0"/>
          <a:stretch>
            <a:fillRect/>
          </a:stretch>
        </p:blipFill>
        <p:spPr>
          <a:xfrm>
            <a:off x="395536" y="1196753"/>
            <a:ext cx="4536505" cy="2633367"/>
          </a:xfrm>
          <a:prstGeom prst="rect">
            <a:avLst/>
          </a:prstGeom>
          <a:ln w="12700">
            <a:miter lim="400000"/>
          </a:ln>
        </p:spPr>
      </p:pic>
      <p:pic>
        <p:nvPicPr>
          <p:cNvPr id="490" name="Picture 4" descr="Picture 4"/>
          <p:cNvPicPr>
            <a:picLocks noChangeAspect="1"/>
          </p:cNvPicPr>
          <p:nvPr/>
        </p:nvPicPr>
        <p:blipFill>
          <a:blip r:embed="rId3">
            <a:extLst/>
          </a:blip>
          <a:stretch>
            <a:fillRect/>
          </a:stretch>
        </p:blipFill>
        <p:spPr>
          <a:xfrm>
            <a:off x="395536" y="4005064"/>
            <a:ext cx="4536505" cy="2551324"/>
          </a:xfrm>
          <a:prstGeom prst="rect">
            <a:avLst/>
          </a:prstGeom>
          <a:ln w="12700">
            <a:miter lim="400000"/>
          </a:ln>
        </p:spPr>
      </p:pic>
      <p:pic>
        <p:nvPicPr>
          <p:cNvPr id="491" name="Picture 6" descr="Picture 6"/>
          <p:cNvPicPr>
            <a:picLocks noChangeAspect="1"/>
          </p:cNvPicPr>
          <p:nvPr/>
        </p:nvPicPr>
        <p:blipFill>
          <a:blip r:embed="rId4">
            <a:extLst/>
          </a:blip>
          <a:stretch>
            <a:fillRect/>
          </a:stretch>
        </p:blipFill>
        <p:spPr>
          <a:xfrm>
            <a:off x="5292080" y="1208417"/>
            <a:ext cx="3024337" cy="537284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Rectangle 6"/>
          <p:cNvSpPr txBox="1"/>
          <p:nvPr/>
        </p:nvSpPr>
        <p:spPr>
          <a:xfrm>
            <a:off x="755575" y="404662"/>
            <a:ext cx="7692057" cy="497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200"/>
            </a:lvl1pPr>
          </a:lstStyle>
          <a:p>
            <a:pPr/>
            <a:r>
              <a:t>ミャンマーのロヒンギャ民族の件</a:t>
            </a:r>
          </a:p>
        </p:txBody>
      </p:sp>
      <p:sp>
        <p:nvSpPr>
          <p:cNvPr id="174" name="CNN.co.jp"/>
          <p:cNvSpPr txBox="1"/>
          <p:nvPr/>
        </p:nvSpPr>
        <p:spPr>
          <a:xfrm>
            <a:off x="7055063" y="6549822"/>
            <a:ext cx="1026687" cy="370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mn-lt"/>
                <a:ea typeface="+mn-ea"/>
                <a:cs typeface="+mn-cs"/>
                <a:sym typeface="Calibri"/>
              </a:defRPr>
            </a:lvl1pPr>
          </a:lstStyle>
          <a:p>
            <a:pPr/>
            <a:r>
              <a:t>CNN.co.jp</a:t>
            </a:r>
          </a:p>
        </p:txBody>
      </p:sp>
      <p:pic>
        <p:nvPicPr>
          <p:cNvPr id="175" name="Image" descr="Image"/>
          <p:cNvPicPr>
            <a:picLocks noChangeAspect="1"/>
          </p:cNvPicPr>
          <p:nvPr/>
        </p:nvPicPr>
        <p:blipFill>
          <a:blip r:embed="rId3">
            <a:extLst/>
          </a:blip>
          <a:stretch>
            <a:fillRect/>
          </a:stretch>
        </p:blipFill>
        <p:spPr>
          <a:xfrm>
            <a:off x="403174" y="1324427"/>
            <a:ext cx="8400726" cy="472541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3" name="現在の家族"/>
          <p:cNvSpPr txBox="1"/>
          <p:nvPr/>
        </p:nvSpPr>
        <p:spPr>
          <a:xfrm>
            <a:off x="3068436" y="344620"/>
            <a:ext cx="4506476" cy="6248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z="4200">
                <a:latin typeface="+mn-lt"/>
                <a:ea typeface="+mn-ea"/>
                <a:cs typeface="+mn-cs"/>
                <a:sym typeface="Calibri"/>
              </a:defRPr>
            </a:lvl1pPr>
          </a:lstStyle>
          <a:p>
            <a:pPr/>
            <a:r>
              <a:t>現在の家族</a:t>
            </a:r>
          </a:p>
        </p:txBody>
      </p:sp>
      <p:pic>
        <p:nvPicPr>
          <p:cNvPr id="494" name="60483097_2149757745144646_5645369764789354496_n.jpg" descr="60483097_2149757745144646_5645369764789354496_n.jpg"/>
          <p:cNvPicPr>
            <a:picLocks noChangeAspect="1"/>
          </p:cNvPicPr>
          <p:nvPr/>
        </p:nvPicPr>
        <p:blipFill>
          <a:blip r:embed="rId3">
            <a:extLst/>
          </a:blip>
          <a:stretch>
            <a:fillRect/>
          </a:stretch>
        </p:blipFill>
        <p:spPr>
          <a:xfrm>
            <a:off x="2223957" y="1301534"/>
            <a:ext cx="4935695" cy="493569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8" name="タイトル 1"/>
          <p:cNvSpPr txBox="1"/>
          <p:nvPr>
            <p:ph type="title"/>
          </p:nvPr>
        </p:nvSpPr>
        <p:spPr>
          <a:xfrm>
            <a:off x="539551" y="188638"/>
            <a:ext cx="8208913" cy="792091"/>
          </a:xfrm>
          <a:prstGeom prst="rect">
            <a:avLst/>
          </a:prstGeom>
        </p:spPr>
        <p:txBody>
          <a:bodyPr/>
          <a:lstStyle>
            <a:lvl1pPr algn="ctr">
              <a:defRPr sz="3600"/>
            </a:lvl1pPr>
          </a:lstStyle>
          <a:p>
            <a:pPr/>
            <a:r>
              <a:t>2016年国際ロータリーサミット</a:t>
            </a:r>
          </a:p>
        </p:txBody>
      </p:sp>
      <p:pic>
        <p:nvPicPr>
          <p:cNvPr id="499" name="Picture 5" descr="Picture 5"/>
          <p:cNvPicPr>
            <a:picLocks noChangeAspect="1"/>
          </p:cNvPicPr>
          <p:nvPr/>
        </p:nvPicPr>
        <p:blipFill>
          <a:blip r:embed="rId3">
            <a:extLst/>
          </a:blip>
          <a:stretch>
            <a:fillRect/>
          </a:stretch>
        </p:blipFill>
        <p:spPr>
          <a:xfrm>
            <a:off x="827583" y="1196750"/>
            <a:ext cx="6984777" cy="523858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タイトル 1"/>
          <p:cNvSpPr txBox="1"/>
          <p:nvPr>
            <p:ph type="title"/>
          </p:nvPr>
        </p:nvSpPr>
        <p:spPr>
          <a:xfrm>
            <a:off x="395536" y="125760"/>
            <a:ext cx="8435280" cy="998984"/>
          </a:xfrm>
          <a:prstGeom prst="rect">
            <a:avLst/>
          </a:prstGeom>
        </p:spPr>
        <p:txBody>
          <a:bodyPr/>
          <a:lstStyle>
            <a:lvl1pPr algn="ctr">
              <a:defRPr sz="4000"/>
            </a:lvl1pPr>
          </a:lstStyle>
          <a:p>
            <a:pPr/>
            <a:r>
              <a:t>子供の未来につながる活動</a:t>
            </a:r>
          </a:p>
        </p:txBody>
      </p:sp>
      <p:pic>
        <p:nvPicPr>
          <p:cNvPr id="504" name="Content Placeholder 5" descr="Content Placeholder 5"/>
          <p:cNvPicPr>
            <a:picLocks noChangeAspect="1"/>
          </p:cNvPicPr>
          <p:nvPr/>
        </p:nvPicPr>
        <p:blipFill>
          <a:blip r:embed="rId3">
            <a:extLst/>
          </a:blip>
          <a:srcRect l="0" t="11619" r="0" b="11619"/>
          <a:stretch>
            <a:fillRect/>
          </a:stretch>
        </p:blipFill>
        <p:spPr>
          <a:xfrm>
            <a:off x="2771799" y="1196750"/>
            <a:ext cx="4392491" cy="2549770"/>
          </a:xfrm>
          <a:prstGeom prst="rect">
            <a:avLst/>
          </a:prstGeom>
          <a:ln w="12700">
            <a:miter lim="400000"/>
          </a:ln>
        </p:spPr>
      </p:pic>
      <p:pic>
        <p:nvPicPr>
          <p:cNvPr id="505" name="Picture 7" descr="Picture 7"/>
          <p:cNvPicPr>
            <a:picLocks noChangeAspect="1"/>
          </p:cNvPicPr>
          <p:nvPr/>
        </p:nvPicPr>
        <p:blipFill>
          <a:blip r:embed="rId4">
            <a:extLst/>
          </a:blip>
          <a:stretch>
            <a:fillRect/>
          </a:stretch>
        </p:blipFill>
        <p:spPr>
          <a:xfrm>
            <a:off x="395536" y="3861048"/>
            <a:ext cx="3312368" cy="2480276"/>
          </a:xfrm>
          <a:prstGeom prst="rect">
            <a:avLst/>
          </a:prstGeom>
          <a:ln w="12700">
            <a:miter lim="400000"/>
          </a:ln>
        </p:spPr>
      </p:pic>
      <p:pic>
        <p:nvPicPr>
          <p:cNvPr id="506" name="Picture 8" descr="Picture 8"/>
          <p:cNvPicPr>
            <a:picLocks noChangeAspect="1"/>
          </p:cNvPicPr>
          <p:nvPr/>
        </p:nvPicPr>
        <p:blipFill>
          <a:blip r:embed="rId5">
            <a:extLst/>
          </a:blip>
          <a:stretch>
            <a:fillRect/>
          </a:stretch>
        </p:blipFill>
        <p:spPr>
          <a:xfrm>
            <a:off x="4355974" y="3861048"/>
            <a:ext cx="3930628" cy="2478348"/>
          </a:xfrm>
          <a:prstGeom prst="rect">
            <a:avLst/>
          </a:prstGeom>
          <a:ln w="12700">
            <a:miter lim="400000"/>
          </a:ln>
        </p:spPr>
      </p:pic>
      <p:pic>
        <p:nvPicPr>
          <p:cNvPr id="507" name="Image" descr="Image"/>
          <p:cNvPicPr>
            <a:picLocks noChangeAspect="1"/>
          </p:cNvPicPr>
          <p:nvPr/>
        </p:nvPicPr>
        <p:blipFill>
          <a:blip r:embed="rId6">
            <a:extLst/>
          </a:blip>
          <a:stretch>
            <a:fillRect/>
          </a:stretch>
        </p:blipFill>
        <p:spPr>
          <a:xfrm>
            <a:off x="448518" y="1192424"/>
            <a:ext cx="7785101" cy="537210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1" name="新たな挑戦をしています！"/>
          <p:cNvSpPr txBox="1"/>
          <p:nvPr/>
        </p:nvSpPr>
        <p:spPr>
          <a:xfrm>
            <a:off x="1919105" y="364727"/>
            <a:ext cx="7614298" cy="56768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z="3700">
                <a:latin typeface="+mn-lt"/>
                <a:ea typeface="+mn-ea"/>
                <a:cs typeface="+mn-cs"/>
                <a:sym typeface="Calibri"/>
              </a:defRPr>
            </a:lvl1pPr>
          </a:lstStyle>
          <a:p>
            <a:pPr/>
            <a:r>
              <a:t>新たな挑戦をしています！</a:t>
            </a:r>
          </a:p>
        </p:txBody>
      </p:sp>
      <p:pic>
        <p:nvPicPr>
          <p:cNvPr id="512" name="69820460_370462467203410_7806564460226674688_n.jpg" descr="69820460_370462467203410_7806564460226674688_n.jpg"/>
          <p:cNvPicPr>
            <a:picLocks noChangeAspect="1"/>
          </p:cNvPicPr>
          <p:nvPr/>
        </p:nvPicPr>
        <p:blipFill>
          <a:blip r:embed="rId3">
            <a:extLst/>
          </a:blip>
          <a:stretch>
            <a:fillRect/>
          </a:stretch>
        </p:blipFill>
        <p:spPr>
          <a:xfrm>
            <a:off x="246801" y="1322095"/>
            <a:ext cx="8726089" cy="491034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講義実績"/>
          <p:cNvSpPr txBox="1"/>
          <p:nvPr>
            <p:ph type="title"/>
          </p:nvPr>
        </p:nvSpPr>
        <p:spPr>
          <a:xfrm>
            <a:off x="395536" y="125759"/>
            <a:ext cx="8435280" cy="998984"/>
          </a:xfrm>
          <a:prstGeom prst="rect">
            <a:avLst/>
          </a:prstGeom>
        </p:spPr>
        <p:txBody>
          <a:bodyPr/>
          <a:lstStyle>
            <a:lvl1pPr algn="ctr"/>
          </a:lstStyle>
          <a:p>
            <a:pPr/>
            <a:r>
              <a:t>講義実績</a:t>
            </a:r>
          </a:p>
        </p:txBody>
      </p:sp>
      <p:sp>
        <p:nvSpPr>
          <p:cNvPr id="517" name="◆東京都港区立高陵中学校      ◆大田区立羽田中学校…"/>
          <p:cNvSpPr txBox="1"/>
          <p:nvPr/>
        </p:nvSpPr>
        <p:spPr>
          <a:xfrm>
            <a:off x="6937" y="1445152"/>
            <a:ext cx="9087226" cy="430022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R="457200" defTabSz="457200">
              <a:lnSpc>
                <a:spcPct val="115000"/>
              </a:lnSpc>
              <a:spcBef>
                <a:spcPts val="1000"/>
              </a:spcBef>
              <a:defRPr b="1" sz="2200">
                <a:latin typeface="Helvetica Neue"/>
                <a:ea typeface="Helvetica Neue"/>
                <a:cs typeface="Helvetica Neue"/>
                <a:sym typeface="Helvetica Neue"/>
              </a:defRPr>
            </a:pPr>
            <a:r>
              <a:t>◆東京都港区立高陵中学校　　　　　　◆大田区立羽田中学校</a:t>
            </a:r>
          </a:p>
          <a:p>
            <a:pPr marR="457200" defTabSz="457200">
              <a:lnSpc>
                <a:spcPct val="115000"/>
              </a:lnSpc>
              <a:spcBef>
                <a:spcPts val="1000"/>
              </a:spcBef>
              <a:defRPr b="1" sz="2200">
                <a:latin typeface="Helvetica Neue"/>
                <a:ea typeface="Helvetica Neue"/>
                <a:cs typeface="Helvetica Neue"/>
                <a:sym typeface="Helvetica Neue"/>
              </a:defRPr>
            </a:pPr>
            <a:r>
              <a:t>◆江戸川区立小松川第二中学校　　　　◆品川区立荏原第一中学校</a:t>
            </a:r>
          </a:p>
          <a:p>
            <a:pPr marR="457200" defTabSz="457200">
              <a:lnSpc>
                <a:spcPct val="115000"/>
              </a:lnSpc>
              <a:spcBef>
                <a:spcPts val="1000"/>
              </a:spcBef>
              <a:defRPr b="1" sz="2200">
                <a:latin typeface="Helvetica Neue"/>
                <a:ea typeface="Helvetica Neue"/>
                <a:cs typeface="Helvetica Neue"/>
                <a:sym typeface="Helvetica Neue"/>
              </a:defRPr>
            </a:pPr>
            <a:r>
              <a:t>◆世田谷区立瀬田中学校　　　　　　　◆豊島岡女子学園中学校</a:t>
            </a:r>
          </a:p>
          <a:p>
            <a:pPr marR="457200" defTabSz="457200">
              <a:lnSpc>
                <a:spcPct val="115000"/>
              </a:lnSpc>
              <a:spcBef>
                <a:spcPts val="1000"/>
              </a:spcBef>
              <a:defRPr b="1" sz="2200">
                <a:latin typeface="Helvetica Neue"/>
                <a:ea typeface="Helvetica Neue"/>
                <a:cs typeface="Helvetica Neue"/>
                <a:sym typeface="Helvetica Neue"/>
              </a:defRPr>
            </a:pPr>
            <a:r>
              <a:t>◆江東区立辰巳中学校　　　　　　　　◆墨田区立堅川中学校</a:t>
            </a:r>
          </a:p>
          <a:p>
            <a:pPr marR="457200" defTabSz="457200">
              <a:lnSpc>
                <a:spcPct val="115000"/>
              </a:lnSpc>
              <a:spcBef>
                <a:spcPts val="1000"/>
              </a:spcBef>
              <a:defRPr b="1" sz="2200">
                <a:latin typeface="Helvetica Neue"/>
                <a:ea typeface="Helvetica Neue"/>
                <a:cs typeface="Helvetica Neue"/>
                <a:sym typeface="Helvetica Neue"/>
              </a:defRPr>
            </a:pPr>
            <a:r>
              <a:t>◆葛飾区立小松中学校　　　　　　　　◆江戸川区立上一色中学校</a:t>
            </a:r>
          </a:p>
          <a:p>
            <a:pPr marR="457200" defTabSz="457200">
              <a:lnSpc>
                <a:spcPct val="115000"/>
              </a:lnSpc>
              <a:spcBef>
                <a:spcPts val="1000"/>
              </a:spcBef>
              <a:defRPr b="1" sz="2200">
                <a:latin typeface="Helvetica Neue"/>
                <a:ea typeface="Helvetica Neue"/>
                <a:cs typeface="Helvetica Neue"/>
                <a:sym typeface="Helvetica Neue"/>
              </a:defRPr>
            </a:pPr>
            <a:r>
              <a:t>◆千葉県我孫子市立久寺家中学校　　　◆さいたま市立大谷口中学校</a:t>
            </a:r>
          </a:p>
          <a:p>
            <a:pPr marR="457200" defTabSz="457200">
              <a:lnSpc>
                <a:spcPct val="115000"/>
              </a:lnSpc>
              <a:spcBef>
                <a:spcPts val="1000"/>
              </a:spcBef>
              <a:defRPr b="1" sz="2200">
                <a:latin typeface="Helvetica Neue"/>
                <a:ea typeface="Helvetica Neue"/>
                <a:cs typeface="Helvetica Neue"/>
                <a:sym typeface="Helvetica Neue"/>
              </a:defRPr>
            </a:pPr>
            <a:r>
              <a:t>◆東京福祉大学文学部　　　　　　　　◆警察大学校　など</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1" name="国際文化交流ビジネス協会"/>
          <p:cNvSpPr txBox="1"/>
          <p:nvPr>
            <p:ph type="title"/>
          </p:nvPr>
        </p:nvSpPr>
        <p:spPr>
          <a:xfrm>
            <a:off x="1767134" y="4592939"/>
            <a:ext cx="5725819" cy="993274"/>
          </a:xfrm>
          <a:prstGeom prst="rect">
            <a:avLst/>
          </a:prstGeom>
        </p:spPr>
        <p:txBody>
          <a:bodyPr/>
          <a:lstStyle>
            <a:lvl1pPr>
              <a:defRPr b="0" sz="3600"/>
            </a:lvl1pPr>
          </a:lstStyle>
          <a:p>
            <a:pPr/>
            <a:r>
              <a:t>国際文化交流ビジネス協会</a:t>
            </a:r>
          </a:p>
        </p:txBody>
      </p:sp>
      <p:pic>
        <p:nvPicPr>
          <p:cNvPr id="522" name="Screenshot 0001-08-10 at 5.49.37 PM.png" descr="Screenshot 0001-08-10 at 5.49.37 PM.png"/>
          <p:cNvPicPr>
            <a:picLocks noChangeAspect="1"/>
          </p:cNvPicPr>
          <p:nvPr/>
        </p:nvPicPr>
        <p:blipFill>
          <a:blip r:embed="rId3">
            <a:extLst/>
          </a:blip>
          <a:stretch>
            <a:fillRect/>
          </a:stretch>
        </p:blipFill>
        <p:spPr>
          <a:xfrm>
            <a:off x="687223" y="1639747"/>
            <a:ext cx="7536137" cy="1618742"/>
          </a:xfrm>
          <a:prstGeom prst="rect">
            <a:avLst/>
          </a:prstGeom>
          <a:ln w="12700">
            <a:miter lim="400000"/>
          </a:ln>
        </p:spPr>
      </p:pic>
      <p:sp>
        <p:nvSpPr>
          <p:cNvPr id="523" name="新たな挑戦をしています！"/>
          <p:cNvSpPr txBox="1"/>
          <p:nvPr/>
        </p:nvSpPr>
        <p:spPr>
          <a:xfrm>
            <a:off x="1919105" y="364727"/>
            <a:ext cx="7614298" cy="56768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z="3700">
                <a:latin typeface="+mn-lt"/>
                <a:ea typeface="+mn-ea"/>
                <a:cs typeface="+mn-cs"/>
                <a:sym typeface="Calibri"/>
              </a:defRPr>
            </a:lvl1pPr>
          </a:lstStyle>
          <a:p>
            <a:pPr/>
            <a:r>
              <a:t>新たな挑戦をしています！</a:t>
            </a:r>
          </a:p>
        </p:txBody>
      </p:sp>
      <p:sp>
        <p:nvSpPr>
          <p:cNvPr id="524" name="「〜国境なき絆〜」"/>
          <p:cNvSpPr txBox="1"/>
          <p:nvPr/>
        </p:nvSpPr>
        <p:spPr>
          <a:xfrm>
            <a:off x="2201397" y="3554226"/>
            <a:ext cx="5057174" cy="59308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3900">
                <a:latin typeface="+mn-lt"/>
                <a:ea typeface="+mn-ea"/>
                <a:cs typeface="+mn-cs"/>
                <a:sym typeface="Calibri"/>
              </a:defRPr>
            </a:lvl1pPr>
          </a:lstStyle>
          <a:p>
            <a:pPr/>
            <a:r>
              <a:t>「〜国境なき絆〜」</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8" name="Screenshot 0001-08-10 at 5.49.37 PM.png" descr="Screenshot 0001-08-10 at 5.49.37 PM.png"/>
          <p:cNvPicPr>
            <a:picLocks noChangeAspect="1"/>
          </p:cNvPicPr>
          <p:nvPr/>
        </p:nvPicPr>
        <p:blipFill>
          <a:blip r:embed="rId3">
            <a:extLst/>
          </a:blip>
          <a:stretch>
            <a:fillRect/>
          </a:stretch>
        </p:blipFill>
        <p:spPr>
          <a:xfrm>
            <a:off x="1726369" y="-50814"/>
            <a:ext cx="5321302" cy="1143002"/>
          </a:xfrm>
          <a:prstGeom prst="rect">
            <a:avLst/>
          </a:prstGeom>
          <a:ln w="12700">
            <a:miter lim="400000"/>
          </a:ln>
        </p:spPr>
      </p:pic>
      <p:sp>
        <p:nvSpPr>
          <p:cNvPr id="529" name="『国境なき絆』のための取り組みと目的…"/>
          <p:cNvSpPr txBox="1"/>
          <p:nvPr/>
        </p:nvSpPr>
        <p:spPr>
          <a:xfrm>
            <a:off x="734667" y="1728790"/>
            <a:ext cx="7861956" cy="355218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sz="3000">
                <a:latin typeface="+mn-lt"/>
                <a:ea typeface="+mn-ea"/>
                <a:cs typeface="+mn-cs"/>
                <a:sym typeface="Calibri"/>
              </a:defRPr>
            </a:pPr>
            <a:r>
              <a:t>『国境なき絆』のための取り組みと目的</a:t>
            </a:r>
          </a:p>
          <a:p>
            <a:pPr>
              <a:defRPr sz="2700">
                <a:latin typeface="+mn-lt"/>
                <a:ea typeface="+mn-ea"/>
                <a:cs typeface="+mn-cs"/>
                <a:sym typeface="Calibri"/>
              </a:defRPr>
            </a:pPr>
          </a:p>
          <a:p>
            <a:pPr>
              <a:defRPr sz="2700">
                <a:latin typeface="+mn-lt"/>
                <a:ea typeface="+mn-ea"/>
                <a:cs typeface="+mn-cs"/>
                <a:sym typeface="Calibri"/>
              </a:defRPr>
            </a:pPr>
            <a:r>
              <a:t>●国際的な視野を持ち、グローバルに活躍できる</a:t>
            </a:r>
          </a:p>
          <a:p>
            <a:pPr>
              <a:defRPr sz="2700">
                <a:latin typeface="+mn-lt"/>
                <a:ea typeface="+mn-ea"/>
                <a:cs typeface="+mn-cs"/>
                <a:sym typeface="Calibri"/>
              </a:defRPr>
            </a:pPr>
            <a:r>
              <a:t>　次世代リーダーの育成支援</a:t>
            </a:r>
          </a:p>
          <a:p>
            <a:pPr>
              <a:defRPr sz="2700">
                <a:latin typeface="+mn-lt"/>
                <a:ea typeface="+mn-ea"/>
                <a:cs typeface="+mn-cs"/>
                <a:sym typeface="Calibri"/>
              </a:defRPr>
            </a:pPr>
          </a:p>
          <a:p>
            <a:pPr>
              <a:defRPr sz="2700">
                <a:latin typeface="+mn-lt"/>
                <a:ea typeface="+mn-ea"/>
                <a:cs typeface="+mn-cs"/>
                <a:sym typeface="Calibri"/>
              </a:defRPr>
            </a:pPr>
            <a:r>
              <a:t>●自国のアイデンティティを大切に、国際理解を</a:t>
            </a:r>
          </a:p>
          <a:p>
            <a:pPr>
              <a:defRPr sz="2700">
                <a:latin typeface="+mn-lt"/>
                <a:ea typeface="+mn-ea"/>
                <a:cs typeface="+mn-cs"/>
                <a:sym typeface="Calibri"/>
              </a:defRPr>
            </a:pPr>
            <a:r>
              <a:t>　深め、共生共存できる社会の</a:t>
            </a:r>
            <a:r>
              <a:rPr>
                <a:latin typeface="+mj-lt"/>
                <a:ea typeface="+mj-ea"/>
                <a:cs typeface="+mj-cs"/>
                <a:sym typeface="Helvetica"/>
              </a:rPr>
              <a:t>応援</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3" name="新たな挑戦をしています！"/>
          <p:cNvSpPr txBox="1"/>
          <p:nvPr/>
        </p:nvSpPr>
        <p:spPr>
          <a:xfrm>
            <a:off x="1919105" y="364727"/>
            <a:ext cx="7614298" cy="56768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z="3700">
                <a:latin typeface="+mn-lt"/>
                <a:ea typeface="+mn-ea"/>
                <a:cs typeface="+mn-cs"/>
                <a:sym typeface="Calibri"/>
              </a:defRPr>
            </a:lvl1pPr>
          </a:lstStyle>
          <a:p>
            <a:pPr/>
            <a:r>
              <a:t>新たな挑戦をしています！</a:t>
            </a:r>
          </a:p>
        </p:txBody>
      </p:sp>
      <p:pic>
        <p:nvPicPr>
          <p:cNvPr id="534" name="70599892_378246742850047_8839157628492840960_n.jpg" descr="70599892_378246742850047_8839157628492840960_n.jpg"/>
          <p:cNvPicPr>
            <a:picLocks noChangeAspect="1"/>
          </p:cNvPicPr>
          <p:nvPr/>
        </p:nvPicPr>
        <p:blipFill>
          <a:blip r:embed="rId3">
            <a:extLst/>
          </a:blip>
          <a:stretch>
            <a:fillRect/>
          </a:stretch>
        </p:blipFill>
        <p:spPr>
          <a:xfrm>
            <a:off x="446820" y="1197775"/>
            <a:ext cx="6725533" cy="537911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タイトル 1"/>
          <p:cNvSpPr txBox="1"/>
          <p:nvPr>
            <p:ph type="title"/>
          </p:nvPr>
        </p:nvSpPr>
        <p:spPr>
          <a:xfrm>
            <a:off x="395536" y="125760"/>
            <a:ext cx="8435280" cy="998984"/>
          </a:xfrm>
          <a:prstGeom prst="rect">
            <a:avLst/>
          </a:prstGeom>
        </p:spPr>
        <p:txBody>
          <a:bodyPr/>
          <a:lstStyle>
            <a:lvl1pPr algn="ctr">
              <a:defRPr sz="4000"/>
            </a:lvl1pPr>
          </a:lstStyle>
          <a:p>
            <a:pPr/>
            <a:r>
              <a:t>よねやま親善大使</a:t>
            </a:r>
          </a:p>
        </p:txBody>
      </p:sp>
      <p:pic>
        <p:nvPicPr>
          <p:cNvPr id="539" name="Image" descr="Image"/>
          <p:cNvPicPr>
            <a:picLocks noChangeAspect="1"/>
          </p:cNvPicPr>
          <p:nvPr/>
        </p:nvPicPr>
        <p:blipFill>
          <a:blip r:embed="rId3">
            <a:extLst/>
          </a:blip>
          <a:stretch>
            <a:fillRect/>
          </a:stretch>
        </p:blipFill>
        <p:spPr>
          <a:xfrm>
            <a:off x="421819" y="1195798"/>
            <a:ext cx="7823201" cy="537210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B0F0"/>
        </a:solidFill>
      </p:bgPr>
    </p:bg>
    <p:spTree>
      <p:nvGrpSpPr>
        <p:cNvPr id="1" name=""/>
        <p:cNvGrpSpPr/>
        <p:nvPr/>
      </p:nvGrpSpPr>
      <p:grpSpPr>
        <a:xfrm>
          <a:off x="0" y="0"/>
          <a:ext cx="0" cy="0"/>
          <a:chOff x="0" y="0"/>
          <a:chExt cx="0" cy="0"/>
        </a:xfrm>
      </p:grpSpPr>
      <p:sp>
        <p:nvSpPr>
          <p:cNvPr id="543" name="タイトル 1"/>
          <p:cNvSpPr txBox="1"/>
          <p:nvPr>
            <p:ph type="ctrTitle"/>
          </p:nvPr>
        </p:nvSpPr>
        <p:spPr>
          <a:xfrm>
            <a:off x="179512" y="1700808"/>
            <a:ext cx="8964488" cy="1470027"/>
          </a:xfrm>
          <a:prstGeom prst="rect">
            <a:avLst/>
          </a:prstGeom>
        </p:spPr>
        <p:txBody>
          <a:bodyPr/>
          <a:lstStyle>
            <a:lvl1pPr>
              <a:defRPr b="1" sz="4800">
                <a:solidFill>
                  <a:srgbClr val="FFFFFF"/>
                </a:solidFill>
                <a:latin typeface="Meiryo UI"/>
                <a:ea typeface="Meiryo UI"/>
                <a:cs typeface="Meiryo UI"/>
                <a:sym typeface="Meiryo UI"/>
              </a:defRPr>
            </a:lvl1pPr>
          </a:lstStyle>
          <a:p>
            <a:pPr/>
            <a:r>
              <a:t>ご静聴ありがとうございました</a:t>
            </a:r>
          </a:p>
        </p:txBody>
      </p:sp>
      <p:sp>
        <p:nvSpPr>
          <p:cNvPr id="544" name="サブタイトル 2"/>
          <p:cNvSpPr txBox="1"/>
          <p:nvPr>
            <p:ph type="subTitle" sz="quarter" idx="1"/>
          </p:nvPr>
        </p:nvSpPr>
        <p:spPr>
          <a:xfrm>
            <a:off x="0" y="5157192"/>
            <a:ext cx="9612560" cy="1057674"/>
          </a:xfrm>
          <a:prstGeom prst="rect">
            <a:avLst/>
          </a:prstGeom>
        </p:spPr>
        <p:txBody>
          <a:bodyPr/>
          <a:lstStyle/>
          <a:p>
            <a:pPr defTabSz="841247">
              <a:spcBef>
                <a:spcPts val="500"/>
              </a:spcBef>
              <a:defRPr b="1" sz="2200">
                <a:solidFill>
                  <a:srgbClr val="FFFFFF"/>
                </a:solidFill>
                <a:latin typeface="小塚ゴシック Pro M"/>
                <a:ea typeface="小塚ゴシック Pro M"/>
                <a:cs typeface="小塚ゴシック Pro M"/>
                <a:sym typeface="小塚ゴシック Pro M"/>
              </a:defRPr>
            </a:pPr>
            <a:r>
              <a:t>第３代よねやま親善大使</a:t>
            </a:r>
          </a:p>
          <a:p>
            <a:pPr defTabSz="841247">
              <a:defRPr b="1" sz="2900">
                <a:solidFill>
                  <a:srgbClr val="FFFFFF"/>
                </a:solidFill>
                <a:latin typeface="小塚ゴシック Pro M"/>
                <a:ea typeface="小塚ゴシック Pro M"/>
                <a:cs typeface="小塚ゴシック Pro M"/>
                <a:sym typeface="小塚ゴシック Pro M"/>
              </a:defRPr>
            </a:pPr>
            <a:r>
              <a:t>氏名：アブデルアール・アハメド （ハリーム）</a:t>
            </a:r>
          </a:p>
        </p:txBody>
      </p:sp>
      <p:sp>
        <p:nvSpPr>
          <p:cNvPr id="545" name="直線コネクタ 3"/>
          <p:cNvSpPr/>
          <p:nvPr/>
        </p:nvSpPr>
        <p:spPr>
          <a:xfrm>
            <a:off x="395535" y="3248505"/>
            <a:ext cx="8424938" cy="1"/>
          </a:xfrm>
          <a:prstGeom prst="line">
            <a:avLst/>
          </a:prstGeom>
          <a:ln w="76200">
            <a:solidFill>
              <a:srgbClr val="FFC000"/>
            </a:solidFill>
          </a:ln>
        </p:spPr>
        <p:txBody>
          <a:bodyPr lIns="45718" tIns="45718" rIns="45718" bIns="45718"/>
          <a:lstStyle/>
          <a:p>
            <a:pPr/>
          </a:p>
        </p:txBody>
      </p:sp>
      <p:pic>
        <p:nvPicPr>
          <p:cNvPr id="546" name="Picture 4" descr="Picture 4"/>
          <p:cNvPicPr>
            <a:picLocks noChangeAspect="1"/>
          </p:cNvPicPr>
          <p:nvPr/>
        </p:nvPicPr>
        <p:blipFill>
          <a:blip r:embed="rId2">
            <a:extLst/>
          </a:blip>
          <a:stretch>
            <a:fillRect/>
          </a:stretch>
        </p:blipFill>
        <p:spPr>
          <a:xfrm>
            <a:off x="3923927" y="3429000"/>
            <a:ext cx="1368154" cy="153412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Rectangle 6"/>
          <p:cNvSpPr txBox="1"/>
          <p:nvPr/>
        </p:nvSpPr>
        <p:spPr>
          <a:xfrm>
            <a:off x="755575" y="404662"/>
            <a:ext cx="7692057" cy="497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200"/>
            </a:lvl1pPr>
          </a:lstStyle>
          <a:p>
            <a:pPr/>
            <a:r>
              <a:t>ミャンマーのロヒンギャ民族の件</a:t>
            </a:r>
          </a:p>
        </p:txBody>
      </p:sp>
      <p:sp>
        <p:nvSpPr>
          <p:cNvPr id="180" name="世界銀行HP"/>
          <p:cNvSpPr txBox="1"/>
          <p:nvPr/>
        </p:nvSpPr>
        <p:spPr>
          <a:xfrm>
            <a:off x="6147920" y="6549822"/>
            <a:ext cx="1279062" cy="370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mn-lt"/>
                <a:ea typeface="+mn-ea"/>
                <a:cs typeface="+mn-cs"/>
                <a:sym typeface="Calibri"/>
              </a:defRPr>
            </a:lvl1pPr>
          </a:lstStyle>
          <a:p>
            <a:pPr/>
            <a:r>
              <a:t>世界銀行HP</a:t>
            </a:r>
          </a:p>
        </p:txBody>
      </p:sp>
      <p:pic>
        <p:nvPicPr>
          <p:cNvPr id="181" name="lp_rohingya_001.jpg" descr="lp_rohingya_001.jpg"/>
          <p:cNvPicPr>
            <a:picLocks noChangeAspect="1"/>
          </p:cNvPicPr>
          <p:nvPr/>
        </p:nvPicPr>
        <p:blipFill>
          <a:blip r:embed="rId3">
            <a:extLst/>
          </a:blip>
          <a:stretch>
            <a:fillRect/>
          </a:stretch>
        </p:blipFill>
        <p:spPr>
          <a:xfrm>
            <a:off x="662213" y="1197427"/>
            <a:ext cx="7540630" cy="536222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Rectangle 6"/>
          <p:cNvSpPr txBox="1"/>
          <p:nvPr/>
        </p:nvSpPr>
        <p:spPr>
          <a:xfrm>
            <a:off x="755575" y="404662"/>
            <a:ext cx="7692057" cy="497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200"/>
            </a:lvl1pPr>
          </a:lstStyle>
          <a:p>
            <a:pPr/>
            <a:r>
              <a:t>シリア</a:t>
            </a:r>
          </a:p>
        </p:txBody>
      </p:sp>
      <p:sp>
        <p:nvSpPr>
          <p:cNvPr id="186" name="世界銀行HP"/>
          <p:cNvSpPr txBox="1"/>
          <p:nvPr/>
        </p:nvSpPr>
        <p:spPr>
          <a:xfrm>
            <a:off x="6147920" y="6549822"/>
            <a:ext cx="1279062" cy="370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mn-lt"/>
                <a:ea typeface="+mn-ea"/>
                <a:cs typeface="+mn-cs"/>
                <a:sym typeface="Calibri"/>
              </a:defRPr>
            </a:lvl1pPr>
          </a:lstStyle>
          <a:p>
            <a:pPr/>
            <a:r>
              <a:t>世界銀行HP</a:t>
            </a:r>
          </a:p>
        </p:txBody>
      </p:sp>
      <p:pic>
        <p:nvPicPr>
          <p:cNvPr id="187" name="2201826161936147938731.jpg" descr="2201826161936147938731.jpg"/>
          <p:cNvPicPr>
            <a:picLocks noChangeAspect="1"/>
          </p:cNvPicPr>
          <p:nvPr/>
        </p:nvPicPr>
        <p:blipFill>
          <a:blip r:embed="rId3">
            <a:extLst/>
          </a:blip>
          <a:stretch>
            <a:fillRect/>
          </a:stretch>
        </p:blipFill>
        <p:spPr>
          <a:xfrm>
            <a:off x="903396" y="1212410"/>
            <a:ext cx="7591071" cy="506071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Rectangle 6"/>
          <p:cNvSpPr txBox="1"/>
          <p:nvPr/>
        </p:nvSpPr>
        <p:spPr>
          <a:xfrm>
            <a:off x="755575" y="404662"/>
            <a:ext cx="7692057" cy="497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200"/>
            </a:lvl1pPr>
          </a:lstStyle>
          <a:p>
            <a:pPr/>
            <a:r>
              <a:t>難民問題</a:t>
            </a:r>
          </a:p>
        </p:txBody>
      </p:sp>
      <p:sp>
        <p:nvSpPr>
          <p:cNvPr id="192" name="世界銀行HP"/>
          <p:cNvSpPr txBox="1"/>
          <p:nvPr/>
        </p:nvSpPr>
        <p:spPr>
          <a:xfrm>
            <a:off x="6147920" y="6549822"/>
            <a:ext cx="1279062" cy="370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mn-lt"/>
                <a:ea typeface="+mn-ea"/>
                <a:cs typeface="+mn-cs"/>
                <a:sym typeface="Calibri"/>
              </a:defRPr>
            </a:lvl1pPr>
          </a:lstStyle>
          <a:p>
            <a:pPr/>
            <a:r>
              <a:t>世界銀行HP</a:t>
            </a:r>
          </a:p>
        </p:txBody>
      </p:sp>
      <p:pic>
        <p:nvPicPr>
          <p:cNvPr id="193" name="volunteer-life-guard-helps-young-girl-out-sea.jpg" descr="volunteer-life-guard-helps-young-girl-out-sea.jpg"/>
          <p:cNvPicPr>
            <a:picLocks noChangeAspect="1"/>
          </p:cNvPicPr>
          <p:nvPr/>
        </p:nvPicPr>
        <p:blipFill>
          <a:blip r:embed="rId3">
            <a:extLst/>
          </a:blip>
          <a:stretch>
            <a:fillRect/>
          </a:stretch>
        </p:blipFill>
        <p:spPr>
          <a:xfrm>
            <a:off x="574681" y="1274378"/>
            <a:ext cx="7606102" cy="52133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Office ​​テーマ">
  <a:themeElements>
    <a:clrScheme name="Office ​​テーマ">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テーマ">
      <a:majorFont>
        <a:latin typeface="Helvetica"/>
        <a:ea typeface="Helvetica"/>
        <a:cs typeface="Helvetica"/>
      </a:majorFont>
      <a:minorFont>
        <a:latin typeface="Calibri"/>
        <a:ea typeface="Calibri"/>
        <a:cs typeface="Calibri"/>
      </a:minorFont>
    </a:fontScheme>
    <a:fmtScheme name="Office ​​テーマ">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テーマ">
  <a:themeElements>
    <a:clrScheme name="Office ​​テーマ">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テーマ">
      <a:majorFont>
        <a:latin typeface="Helvetica"/>
        <a:ea typeface="Helvetica"/>
        <a:cs typeface="Helvetica"/>
      </a:majorFont>
      <a:minorFont>
        <a:latin typeface="Calibri"/>
        <a:ea typeface="Calibri"/>
        <a:cs typeface="Calibri"/>
      </a:minorFont>
    </a:fontScheme>
    <a:fmtScheme name="Office ​​テーマ">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