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679" r:id="rId2"/>
    <p:sldId id="656" r:id="rId3"/>
    <p:sldId id="311" r:id="rId4"/>
    <p:sldId id="658" r:id="rId5"/>
    <p:sldId id="650" r:id="rId6"/>
    <p:sldId id="659" r:id="rId7"/>
    <p:sldId id="312" r:id="rId8"/>
    <p:sldId id="317" r:id="rId9"/>
    <p:sldId id="326" r:id="rId10"/>
    <p:sldId id="410" r:id="rId11"/>
    <p:sldId id="662" r:id="rId12"/>
    <p:sldId id="334" r:id="rId13"/>
    <p:sldId id="340" r:id="rId14"/>
    <p:sldId id="661" r:id="rId15"/>
    <p:sldId id="665" r:id="rId16"/>
    <p:sldId id="676" r:id="rId17"/>
    <p:sldId id="675" r:id="rId18"/>
    <p:sldId id="314" r:id="rId19"/>
    <p:sldId id="315" r:id="rId20"/>
    <p:sldId id="316" r:id="rId21"/>
    <p:sldId id="666" r:id="rId22"/>
    <p:sldId id="667" r:id="rId23"/>
    <p:sldId id="673" r:id="rId24"/>
    <p:sldId id="622" r:id="rId25"/>
    <p:sldId id="338" r:id="rId26"/>
    <p:sldId id="674" r:id="rId27"/>
    <p:sldId id="351" r:id="rId28"/>
    <p:sldId id="301" r:id="rId29"/>
    <p:sldId id="319" r:id="rId30"/>
    <p:sldId id="678" r:id="rId3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009" initials="U" lastIdx="1" clrIdx="0">
    <p:extLst>
      <p:ext uri="{19B8F6BF-5375-455C-9EA6-DF929625EA0E}">
        <p15:presenceInfo xmlns:p15="http://schemas.microsoft.com/office/powerpoint/2012/main" userId="S-1-5-21-2233869166-798791585-801673945-3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BFFEF"/>
    <a:srgbClr val="A7E200"/>
    <a:srgbClr val="81C343"/>
    <a:srgbClr val="CCFF3B"/>
    <a:srgbClr val="FFFF97"/>
    <a:srgbClr val="E81E79"/>
    <a:srgbClr val="80D2D6"/>
    <a:srgbClr val="F5FCE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184" autoAdjust="0"/>
  </p:normalViewPr>
  <p:slideViewPr>
    <p:cSldViewPr>
      <p:cViewPr varScale="1">
        <p:scale>
          <a:sx n="78" d="100"/>
          <a:sy n="78" d="100"/>
        </p:scale>
        <p:origin x="77" y="144"/>
      </p:cViewPr>
      <p:guideLst>
        <p:guide orient="horz" pos="2160"/>
        <p:guide pos="3840"/>
      </p:guideLst>
    </p:cSldViewPr>
  </p:slideViewPr>
  <p:outlineViewPr>
    <p:cViewPr>
      <p:scale>
        <a:sx n="33" d="100"/>
        <a:sy n="33" d="100"/>
      </p:scale>
      <p:origin x="0" y="-7862"/>
    </p:cViewPr>
  </p:outlineViewPr>
  <p:notesTextViewPr>
    <p:cViewPr>
      <p:scale>
        <a:sx n="1" d="1"/>
        <a:sy n="1" d="1"/>
      </p:scale>
      <p:origin x="0" y="0"/>
    </p:cViewPr>
  </p:notesTextViewPr>
  <p:sorterViewPr>
    <p:cViewPr>
      <p:scale>
        <a:sx n="78" d="100"/>
        <a:sy n="78" d="100"/>
      </p:scale>
      <p:origin x="0" y="-3269"/>
    </p:cViewPr>
  </p:sorterViewPr>
  <p:notesViewPr>
    <p:cSldViewPr>
      <p:cViewPr varScale="1">
        <p:scale>
          <a:sx n="75" d="100"/>
          <a:sy n="75" d="100"/>
        </p:scale>
        <p:origin x="4020" y="5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淳子 小松原" userId="629a6db9a3559e77" providerId="LiveId" clId="{455E87A7-7300-44C1-B1D7-7340364635DF}"/>
    <pc:docChg chg="modSld">
      <pc:chgData name="淳子 小松原" userId="629a6db9a3559e77" providerId="LiveId" clId="{455E87A7-7300-44C1-B1D7-7340364635DF}" dt="2023-09-16T01:04:51.626" v="39" actId="20577"/>
      <pc:docMkLst>
        <pc:docMk/>
      </pc:docMkLst>
      <pc:sldChg chg="modSp mod modNotesTx">
        <pc:chgData name="淳子 小松原" userId="629a6db9a3559e77" providerId="LiveId" clId="{455E87A7-7300-44C1-B1D7-7340364635DF}" dt="2023-09-16T01:04:51.626" v="39" actId="20577"/>
        <pc:sldMkLst>
          <pc:docMk/>
          <pc:sldMk cId="0" sldId="334"/>
        </pc:sldMkLst>
        <pc:graphicFrameChg chg="modGraphic">
          <ac:chgData name="淳子 小松原" userId="629a6db9a3559e77" providerId="LiveId" clId="{455E87A7-7300-44C1-B1D7-7340364635DF}" dt="2023-09-16T01:04:51.626" v="39" actId="20577"/>
          <ac:graphicFrameMkLst>
            <pc:docMk/>
            <pc:sldMk cId="0" sldId="334"/>
            <ac:graphicFrameMk id="9" creationId="{792D89C2-35C1-4AFF-B9D8-A9B57DE4C2D1}"/>
          </ac:graphicFrameMkLst>
        </pc:graphicFrameChg>
      </pc:sldChg>
    </pc:docChg>
  </pc:docChgLst>
  <pc:docChgLst>
    <pc:chgData name="junko komatsubara" userId="0d9a80657193f279" providerId="LiveId" clId="{B5B9A832-A42C-4D51-B409-6FAF6FD28E2D}"/>
    <pc:docChg chg="undo custSel addSld delSld modSld sldOrd">
      <pc:chgData name="junko komatsubara" userId="0d9a80657193f279" providerId="LiveId" clId="{B5B9A832-A42C-4D51-B409-6FAF6FD28E2D}" dt="2023-09-20T01:04:12.965" v="1881" actId="1076"/>
      <pc:docMkLst>
        <pc:docMk/>
      </pc:docMkLst>
      <pc:sldChg chg="add del modNotes">
        <pc:chgData name="junko komatsubara" userId="0d9a80657193f279" providerId="LiveId" clId="{B5B9A832-A42C-4D51-B409-6FAF6FD28E2D}" dt="2023-09-13T02:45:04.816" v="46" actId="2696"/>
        <pc:sldMkLst>
          <pc:docMk/>
          <pc:sldMk cId="3239777816" sldId="261"/>
        </pc:sldMkLst>
      </pc:sldChg>
      <pc:sldChg chg="add del">
        <pc:chgData name="junko komatsubara" userId="0d9a80657193f279" providerId="LiveId" clId="{B5B9A832-A42C-4D51-B409-6FAF6FD28E2D}" dt="2023-09-13T02:45:04.816" v="46" actId="2696"/>
        <pc:sldMkLst>
          <pc:docMk/>
          <pc:sldMk cId="0" sldId="271"/>
        </pc:sldMkLst>
      </pc:sldChg>
      <pc:sldChg chg="modSp add del modNotes">
        <pc:chgData name="junko komatsubara" userId="0d9a80657193f279" providerId="LiveId" clId="{B5B9A832-A42C-4D51-B409-6FAF6FD28E2D}" dt="2023-09-13T02:45:04.816" v="46" actId="2696"/>
        <pc:sldMkLst>
          <pc:docMk/>
          <pc:sldMk cId="0" sldId="277"/>
        </pc:sldMkLst>
        <pc:spChg chg="mod">
          <ac:chgData name="junko komatsubara" userId="0d9a80657193f279" providerId="LiveId" clId="{B5B9A832-A42C-4D51-B409-6FAF6FD28E2D}" dt="2023-09-13T02:11:47.609" v="11"/>
          <ac:spMkLst>
            <pc:docMk/>
            <pc:sldMk cId="0" sldId="277"/>
            <ac:spMk id="3" creationId="{4C1A0AE9-135B-43A1-A974-50EA0D01B768}"/>
          </ac:spMkLst>
        </pc:spChg>
      </pc:sldChg>
      <pc:sldChg chg="addSp delSp modSp add mod ord modNotes modNotesTx">
        <pc:chgData name="junko komatsubara" userId="0d9a80657193f279" providerId="LiveId" clId="{B5B9A832-A42C-4D51-B409-6FAF6FD28E2D}" dt="2023-09-20T01:04:12.965" v="1881" actId="1076"/>
        <pc:sldMkLst>
          <pc:docMk/>
          <pc:sldMk cId="0" sldId="301"/>
        </pc:sldMkLst>
        <pc:spChg chg="mod">
          <ac:chgData name="junko komatsubara" userId="0d9a80657193f279" providerId="LiveId" clId="{B5B9A832-A42C-4D51-B409-6FAF6FD28E2D}" dt="2023-09-13T02:11:47.609" v="11"/>
          <ac:spMkLst>
            <pc:docMk/>
            <pc:sldMk cId="0" sldId="301"/>
            <ac:spMk id="2" creationId="{CE1A304B-C09F-4B4C-86D7-3D44DA2DC351}"/>
          </ac:spMkLst>
        </pc:spChg>
        <pc:spChg chg="mod">
          <ac:chgData name="junko komatsubara" userId="0d9a80657193f279" providerId="LiveId" clId="{B5B9A832-A42C-4D51-B409-6FAF6FD28E2D}" dt="2023-09-13T04:48:14.277" v="1140"/>
          <ac:spMkLst>
            <pc:docMk/>
            <pc:sldMk cId="0" sldId="301"/>
            <ac:spMk id="5" creationId="{9F366524-ED22-46BC-86AD-93DD9EB5D8AA}"/>
          </ac:spMkLst>
        </pc:spChg>
        <pc:spChg chg="mod">
          <ac:chgData name="junko komatsubara" userId="0d9a80657193f279" providerId="LiveId" clId="{B5B9A832-A42C-4D51-B409-6FAF6FD28E2D}" dt="2023-09-13T04:52:45.541" v="1177" actId="1076"/>
          <ac:spMkLst>
            <pc:docMk/>
            <pc:sldMk cId="0" sldId="301"/>
            <ac:spMk id="79876" creationId="{89EE722C-4AF6-4F94-BBC9-C408CE5C1DA8}"/>
          </ac:spMkLst>
        </pc:spChg>
        <pc:graphicFrameChg chg="del mod">
          <ac:chgData name="junko komatsubara" userId="0d9a80657193f279" providerId="LiveId" clId="{B5B9A832-A42C-4D51-B409-6FAF6FD28E2D}" dt="2023-09-13T04:48:39.884" v="1150" actId="21"/>
          <ac:graphicFrameMkLst>
            <pc:docMk/>
            <pc:sldMk cId="0" sldId="301"/>
            <ac:graphicFrameMk id="3" creationId="{89BB8CB2-4E2F-C552-E831-3196405D1DFA}"/>
          </ac:graphicFrameMkLst>
        </pc:graphicFrameChg>
        <pc:graphicFrameChg chg="add del mod modGraphic">
          <ac:chgData name="junko komatsubara" userId="0d9a80657193f279" providerId="LiveId" clId="{B5B9A832-A42C-4D51-B409-6FAF6FD28E2D}" dt="2023-09-20T01:04:08.318" v="1880" actId="21"/>
          <ac:graphicFrameMkLst>
            <pc:docMk/>
            <pc:sldMk cId="0" sldId="301"/>
            <ac:graphicFrameMk id="4" creationId="{EFD9DEA2-4DCF-D8E5-FFCF-F9CCD3A2DE32}"/>
          </ac:graphicFrameMkLst>
        </pc:graphicFrameChg>
        <pc:picChg chg="add mod">
          <ac:chgData name="junko komatsubara" userId="0d9a80657193f279" providerId="LiveId" clId="{B5B9A832-A42C-4D51-B409-6FAF6FD28E2D}" dt="2023-09-20T01:04:12.965" v="1881" actId="1076"/>
          <ac:picMkLst>
            <pc:docMk/>
            <pc:sldMk cId="0" sldId="301"/>
            <ac:picMk id="3" creationId="{54DB19BC-5380-7A34-C4BB-7D63EFE94D2E}"/>
          </ac:picMkLst>
        </pc:picChg>
        <pc:picChg chg="del">
          <ac:chgData name="junko komatsubara" userId="0d9a80657193f279" providerId="LiveId" clId="{B5B9A832-A42C-4D51-B409-6FAF6FD28E2D}" dt="2023-09-13T04:47:57.458" v="1128" actId="21"/>
          <ac:picMkLst>
            <pc:docMk/>
            <pc:sldMk cId="0" sldId="301"/>
            <ac:picMk id="6" creationId="{ACE110F1-4746-9DF8-4FE2-37B049F78093}"/>
          </ac:picMkLst>
        </pc:picChg>
        <pc:picChg chg="mod">
          <ac:chgData name="junko komatsubara" userId="0d9a80657193f279" providerId="LiveId" clId="{B5B9A832-A42C-4D51-B409-6FAF6FD28E2D}" dt="2023-09-13T04:48:23.493" v="1145" actId="1076"/>
          <ac:picMkLst>
            <pc:docMk/>
            <pc:sldMk cId="0" sldId="301"/>
            <ac:picMk id="9" creationId="{BE6775E3-37C5-4F5D-8940-5D4FBEB053DE}"/>
          </ac:picMkLst>
        </pc:picChg>
      </pc:sldChg>
      <pc:sldChg chg="modNotesTx">
        <pc:chgData name="junko komatsubara" userId="0d9a80657193f279" providerId="LiveId" clId="{B5B9A832-A42C-4D51-B409-6FAF6FD28E2D}" dt="2023-09-13T03:58:54.226" v="346" actId="6549"/>
        <pc:sldMkLst>
          <pc:docMk/>
          <pc:sldMk cId="582654182" sldId="311"/>
        </pc:sldMkLst>
      </pc:sldChg>
      <pc:sldChg chg="ord modAnim modNotesTx">
        <pc:chgData name="junko komatsubara" userId="0d9a80657193f279" providerId="LiveId" clId="{B5B9A832-A42C-4D51-B409-6FAF6FD28E2D}" dt="2023-09-13T05:03:21.990" v="1492" actId="6549"/>
        <pc:sldMkLst>
          <pc:docMk/>
          <pc:sldMk cId="398435802" sldId="312"/>
        </pc:sldMkLst>
      </pc:sldChg>
      <pc:sldChg chg="modSp mod modAnim modNotesTx">
        <pc:chgData name="junko komatsubara" userId="0d9a80657193f279" providerId="LiveId" clId="{B5B9A832-A42C-4D51-B409-6FAF6FD28E2D}" dt="2023-09-14T00:46:38.678" v="1533"/>
        <pc:sldMkLst>
          <pc:docMk/>
          <pc:sldMk cId="2835723473" sldId="314"/>
        </pc:sldMkLst>
        <pc:spChg chg="mod">
          <ac:chgData name="junko komatsubara" userId="0d9a80657193f279" providerId="LiveId" clId="{B5B9A832-A42C-4D51-B409-6FAF6FD28E2D}" dt="2023-09-13T03:42:03.544" v="218" actId="403"/>
          <ac:spMkLst>
            <pc:docMk/>
            <pc:sldMk cId="2835723473" sldId="314"/>
            <ac:spMk id="4" creationId="{00000000-0000-0000-0000-000000000000}"/>
          </ac:spMkLst>
        </pc:spChg>
        <pc:spChg chg="mod">
          <ac:chgData name="junko komatsubara" userId="0d9a80657193f279" providerId="LiveId" clId="{B5B9A832-A42C-4D51-B409-6FAF6FD28E2D}" dt="2023-09-13T03:41:01.340" v="213" actId="14100"/>
          <ac:spMkLst>
            <pc:docMk/>
            <pc:sldMk cId="2835723473" sldId="314"/>
            <ac:spMk id="11" creationId="{FDB7E838-17EF-4349-8ED3-A37F35D4BD0D}"/>
          </ac:spMkLst>
        </pc:spChg>
        <pc:spChg chg="mod">
          <ac:chgData name="junko komatsubara" userId="0d9a80657193f279" providerId="LiveId" clId="{B5B9A832-A42C-4D51-B409-6FAF6FD28E2D}" dt="2023-09-13T03:42:10.787" v="221" actId="403"/>
          <ac:spMkLst>
            <pc:docMk/>
            <pc:sldMk cId="2835723473" sldId="314"/>
            <ac:spMk id="19" creationId="{00000000-0000-0000-0000-000000000000}"/>
          </ac:spMkLst>
        </pc:spChg>
      </pc:sldChg>
      <pc:sldChg chg="modSp add del mod modNotesTx">
        <pc:chgData name="junko komatsubara" userId="0d9a80657193f279" providerId="LiveId" clId="{B5B9A832-A42C-4D51-B409-6FAF6FD28E2D}" dt="2023-09-13T04:45:03.429" v="1113" actId="20577"/>
        <pc:sldMkLst>
          <pc:docMk/>
          <pc:sldMk cId="3321835759" sldId="315"/>
        </pc:sldMkLst>
        <pc:graphicFrameChg chg="mod modGraphic">
          <ac:chgData name="junko komatsubara" userId="0d9a80657193f279" providerId="LiveId" clId="{B5B9A832-A42C-4D51-B409-6FAF6FD28E2D}" dt="2023-09-13T03:51:20.160" v="287" actId="20577"/>
          <ac:graphicFrameMkLst>
            <pc:docMk/>
            <pc:sldMk cId="3321835759" sldId="315"/>
            <ac:graphicFrameMk id="5" creationId="{00000000-0000-0000-0000-000000000000}"/>
          </ac:graphicFrameMkLst>
        </pc:graphicFrameChg>
      </pc:sldChg>
      <pc:sldChg chg="modSp mod ord modAnim modNotesTx">
        <pc:chgData name="junko komatsubara" userId="0d9a80657193f279" providerId="LiveId" clId="{B5B9A832-A42C-4D51-B409-6FAF6FD28E2D}" dt="2023-09-14T00:46:48.818" v="1534"/>
        <pc:sldMkLst>
          <pc:docMk/>
          <pc:sldMk cId="2394076748" sldId="316"/>
        </pc:sldMkLst>
        <pc:spChg chg="mod">
          <ac:chgData name="junko komatsubara" userId="0d9a80657193f279" providerId="LiveId" clId="{B5B9A832-A42C-4D51-B409-6FAF6FD28E2D}" dt="2023-09-13T03:44:56.002" v="240" actId="404"/>
          <ac:spMkLst>
            <pc:docMk/>
            <pc:sldMk cId="2394076748" sldId="316"/>
            <ac:spMk id="3" creationId="{00000000-0000-0000-0000-000000000000}"/>
          </ac:spMkLst>
        </pc:spChg>
        <pc:spChg chg="mod">
          <ac:chgData name="junko komatsubara" userId="0d9a80657193f279" providerId="LiveId" clId="{B5B9A832-A42C-4D51-B409-6FAF6FD28E2D}" dt="2023-09-13T03:43:33.918" v="223" actId="14100"/>
          <ac:spMkLst>
            <pc:docMk/>
            <pc:sldMk cId="2394076748" sldId="316"/>
            <ac:spMk id="8" creationId="{594D63D3-3442-48CC-91AF-BC115D8D4432}"/>
          </ac:spMkLst>
        </pc:spChg>
        <pc:spChg chg="mod">
          <ac:chgData name="junko komatsubara" userId="0d9a80657193f279" providerId="LiveId" clId="{B5B9A832-A42C-4D51-B409-6FAF6FD28E2D}" dt="2023-09-13T03:44:41.440" v="233" actId="1076"/>
          <ac:spMkLst>
            <pc:docMk/>
            <pc:sldMk cId="2394076748" sldId="316"/>
            <ac:spMk id="13" creationId="{B686FF02-F4D4-4BF8-A800-10836B112617}"/>
          </ac:spMkLst>
        </pc:spChg>
      </pc:sldChg>
      <pc:sldChg chg="ord modNotesTx">
        <pc:chgData name="junko komatsubara" userId="0d9a80657193f279" providerId="LiveId" clId="{B5B9A832-A42C-4D51-B409-6FAF6FD28E2D}" dt="2023-09-13T05:03:52.767" v="1499" actId="20577"/>
        <pc:sldMkLst>
          <pc:docMk/>
          <pc:sldMk cId="965541840" sldId="317"/>
        </pc:sldMkLst>
      </pc:sldChg>
      <pc:sldChg chg="add ord modNotes">
        <pc:chgData name="junko komatsubara" userId="0d9a80657193f279" providerId="LiveId" clId="{B5B9A832-A42C-4D51-B409-6FAF6FD28E2D}" dt="2023-09-13T02:14:54.017" v="29"/>
        <pc:sldMkLst>
          <pc:docMk/>
          <pc:sldMk cId="0" sldId="319"/>
        </pc:sldMkLst>
      </pc:sldChg>
      <pc:sldChg chg="add del">
        <pc:chgData name="junko komatsubara" userId="0d9a80657193f279" providerId="LiveId" clId="{B5B9A832-A42C-4D51-B409-6FAF6FD28E2D}" dt="2023-09-13T02:07:48.637" v="5" actId="2696"/>
        <pc:sldMkLst>
          <pc:docMk/>
          <pc:sldMk cId="1311815191" sldId="325"/>
        </pc:sldMkLst>
      </pc:sldChg>
      <pc:sldChg chg="add modNotesTx">
        <pc:chgData name="junko komatsubara" userId="0d9a80657193f279" providerId="LiveId" clId="{B5B9A832-A42C-4D51-B409-6FAF6FD28E2D}" dt="2023-09-13T05:04:26.117" v="1507" actId="6549"/>
        <pc:sldMkLst>
          <pc:docMk/>
          <pc:sldMk cId="87750726" sldId="326"/>
        </pc:sldMkLst>
      </pc:sldChg>
      <pc:sldChg chg="add del ord">
        <pc:chgData name="junko komatsubara" userId="0d9a80657193f279" providerId="LiveId" clId="{B5B9A832-A42C-4D51-B409-6FAF6FD28E2D}" dt="2023-09-13T04:57:47.491" v="1226" actId="2696"/>
        <pc:sldMkLst>
          <pc:docMk/>
          <pc:sldMk cId="1000774398" sldId="327"/>
        </pc:sldMkLst>
      </pc:sldChg>
      <pc:sldChg chg="modSp del mod">
        <pc:chgData name="junko komatsubara" userId="0d9a80657193f279" providerId="LiveId" clId="{B5B9A832-A42C-4D51-B409-6FAF6FD28E2D}" dt="2023-09-13T05:00:01.467" v="1240" actId="2696"/>
        <pc:sldMkLst>
          <pc:docMk/>
          <pc:sldMk cId="2588122011" sldId="328"/>
        </pc:sldMkLst>
        <pc:spChg chg="mod">
          <ac:chgData name="junko komatsubara" userId="0d9a80657193f279" providerId="LiveId" clId="{B5B9A832-A42C-4D51-B409-6FAF6FD28E2D}" dt="2023-09-13T03:58:09.914" v="341" actId="1076"/>
          <ac:spMkLst>
            <pc:docMk/>
            <pc:sldMk cId="2588122011" sldId="328"/>
            <ac:spMk id="3" creationId="{2A6B4C12-899D-4538-B23B-163904E272C4}"/>
          </ac:spMkLst>
        </pc:spChg>
        <pc:spChg chg="mod">
          <ac:chgData name="junko komatsubara" userId="0d9a80657193f279" providerId="LiveId" clId="{B5B9A832-A42C-4D51-B409-6FAF6FD28E2D}" dt="2023-09-13T03:57:48.866" v="332" actId="27636"/>
          <ac:spMkLst>
            <pc:docMk/>
            <pc:sldMk cId="2588122011" sldId="328"/>
            <ac:spMk id="4" creationId="{A28956F8-1C11-429D-9B12-3D14A0D04803}"/>
          </ac:spMkLst>
        </pc:spChg>
        <pc:spChg chg="mod">
          <ac:chgData name="junko komatsubara" userId="0d9a80657193f279" providerId="LiveId" clId="{B5B9A832-A42C-4D51-B409-6FAF6FD28E2D}" dt="2023-09-13T03:57:30.692" v="318" actId="1076"/>
          <ac:spMkLst>
            <pc:docMk/>
            <pc:sldMk cId="2588122011" sldId="328"/>
            <ac:spMk id="5" creationId="{444FC065-69AF-4431-8015-B3F3BE7821D0}"/>
          </ac:spMkLst>
        </pc:spChg>
        <pc:picChg chg="mod">
          <ac:chgData name="junko komatsubara" userId="0d9a80657193f279" providerId="LiveId" clId="{B5B9A832-A42C-4D51-B409-6FAF6FD28E2D}" dt="2023-09-13T03:58:18.439" v="343" actId="1076"/>
          <ac:picMkLst>
            <pc:docMk/>
            <pc:sldMk cId="2588122011" sldId="328"/>
            <ac:picMk id="6" creationId="{34314131-8395-424B-B017-A4FE71AC658A}"/>
          </ac:picMkLst>
        </pc:picChg>
        <pc:picChg chg="mod">
          <ac:chgData name="junko komatsubara" userId="0d9a80657193f279" providerId="LiveId" clId="{B5B9A832-A42C-4D51-B409-6FAF6FD28E2D}" dt="2023-09-13T03:58:13.569" v="342" actId="1076"/>
          <ac:picMkLst>
            <pc:docMk/>
            <pc:sldMk cId="2588122011" sldId="328"/>
            <ac:picMk id="9" creationId="{EECCBADB-9AF9-9954-753A-B9AB7C7D1B55}"/>
          </ac:picMkLst>
        </pc:picChg>
      </pc:sldChg>
      <pc:sldChg chg="add del ord setBg modNotes">
        <pc:chgData name="junko komatsubara" userId="0d9a80657193f279" providerId="LiveId" clId="{B5B9A832-A42C-4D51-B409-6FAF6FD28E2D}" dt="2023-09-13T02:48:38.746" v="79" actId="2696"/>
        <pc:sldMkLst>
          <pc:docMk/>
          <pc:sldMk cId="1277058062" sldId="333"/>
        </pc:sldMkLst>
      </pc:sldChg>
      <pc:sldChg chg="delSp modSp add mod ord setBg modNotes modNotesTx">
        <pc:chgData name="junko komatsubara" userId="0d9a80657193f279" providerId="LiveId" clId="{B5B9A832-A42C-4D51-B409-6FAF6FD28E2D}" dt="2023-09-15T07:33:10.066" v="1877" actId="20577"/>
        <pc:sldMkLst>
          <pc:docMk/>
          <pc:sldMk cId="0" sldId="334"/>
        </pc:sldMkLst>
        <pc:spChg chg="mod">
          <ac:chgData name="junko komatsubara" userId="0d9a80657193f279" providerId="LiveId" clId="{B5B9A832-A42C-4D51-B409-6FAF6FD28E2D}" dt="2023-09-13T04:31:55.354" v="529"/>
          <ac:spMkLst>
            <pc:docMk/>
            <pc:sldMk cId="0" sldId="334"/>
            <ac:spMk id="2" creationId="{23F4D3FA-A978-4621-9E9B-94D4CE0D4C95}"/>
          </ac:spMkLst>
        </pc:spChg>
        <pc:spChg chg="mod">
          <ac:chgData name="junko komatsubara" userId="0d9a80657193f279" providerId="LiveId" clId="{B5B9A832-A42C-4D51-B409-6FAF6FD28E2D}" dt="2023-09-13T02:10:44.548" v="8"/>
          <ac:spMkLst>
            <pc:docMk/>
            <pc:sldMk cId="0" sldId="334"/>
            <ac:spMk id="3" creationId="{0CBCF400-8A06-4AE1-B5AA-521B58867D79}"/>
          </ac:spMkLst>
        </pc:spChg>
        <pc:graphicFrameChg chg="mod modGraphic">
          <ac:chgData name="junko komatsubara" userId="0d9a80657193f279" providerId="LiveId" clId="{B5B9A832-A42C-4D51-B409-6FAF6FD28E2D}" dt="2023-09-15T07:21:10.641" v="1690" actId="1076"/>
          <ac:graphicFrameMkLst>
            <pc:docMk/>
            <pc:sldMk cId="0" sldId="334"/>
            <ac:graphicFrameMk id="9" creationId="{792D89C2-35C1-4AFF-B9D8-A9B57DE4C2D1}"/>
          </ac:graphicFrameMkLst>
        </pc:graphicFrameChg>
        <pc:picChg chg="mod">
          <ac:chgData name="junko komatsubara" userId="0d9a80657193f279" providerId="LiveId" clId="{B5B9A832-A42C-4D51-B409-6FAF6FD28E2D}" dt="2023-09-13T04:37:12.177" v="736" actId="1076"/>
          <ac:picMkLst>
            <pc:docMk/>
            <pc:sldMk cId="0" sldId="334"/>
            <ac:picMk id="4" creationId="{437FD9FC-A9FA-44A6-9E38-804029540F63}"/>
          </ac:picMkLst>
        </pc:picChg>
        <pc:picChg chg="del">
          <ac:chgData name="junko komatsubara" userId="0d9a80657193f279" providerId="LiveId" clId="{B5B9A832-A42C-4D51-B409-6FAF6FD28E2D}" dt="2023-09-13T04:06:00.669" v="476" actId="21"/>
          <ac:picMkLst>
            <pc:docMk/>
            <pc:sldMk cId="0" sldId="334"/>
            <ac:picMk id="6" creationId="{D114E047-7DFD-1C1E-D5E2-84D2B48FC96D}"/>
          </ac:picMkLst>
        </pc:picChg>
      </pc:sldChg>
      <pc:sldChg chg="add del ord modNotes">
        <pc:chgData name="junko komatsubara" userId="0d9a80657193f279" providerId="LiveId" clId="{B5B9A832-A42C-4D51-B409-6FAF6FD28E2D}" dt="2023-09-13T04:46:28.061" v="1118" actId="2696"/>
        <pc:sldMkLst>
          <pc:docMk/>
          <pc:sldMk cId="1979919800" sldId="335"/>
        </pc:sldMkLst>
      </pc:sldChg>
      <pc:sldChg chg="add del ord modNotes modNotesTx">
        <pc:chgData name="junko komatsubara" userId="0d9a80657193f279" providerId="LiveId" clId="{B5B9A832-A42C-4D51-B409-6FAF6FD28E2D}" dt="2023-09-13T02:49:33.355" v="83" actId="2696"/>
        <pc:sldMkLst>
          <pc:docMk/>
          <pc:sldMk cId="1080022103" sldId="337"/>
        </pc:sldMkLst>
      </pc:sldChg>
      <pc:sldChg chg="modNotesTx">
        <pc:chgData name="junko komatsubara" userId="0d9a80657193f279" providerId="LiveId" clId="{B5B9A832-A42C-4D51-B409-6FAF6FD28E2D}" dt="2023-09-13T04:47:00.501" v="1122" actId="6549"/>
        <pc:sldMkLst>
          <pc:docMk/>
          <pc:sldMk cId="3143995070" sldId="338"/>
        </pc:sldMkLst>
      </pc:sldChg>
      <pc:sldChg chg="addSp modSp add mod ord modNotesTx">
        <pc:chgData name="junko komatsubara" userId="0d9a80657193f279" providerId="LiveId" clId="{B5B9A832-A42C-4D51-B409-6FAF6FD28E2D}" dt="2023-09-13T04:42:23.864" v="1047" actId="20577"/>
        <pc:sldMkLst>
          <pc:docMk/>
          <pc:sldMk cId="2111317195" sldId="340"/>
        </pc:sldMkLst>
        <pc:spChg chg="mod">
          <ac:chgData name="junko komatsubara" userId="0d9a80657193f279" providerId="LiveId" clId="{B5B9A832-A42C-4D51-B409-6FAF6FD28E2D}" dt="2023-09-13T02:50:12.659" v="129" actId="1076"/>
          <ac:spMkLst>
            <pc:docMk/>
            <pc:sldMk cId="2111317195" sldId="340"/>
            <ac:spMk id="2" creationId="{00000000-0000-0000-0000-000000000000}"/>
          </ac:spMkLst>
        </pc:spChg>
        <pc:graphicFrameChg chg="add mod modGraphic">
          <ac:chgData name="junko komatsubara" userId="0d9a80657193f279" providerId="LiveId" clId="{B5B9A832-A42C-4D51-B409-6FAF6FD28E2D}" dt="2023-09-13T02:55:01.903" v="201"/>
          <ac:graphicFrameMkLst>
            <pc:docMk/>
            <pc:sldMk cId="2111317195" sldId="340"/>
            <ac:graphicFrameMk id="3" creationId="{6CB2E62F-393D-A950-B683-148517842795}"/>
          </ac:graphicFrameMkLst>
        </pc:graphicFrameChg>
      </pc:sldChg>
      <pc:sldChg chg="add del">
        <pc:chgData name="junko komatsubara" userId="0d9a80657193f279" providerId="LiveId" clId="{B5B9A832-A42C-4D51-B409-6FAF6FD28E2D}" dt="2023-09-13T02:07:48.637" v="5" actId="2696"/>
        <pc:sldMkLst>
          <pc:docMk/>
          <pc:sldMk cId="3178317955" sldId="349"/>
        </pc:sldMkLst>
      </pc:sldChg>
      <pc:sldChg chg="del">
        <pc:chgData name="junko komatsubara" userId="0d9a80657193f279" providerId="LiveId" clId="{B5B9A832-A42C-4D51-B409-6FAF6FD28E2D}" dt="2023-09-13T04:54:22.547" v="1201" actId="2696"/>
        <pc:sldMkLst>
          <pc:docMk/>
          <pc:sldMk cId="480774464" sldId="350"/>
        </pc:sldMkLst>
      </pc:sldChg>
      <pc:sldChg chg="modNotes modNotesTx">
        <pc:chgData name="junko komatsubara" userId="0d9a80657193f279" providerId="LiveId" clId="{B5B9A832-A42C-4D51-B409-6FAF6FD28E2D}" dt="2023-09-13T04:48:14.312" v="1141" actId="27636"/>
        <pc:sldMkLst>
          <pc:docMk/>
          <pc:sldMk cId="2746069457" sldId="351"/>
        </pc:sldMkLst>
      </pc:sldChg>
      <pc:sldChg chg="delSp modSp add mod ord">
        <pc:chgData name="junko komatsubara" userId="0d9a80657193f279" providerId="LiveId" clId="{B5B9A832-A42C-4D51-B409-6FAF6FD28E2D}" dt="2023-09-13T04:05:17.671" v="472" actId="1076"/>
        <pc:sldMkLst>
          <pc:docMk/>
          <pc:sldMk cId="3781661098" sldId="410"/>
        </pc:sldMkLst>
        <pc:spChg chg="mod">
          <ac:chgData name="junko komatsubara" userId="0d9a80657193f279" providerId="LiveId" clId="{B5B9A832-A42C-4D51-B409-6FAF6FD28E2D}" dt="2023-09-13T04:05:03.429" v="467" actId="120"/>
          <ac:spMkLst>
            <pc:docMk/>
            <pc:sldMk cId="3781661098" sldId="410"/>
            <ac:spMk id="2" creationId="{00000000-0000-0000-0000-000000000000}"/>
          </ac:spMkLst>
        </pc:spChg>
        <pc:spChg chg="mod">
          <ac:chgData name="junko komatsubara" userId="0d9a80657193f279" providerId="LiveId" clId="{B5B9A832-A42C-4D51-B409-6FAF6FD28E2D}" dt="2023-09-13T04:05:17.671" v="472" actId="1076"/>
          <ac:spMkLst>
            <pc:docMk/>
            <pc:sldMk cId="3781661098" sldId="410"/>
            <ac:spMk id="3" creationId="{16161D90-17B4-9BF0-9F29-32AC35ADF3C6}"/>
          </ac:spMkLst>
        </pc:spChg>
        <pc:picChg chg="del">
          <ac:chgData name="junko komatsubara" userId="0d9a80657193f279" providerId="LiveId" clId="{B5B9A832-A42C-4D51-B409-6FAF6FD28E2D}" dt="2023-09-13T04:04:46.620" v="465" actId="21"/>
          <ac:picMkLst>
            <pc:docMk/>
            <pc:sldMk cId="3781661098" sldId="410"/>
            <ac:picMk id="4" creationId="{7D5B6EBA-38B8-7751-514E-8D75530BA705}"/>
          </ac:picMkLst>
        </pc:picChg>
      </pc:sldChg>
      <pc:sldChg chg="add del modNotesTx">
        <pc:chgData name="junko komatsubara" userId="0d9a80657193f279" providerId="LiveId" clId="{B5B9A832-A42C-4D51-B409-6FAF6FD28E2D}" dt="2023-09-13T08:07:05.390" v="1517" actId="20577"/>
        <pc:sldMkLst>
          <pc:docMk/>
          <pc:sldMk cId="1508807511" sldId="622"/>
        </pc:sldMkLst>
      </pc:sldChg>
      <pc:sldChg chg="add del">
        <pc:chgData name="junko komatsubara" userId="0d9a80657193f279" providerId="LiveId" clId="{B5B9A832-A42C-4D51-B409-6FAF6FD28E2D}" dt="2023-09-13T02:07:48.637" v="5" actId="2696"/>
        <pc:sldMkLst>
          <pc:docMk/>
          <pc:sldMk cId="3492818859" sldId="633"/>
        </pc:sldMkLst>
      </pc:sldChg>
      <pc:sldChg chg="add del">
        <pc:chgData name="junko komatsubara" userId="0d9a80657193f279" providerId="LiveId" clId="{B5B9A832-A42C-4D51-B409-6FAF6FD28E2D}" dt="2023-09-13T02:07:48.637" v="5" actId="2696"/>
        <pc:sldMkLst>
          <pc:docMk/>
          <pc:sldMk cId="2297753070" sldId="643"/>
        </pc:sldMkLst>
      </pc:sldChg>
      <pc:sldChg chg="add del">
        <pc:chgData name="junko komatsubara" userId="0d9a80657193f279" providerId="LiveId" clId="{B5B9A832-A42C-4D51-B409-6FAF6FD28E2D}" dt="2023-09-13T02:07:48.637" v="5" actId="2696"/>
        <pc:sldMkLst>
          <pc:docMk/>
          <pc:sldMk cId="3357807646" sldId="645"/>
        </pc:sldMkLst>
      </pc:sldChg>
      <pc:sldChg chg="modTransition modAnim modNotesTx">
        <pc:chgData name="junko komatsubara" userId="0d9a80657193f279" providerId="LiveId" clId="{B5B9A832-A42C-4D51-B409-6FAF6FD28E2D}" dt="2023-09-14T00:46:07.603" v="1531"/>
        <pc:sldMkLst>
          <pc:docMk/>
          <pc:sldMk cId="2013704763" sldId="650"/>
        </pc:sldMkLst>
      </pc:sldChg>
      <pc:sldChg chg="add del">
        <pc:chgData name="junko komatsubara" userId="0d9a80657193f279" providerId="LiveId" clId="{B5B9A832-A42C-4D51-B409-6FAF6FD28E2D}" dt="2023-09-13T02:10:54.810" v="9" actId="2696"/>
        <pc:sldMkLst>
          <pc:docMk/>
          <pc:sldMk cId="207535281" sldId="651"/>
        </pc:sldMkLst>
      </pc:sldChg>
      <pc:sldChg chg="add del ord">
        <pc:chgData name="junko komatsubara" userId="0d9a80657193f279" providerId="LiveId" clId="{B5B9A832-A42C-4D51-B409-6FAF6FD28E2D}" dt="2023-09-13T02:18:32.368" v="45" actId="2696"/>
        <pc:sldMkLst>
          <pc:docMk/>
          <pc:sldMk cId="441615107" sldId="652"/>
        </pc:sldMkLst>
      </pc:sldChg>
      <pc:sldChg chg="add del">
        <pc:chgData name="junko komatsubara" userId="0d9a80657193f279" providerId="LiveId" clId="{B5B9A832-A42C-4D51-B409-6FAF6FD28E2D}" dt="2023-09-13T02:07:48.637" v="5" actId="2696"/>
        <pc:sldMkLst>
          <pc:docMk/>
          <pc:sldMk cId="3959994846" sldId="654"/>
        </pc:sldMkLst>
      </pc:sldChg>
      <pc:sldChg chg="delSp del mod">
        <pc:chgData name="junko komatsubara" userId="0d9a80657193f279" providerId="LiveId" clId="{B5B9A832-A42C-4D51-B409-6FAF6FD28E2D}" dt="2023-09-13T03:57:07.409" v="309" actId="2696"/>
        <pc:sldMkLst>
          <pc:docMk/>
          <pc:sldMk cId="1123212138" sldId="655"/>
        </pc:sldMkLst>
        <pc:spChg chg="del">
          <ac:chgData name="junko komatsubara" userId="0d9a80657193f279" providerId="LiveId" clId="{B5B9A832-A42C-4D51-B409-6FAF6FD28E2D}" dt="2023-09-13T03:56:12.422" v="308" actId="21"/>
          <ac:spMkLst>
            <pc:docMk/>
            <pc:sldMk cId="1123212138" sldId="655"/>
            <ac:spMk id="7" creationId="{6D7B3AA4-1270-059C-4505-A0C88B8DE00E}"/>
          </ac:spMkLst>
        </pc:spChg>
        <pc:spChg chg="del">
          <ac:chgData name="junko komatsubara" userId="0d9a80657193f279" providerId="LiveId" clId="{B5B9A832-A42C-4D51-B409-6FAF6FD28E2D}" dt="2023-09-13T03:55:54.594" v="304" actId="21"/>
          <ac:spMkLst>
            <pc:docMk/>
            <pc:sldMk cId="1123212138" sldId="655"/>
            <ac:spMk id="8" creationId="{582A7112-3044-11D6-741C-4D9284FF2EAB}"/>
          </ac:spMkLst>
        </pc:spChg>
        <pc:spChg chg="del">
          <ac:chgData name="junko komatsubara" userId="0d9a80657193f279" providerId="LiveId" clId="{B5B9A832-A42C-4D51-B409-6FAF6FD28E2D}" dt="2023-09-13T03:55:57.789" v="305" actId="21"/>
          <ac:spMkLst>
            <pc:docMk/>
            <pc:sldMk cId="1123212138" sldId="655"/>
            <ac:spMk id="9" creationId="{D93C2630-B12E-6177-E693-85ECE0306BAE}"/>
          </ac:spMkLst>
        </pc:spChg>
        <pc:spChg chg="del">
          <ac:chgData name="junko komatsubara" userId="0d9a80657193f279" providerId="LiveId" clId="{B5B9A832-A42C-4D51-B409-6FAF6FD28E2D}" dt="2023-09-13T03:56:06.010" v="307" actId="21"/>
          <ac:spMkLst>
            <pc:docMk/>
            <pc:sldMk cId="1123212138" sldId="655"/>
            <ac:spMk id="10" creationId="{89531ED7-36CA-E30F-E9F8-BE525A849B13}"/>
          </ac:spMkLst>
        </pc:spChg>
        <pc:spChg chg="del">
          <ac:chgData name="junko komatsubara" userId="0d9a80657193f279" providerId="LiveId" clId="{B5B9A832-A42C-4D51-B409-6FAF6FD28E2D}" dt="2023-09-13T03:56:01.657" v="306" actId="21"/>
          <ac:spMkLst>
            <pc:docMk/>
            <pc:sldMk cId="1123212138" sldId="655"/>
            <ac:spMk id="11" creationId="{C07B322E-8B61-DB7A-0BF2-6BCE0A81B14A}"/>
          </ac:spMkLst>
        </pc:spChg>
      </pc:sldChg>
      <pc:sldChg chg="modNotesTx">
        <pc:chgData name="junko komatsubara" userId="0d9a80657193f279" providerId="LiveId" clId="{B5B9A832-A42C-4D51-B409-6FAF6FD28E2D}" dt="2023-09-13T03:59:00.535" v="348" actId="6549"/>
        <pc:sldMkLst>
          <pc:docMk/>
          <pc:sldMk cId="523039287" sldId="658"/>
        </pc:sldMkLst>
      </pc:sldChg>
      <pc:sldChg chg="modSp mod">
        <pc:chgData name="junko komatsubara" userId="0d9a80657193f279" providerId="LiveId" clId="{B5B9A832-A42C-4D51-B409-6FAF6FD28E2D}" dt="2023-09-13T04:01:53.451" v="442" actId="1076"/>
        <pc:sldMkLst>
          <pc:docMk/>
          <pc:sldMk cId="4158179989" sldId="659"/>
        </pc:sldMkLst>
        <pc:spChg chg="mod">
          <ac:chgData name="junko komatsubara" userId="0d9a80657193f279" providerId="LiveId" clId="{B5B9A832-A42C-4D51-B409-6FAF6FD28E2D}" dt="2023-09-13T04:01:53.451" v="442" actId="1076"/>
          <ac:spMkLst>
            <pc:docMk/>
            <pc:sldMk cId="4158179989" sldId="659"/>
            <ac:spMk id="3" creationId="{F58C2DEC-CC64-0FAC-D7F3-D729EEFC116C}"/>
          </ac:spMkLst>
        </pc:spChg>
      </pc:sldChg>
      <pc:sldChg chg="del">
        <pc:chgData name="junko komatsubara" userId="0d9a80657193f279" providerId="LiveId" clId="{B5B9A832-A42C-4D51-B409-6FAF6FD28E2D}" dt="2023-09-13T02:08:41.125" v="6" actId="2696"/>
        <pc:sldMkLst>
          <pc:docMk/>
          <pc:sldMk cId="3546997132" sldId="660"/>
        </pc:sldMkLst>
      </pc:sldChg>
      <pc:sldChg chg="modAnim modNotesTx">
        <pc:chgData name="junko komatsubara" userId="0d9a80657193f279" providerId="LiveId" clId="{B5B9A832-A42C-4D51-B409-6FAF6FD28E2D}" dt="2023-09-13T05:05:06.494" v="1514" actId="20577"/>
        <pc:sldMkLst>
          <pc:docMk/>
          <pc:sldMk cId="141995033" sldId="662"/>
        </pc:sldMkLst>
      </pc:sldChg>
      <pc:sldChg chg="modNotesTx">
        <pc:chgData name="junko komatsubara" userId="0d9a80657193f279" providerId="LiveId" clId="{B5B9A832-A42C-4D51-B409-6FAF6FD28E2D}" dt="2023-09-13T04:43:04.894" v="1066" actId="20577"/>
        <pc:sldMkLst>
          <pc:docMk/>
          <pc:sldMk cId="606187534" sldId="665"/>
        </pc:sldMkLst>
      </pc:sldChg>
      <pc:sldChg chg="modAnim modNotesTx">
        <pc:chgData name="junko komatsubara" userId="0d9a80657193f279" providerId="LiveId" clId="{B5B9A832-A42C-4D51-B409-6FAF6FD28E2D}" dt="2023-09-14T00:47:15.182" v="1536"/>
        <pc:sldMkLst>
          <pc:docMk/>
          <pc:sldMk cId="1327322539" sldId="667"/>
        </pc:sldMkLst>
      </pc:sldChg>
      <pc:sldChg chg="add del">
        <pc:chgData name="junko komatsubara" userId="0d9a80657193f279" providerId="LiveId" clId="{B5B9A832-A42C-4D51-B409-6FAF6FD28E2D}" dt="2023-09-13T02:07:48.637" v="5" actId="2696"/>
        <pc:sldMkLst>
          <pc:docMk/>
          <pc:sldMk cId="112749012" sldId="669"/>
        </pc:sldMkLst>
      </pc:sldChg>
      <pc:sldChg chg="add del">
        <pc:chgData name="junko komatsubara" userId="0d9a80657193f279" providerId="LiveId" clId="{B5B9A832-A42C-4D51-B409-6FAF6FD28E2D}" dt="2023-09-13T02:07:48.637" v="5" actId="2696"/>
        <pc:sldMkLst>
          <pc:docMk/>
          <pc:sldMk cId="833243785" sldId="671"/>
        </pc:sldMkLst>
      </pc:sldChg>
      <pc:sldChg chg="add del modTransition modNotesTx">
        <pc:chgData name="junko komatsubara" userId="0d9a80657193f279" providerId="LiveId" clId="{B5B9A832-A42C-4D51-B409-6FAF6FD28E2D}" dt="2023-09-14T00:47:20.254" v="1537"/>
        <pc:sldMkLst>
          <pc:docMk/>
          <pc:sldMk cId="1952880584" sldId="673"/>
        </pc:sldMkLst>
      </pc:sldChg>
      <pc:sldChg chg="modNotesTx">
        <pc:chgData name="junko komatsubara" userId="0d9a80657193f279" providerId="LiveId" clId="{B5B9A832-A42C-4D51-B409-6FAF6FD28E2D}" dt="2023-09-13T04:43:35.969" v="1091" actId="20577"/>
        <pc:sldMkLst>
          <pc:docMk/>
          <pc:sldMk cId="3227742067" sldId="675"/>
        </pc:sldMkLst>
      </pc:sldChg>
      <pc:sldChg chg="add del">
        <pc:chgData name="junko komatsubara" userId="0d9a80657193f279" providerId="LiveId" clId="{B5B9A832-A42C-4D51-B409-6FAF6FD28E2D}" dt="2023-09-13T02:07:48.637" v="5" actId="2696"/>
        <pc:sldMkLst>
          <pc:docMk/>
          <pc:sldMk cId="933735876" sldId="676"/>
        </pc:sldMkLst>
      </pc:sldChg>
      <pc:sldChg chg="delSp modSp add mod modNotesTx">
        <pc:chgData name="junko komatsubara" userId="0d9a80657193f279" providerId="LiveId" clId="{B5B9A832-A42C-4D51-B409-6FAF6FD28E2D}" dt="2023-09-13T02:48:26.202" v="78"/>
        <pc:sldMkLst>
          <pc:docMk/>
          <pc:sldMk cId="2839802839" sldId="676"/>
        </pc:sldMkLst>
        <pc:spChg chg="mod">
          <ac:chgData name="junko komatsubara" userId="0d9a80657193f279" providerId="LiveId" clId="{B5B9A832-A42C-4D51-B409-6FAF6FD28E2D}" dt="2023-09-13T02:47:55.417" v="75" actId="1076"/>
          <ac:spMkLst>
            <pc:docMk/>
            <pc:sldMk cId="2839802839" sldId="676"/>
            <ac:spMk id="3" creationId="{50EAF322-6404-F086-3E4D-218F7E89F185}"/>
          </ac:spMkLst>
        </pc:spChg>
        <pc:spChg chg="del">
          <ac:chgData name="junko komatsubara" userId="0d9a80657193f279" providerId="LiveId" clId="{B5B9A832-A42C-4D51-B409-6FAF6FD28E2D}" dt="2023-09-13T02:46:05.976" v="48" actId="21"/>
          <ac:spMkLst>
            <pc:docMk/>
            <pc:sldMk cId="2839802839" sldId="676"/>
            <ac:spMk id="11" creationId="{D014E1B8-EF1C-606F-2060-47CC4CFF1E65}"/>
          </ac:spMkLst>
        </pc:spChg>
        <pc:spChg chg="del">
          <ac:chgData name="junko komatsubara" userId="0d9a80657193f279" providerId="LiveId" clId="{B5B9A832-A42C-4D51-B409-6FAF6FD28E2D}" dt="2023-09-13T02:46:16.115" v="51" actId="21"/>
          <ac:spMkLst>
            <pc:docMk/>
            <pc:sldMk cId="2839802839" sldId="676"/>
            <ac:spMk id="24" creationId="{D0C06590-40E1-E50F-81D8-F642C1C93751}"/>
          </ac:spMkLst>
        </pc:spChg>
        <pc:spChg chg="del">
          <ac:chgData name="junko komatsubara" userId="0d9a80657193f279" providerId="LiveId" clId="{B5B9A832-A42C-4D51-B409-6FAF6FD28E2D}" dt="2023-09-13T02:46:05.976" v="48" actId="21"/>
          <ac:spMkLst>
            <pc:docMk/>
            <pc:sldMk cId="2839802839" sldId="676"/>
            <ac:spMk id="35" creationId="{534FB8DB-9094-884A-F2A2-C49EA122738B}"/>
          </ac:spMkLst>
        </pc:spChg>
        <pc:spChg chg="del">
          <ac:chgData name="junko komatsubara" userId="0d9a80657193f279" providerId="LiveId" clId="{B5B9A832-A42C-4D51-B409-6FAF6FD28E2D}" dt="2023-09-13T02:46:19.946" v="52" actId="21"/>
          <ac:spMkLst>
            <pc:docMk/>
            <pc:sldMk cId="2839802839" sldId="676"/>
            <ac:spMk id="42" creationId="{3E115388-942B-7C35-9BB3-2BC08C7FF849}"/>
          </ac:spMkLst>
        </pc:spChg>
        <pc:spChg chg="del">
          <ac:chgData name="junko komatsubara" userId="0d9a80657193f279" providerId="LiveId" clId="{B5B9A832-A42C-4D51-B409-6FAF6FD28E2D}" dt="2023-09-13T02:46:23.360" v="53" actId="21"/>
          <ac:spMkLst>
            <pc:docMk/>
            <pc:sldMk cId="2839802839" sldId="676"/>
            <ac:spMk id="45" creationId="{42A0307B-17A4-DA48-DFA6-75161FD7FF07}"/>
          </ac:spMkLst>
        </pc:spChg>
        <pc:spChg chg="mod">
          <ac:chgData name="junko komatsubara" userId="0d9a80657193f279" providerId="LiveId" clId="{B5B9A832-A42C-4D51-B409-6FAF6FD28E2D}" dt="2023-09-13T02:47:11.403" v="64" actId="6549"/>
          <ac:spMkLst>
            <pc:docMk/>
            <pc:sldMk cId="2839802839" sldId="676"/>
            <ac:spMk id="46" creationId="{5D9BB20E-180F-26AF-3B77-17E8F7487ECC}"/>
          </ac:spMkLst>
        </pc:spChg>
        <pc:spChg chg="del">
          <ac:chgData name="junko komatsubara" userId="0d9a80657193f279" providerId="LiveId" clId="{B5B9A832-A42C-4D51-B409-6FAF6FD28E2D}" dt="2023-09-13T02:46:26.144" v="54" actId="21"/>
          <ac:spMkLst>
            <pc:docMk/>
            <pc:sldMk cId="2839802839" sldId="676"/>
            <ac:spMk id="49" creationId="{A6D1FA2D-C470-327B-D780-B2958262EC62}"/>
          </ac:spMkLst>
        </pc:spChg>
        <pc:spChg chg="mod">
          <ac:chgData name="junko komatsubara" userId="0d9a80657193f279" providerId="LiveId" clId="{B5B9A832-A42C-4D51-B409-6FAF6FD28E2D}" dt="2023-09-13T02:47:15.688" v="65" actId="207"/>
          <ac:spMkLst>
            <pc:docMk/>
            <pc:sldMk cId="2839802839" sldId="676"/>
            <ac:spMk id="50" creationId="{6E08825D-2C15-6EE6-E429-DF15AB32B89B}"/>
          </ac:spMkLst>
        </pc:spChg>
        <pc:spChg chg="del">
          <ac:chgData name="junko komatsubara" userId="0d9a80657193f279" providerId="LiveId" clId="{B5B9A832-A42C-4D51-B409-6FAF6FD28E2D}" dt="2023-09-13T02:46:12.138" v="50" actId="21"/>
          <ac:spMkLst>
            <pc:docMk/>
            <pc:sldMk cId="2839802839" sldId="676"/>
            <ac:spMk id="57" creationId="{1C49F04F-B2FD-BED0-E6FD-5AD98E32A713}"/>
          </ac:spMkLst>
        </pc:spChg>
        <pc:spChg chg="del">
          <ac:chgData name="junko komatsubara" userId="0d9a80657193f279" providerId="LiveId" clId="{B5B9A832-A42C-4D51-B409-6FAF6FD28E2D}" dt="2023-09-13T02:46:09.085" v="49" actId="21"/>
          <ac:spMkLst>
            <pc:docMk/>
            <pc:sldMk cId="2839802839" sldId="676"/>
            <ac:spMk id="58" creationId="{E91D5416-5CFB-FC56-69AA-F8BBA53F23FE}"/>
          </ac:spMkLst>
        </pc:spChg>
      </pc:sldChg>
      <pc:sldChg chg="modSp new del mod">
        <pc:chgData name="junko komatsubara" userId="0d9a80657193f279" providerId="LiveId" clId="{B5B9A832-A42C-4D51-B409-6FAF6FD28E2D}" dt="2023-09-13T04:57:44.511" v="1225" actId="2696"/>
        <pc:sldMkLst>
          <pc:docMk/>
          <pc:sldMk cId="1224855778" sldId="677"/>
        </pc:sldMkLst>
        <pc:spChg chg="mod">
          <ac:chgData name="junko komatsubara" userId="0d9a80657193f279" providerId="LiveId" clId="{B5B9A832-A42C-4D51-B409-6FAF6FD28E2D}" dt="2023-09-13T04:55:11.017" v="1211" actId="1076"/>
          <ac:spMkLst>
            <pc:docMk/>
            <pc:sldMk cId="1224855778" sldId="677"/>
            <ac:spMk id="2" creationId="{5FC67B81-09EC-8D95-DE04-C0A3E377D741}"/>
          </ac:spMkLst>
        </pc:spChg>
      </pc:sldChg>
      <pc:sldChg chg="add del">
        <pc:chgData name="junko komatsubara" userId="0d9a80657193f279" providerId="LiveId" clId="{B5B9A832-A42C-4D51-B409-6FAF6FD28E2D}" dt="2023-09-13T02:07:48.637" v="5" actId="2696"/>
        <pc:sldMkLst>
          <pc:docMk/>
          <pc:sldMk cId="1486411323" sldId="677"/>
        </pc:sldMkLst>
      </pc:sldChg>
      <pc:sldChg chg="add del">
        <pc:chgData name="junko komatsubara" userId="0d9a80657193f279" providerId="LiveId" clId="{B5B9A832-A42C-4D51-B409-6FAF6FD28E2D}" dt="2023-09-13T02:07:48.637" v="5" actId="2696"/>
        <pc:sldMkLst>
          <pc:docMk/>
          <pc:sldMk cId="2999632509" sldId="678"/>
        </pc:sldMkLst>
      </pc:sldChg>
      <pc:sldChg chg="addSp delSp modSp new mod modClrScheme chgLayout">
        <pc:chgData name="junko komatsubara" userId="0d9a80657193f279" providerId="LiveId" clId="{B5B9A832-A42C-4D51-B409-6FAF6FD28E2D}" dt="2023-09-13T04:57:36.682" v="1224" actId="1076"/>
        <pc:sldMkLst>
          <pc:docMk/>
          <pc:sldMk cId="4235462917" sldId="678"/>
        </pc:sldMkLst>
        <pc:spChg chg="del">
          <ac:chgData name="junko komatsubara" userId="0d9a80657193f279" providerId="LiveId" clId="{B5B9A832-A42C-4D51-B409-6FAF6FD28E2D}" dt="2023-09-13T04:56:53.762" v="1213" actId="700"/>
          <ac:spMkLst>
            <pc:docMk/>
            <pc:sldMk cId="4235462917" sldId="678"/>
            <ac:spMk id="2" creationId="{02D8BAC5-3591-ACE3-06C6-724D099F7DAC}"/>
          </ac:spMkLst>
        </pc:spChg>
        <pc:spChg chg="del">
          <ac:chgData name="junko komatsubara" userId="0d9a80657193f279" providerId="LiveId" clId="{B5B9A832-A42C-4D51-B409-6FAF6FD28E2D}" dt="2023-09-13T04:56:53.762" v="1213" actId="700"/>
          <ac:spMkLst>
            <pc:docMk/>
            <pc:sldMk cId="4235462917" sldId="678"/>
            <ac:spMk id="3" creationId="{410CB5C1-FD7F-1FDB-C53B-46108D8282DD}"/>
          </ac:spMkLst>
        </pc:spChg>
        <pc:spChg chg="add mod">
          <ac:chgData name="junko komatsubara" userId="0d9a80657193f279" providerId="LiveId" clId="{B5B9A832-A42C-4D51-B409-6FAF6FD28E2D}" dt="2023-09-13T04:57:36.682" v="1224" actId="1076"/>
          <ac:spMkLst>
            <pc:docMk/>
            <pc:sldMk cId="4235462917" sldId="678"/>
            <ac:spMk id="4" creationId="{01C74B90-629E-9250-5E26-12E3CEC83814}"/>
          </ac:spMkLst>
        </pc:spChg>
      </pc:sldChg>
      <pc:sldChg chg="new del">
        <pc:chgData name="junko komatsubara" userId="0d9a80657193f279" providerId="LiveId" clId="{B5B9A832-A42C-4D51-B409-6FAF6FD28E2D}" dt="2023-09-13T04:59:10.630" v="1234" actId="2696"/>
        <pc:sldMkLst>
          <pc:docMk/>
          <pc:sldMk cId="431752627" sldId="679"/>
        </pc:sldMkLst>
      </pc:sldChg>
      <pc:sldChg chg="new del">
        <pc:chgData name="junko komatsubara" userId="0d9a80657193f279" providerId="LiveId" clId="{B5B9A832-A42C-4D51-B409-6FAF6FD28E2D}" dt="2023-09-13T04:59:24.882" v="1236" actId="2696"/>
        <pc:sldMkLst>
          <pc:docMk/>
          <pc:sldMk cId="624196544" sldId="679"/>
        </pc:sldMkLst>
      </pc:sldChg>
      <pc:sldChg chg="new del ord">
        <pc:chgData name="junko komatsubara" userId="0d9a80657193f279" providerId="LiveId" clId="{B5B9A832-A42C-4D51-B409-6FAF6FD28E2D}" dt="2023-09-13T04:58:56.726" v="1232" actId="2696"/>
        <pc:sldMkLst>
          <pc:docMk/>
          <pc:sldMk cId="1557751542" sldId="679"/>
        </pc:sldMkLst>
      </pc:sldChg>
      <pc:sldChg chg="addSp modSp new mod setBg">
        <pc:chgData name="junko komatsubara" userId="0d9a80657193f279" providerId="LiveId" clId="{B5B9A832-A42C-4D51-B409-6FAF6FD28E2D}" dt="2023-09-13T05:02:16.084" v="1466" actId="1076"/>
        <pc:sldMkLst>
          <pc:docMk/>
          <pc:sldMk cId="2617392173" sldId="679"/>
        </pc:sldMkLst>
        <pc:spChg chg="add mod">
          <ac:chgData name="junko komatsubara" userId="0d9a80657193f279" providerId="LiveId" clId="{B5B9A832-A42C-4D51-B409-6FAF6FD28E2D}" dt="2023-09-13T04:59:43.126" v="1238"/>
          <ac:spMkLst>
            <pc:docMk/>
            <pc:sldMk cId="2617392173" sldId="679"/>
            <ac:spMk id="2" creationId="{8D1D60D0-84F3-0F8C-745E-BB81D86BCE2C}"/>
          </ac:spMkLst>
        </pc:spChg>
        <pc:spChg chg="add mod">
          <ac:chgData name="junko komatsubara" userId="0d9a80657193f279" providerId="LiveId" clId="{B5B9A832-A42C-4D51-B409-6FAF6FD28E2D}" dt="2023-09-13T04:59:43.126" v="1238"/>
          <ac:spMkLst>
            <pc:docMk/>
            <pc:sldMk cId="2617392173" sldId="679"/>
            <ac:spMk id="3" creationId="{0B8A52B9-D581-46FC-28F5-1A438E8DD749}"/>
          </ac:spMkLst>
        </pc:spChg>
        <pc:spChg chg="add mod">
          <ac:chgData name="junko komatsubara" userId="0d9a80657193f279" providerId="LiveId" clId="{B5B9A832-A42C-4D51-B409-6FAF6FD28E2D}" dt="2023-09-13T04:59:43.126" v="1238"/>
          <ac:spMkLst>
            <pc:docMk/>
            <pc:sldMk cId="2617392173" sldId="679"/>
            <ac:spMk id="4" creationId="{56E93AE8-3931-00FD-A70F-DEC27C372E85}"/>
          </ac:spMkLst>
        </pc:spChg>
        <pc:picChg chg="add mod">
          <ac:chgData name="junko komatsubara" userId="0d9a80657193f279" providerId="LiveId" clId="{B5B9A832-A42C-4D51-B409-6FAF6FD28E2D}" dt="2023-09-13T04:59:52.891" v="1239" actId="1076"/>
          <ac:picMkLst>
            <pc:docMk/>
            <pc:sldMk cId="2617392173" sldId="679"/>
            <ac:picMk id="5" creationId="{6FE85699-8BBF-EDA7-C9DA-776A13A68ECB}"/>
          </ac:picMkLst>
        </pc:picChg>
        <pc:picChg chg="add mod">
          <ac:chgData name="junko komatsubara" userId="0d9a80657193f279" providerId="LiveId" clId="{B5B9A832-A42C-4D51-B409-6FAF6FD28E2D}" dt="2023-09-13T05:02:16.084" v="1466" actId="1076"/>
          <ac:picMkLst>
            <pc:docMk/>
            <pc:sldMk cId="2617392173" sldId="679"/>
            <ac:picMk id="6" creationId="{B587E18D-F9FB-F73D-CEAF-B895D569D912}"/>
          </ac:picMkLst>
        </pc:picChg>
      </pc:sldChg>
      <pc:sldChg chg="add del">
        <pc:chgData name="junko komatsubara" userId="0d9a80657193f279" providerId="LiveId" clId="{B5B9A832-A42C-4D51-B409-6FAF6FD28E2D}" dt="2023-09-13T02:07:48.637" v="5" actId="2696"/>
        <pc:sldMkLst>
          <pc:docMk/>
          <pc:sldMk cId="4192272713" sldId="679"/>
        </pc:sldMkLst>
      </pc:sldChg>
      <pc:sldChg chg="new del">
        <pc:chgData name="junko komatsubara" userId="0d9a80657193f279" providerId="LiveId" clId="{B5B9A832-A42C-4D51-B409-6FAF6FD28E2D}" dt="2023-09-13T04:58:14.860" v="1228" actId="2696"/>
        <pc:sldMkLst>
          <pc:docMk/>
          <pc:sldMk cId="4210546976" sldId="679"/>
        </pc:sldMkLst>
      </pc:sldChg>
      <pc:sldChg chg="add del">
        <pc:chgData name="junko komatsubara" userId="0d9a80657193f279" providerId="LiveId" clId="{B5B9A832-A42C-4D51-B409-6FAF6FD28E2D}" dt="2023-09-13T02:07:48.637" v="5" actId="2696"/>
        <pc:sldMkLst>
          <pc:docMk/>
          <pc:sldMk cId="1308407444" sldId="680"/>
        </pc:sldMkLst>
      </pc:sldChg>
      <pc:sldChg chg="new del">
        <pc:chgData name="junko komatsubara" userId="0d9a80657193f279" providerId="LiveId" clId="{B5B9A832-A42C-4D51-B409-6FAF6FD28E2D}" dt="2023-09-15T07:24:39.977" v="1842" actId="2696"/>
        <pc:sldMkLst>
          <pc:docMk/>
          <pc:sldMk cId="3348437357" sldId="680"/>
        </pc:sldMkLst>
      </pc:sldChg>
      <pc:sldChg chg="add del">
        <pc:chgData name="junko komatsubara" userId="0d9a80657193f279" providerId="LiveId" clId="{B5B9A832-A42C-4D51-B409-6FAF6FD28E2D}" dt="2023-09-13T02:07:48.637" v="5" actId="2696"/>
        <pc:sldMkLst>
          <pc:docMk/>
          <pc:sldMk cId="4243466633" sldId="681"/>
        </pc:sldMkLst>
      </pc:sldChg>
      <pc:sldChg chg="add del">
        <pc:chgData name="junko komatsubara" userId="0d9a80657193f279" providerId="LiveId" clId="{B5B9A832-A42C-4D51-B409-6FAF6FD28E2D}" dt="2023-09-13T02:07:48.637" v="5" actId="2696"/>
        <pc:sldMkLst>
          <pc:docMk/>
          <pc:sldMk cId="4247440777" sldId="682"/>
        </pc:sldMkLst>
      </pc:sldChg>
      <pc:sldChg chg="add del">
        <pc:chgData name="junko komatsubara" userId="0d9a80657193f279" providerId="LiveId" clId="{B5B9A832-A42C-4D51-B409-6FAF6FD28E2D}" dt="2023-09-13T02:07:48.637" v="5" actId="2696"/>
        <pc:sldMkLst>
          <pc:docMk/>
          <pc:sldMk cId="3136174547" sldId="683"/>
        </pc:sldMkLst>
      </pc:sldChg>
      <pc:sldChg chg="add del">
        <pc:chgData name="junko komatsubara" userId="0d9a80657193f279" providerId="LiveId" clId="{B5B9A832-A42C-4D51-B409-6FAF6FD28E2D}" dt="2023-09-13T02:07:48.637" v="5" actId="2696"/>
        <pc:sldMkLst>
          <pc:docMk/>
          <pc:sldMk cId="3587918432" sldId="684"/>
        </pc:sldMkLst>
      </pc:sldChg>
      <pc:sldChg chg="add del">
        <pc:chgData name="junko komatsubara" userId="0d9a80657193f279" providerId="LiveId" clId="{B5B9A832-A42C-4D51-B409-6FAF6FD28E2D}" dt="2023-09-13T02:07:48.637" v="5" actId="2696"/>
        <pc:sldMkLst>
          <pc:docMk/>
          <pc:sldMk cId="4260494427" sldId="685"/>
        </pc:sldMkLst>
      </pc:sldChg>
      <pc:sldChg chg="add del">
        <pc:chgData name="junko komatsubara" userId="0d9a80657193f279" providerId="LiveId" clId="{B5B9A832-A42C-4D51-B409-6FAF6FD28E2D}" dt="2023-09-13T02:07:48.637" v="5" actId="2696"/>
        <pc:sldMkLst>
          <pc:docMk/>
          <pc:sldMk cId="2972530408" sldId="686"/>
        </pc:sldMkLst>
      </pc:sldChg>
      <pc:sldChg chg="add del">
        <pc:chgData name="junko komatsubara" userId="0d9a80657193f279" providerId="LiveId" clId="{B5B9A832-A42C-4D51-B409-6FAF6FD28E2D}" dt="2023-09-13T02:07:48.637" v="5" actId="2696"/>
        <pc:sldMkLst>
          <pc:docMk/>
          <pc:sldMk cId="4048859099" sldId="687"/>
        </pc:sldMkLst>
      </pc:sldChg>
      <pc:sldChg chg="del">
        <pc:chgData name="junko komatsubara" userId="0d9a80657193f279" providerId="LiveId" clId="{B5B9A832-A42C-4D51-B409-6FAF6FD28E2D}" dt="2023-09-13T02:04:34.387" v="0" actId="2696"/>
        <pc:sldMkLst>
          <pc:docMk/>
          <pc:sldMk cId="80581460" sldId="688"/>
        </pc:sldMkLst>
      </pc:sldChg>
      <pc:sldChg chg="add del">
        <pc:chgData name="junko komatsubara" userId="0d9a80657193f279" providerId="LiveId" clId="{B5B9A832-A42C-4D51-B409-6FAF6FD28E2D}" dt="2023-09-13T02:07:48.637" v="5" actId="2696"/>
        <pc:sldMkLst>
          <pc:docMk/>
          <pc:sldMk cId="3342879666" sldId="688"/>
        </pc:sldMkLst>
      </pc:sldChg>
      <pc:sldChg chg="add del">
        <pc:chgData name="junko komatsubara" userId="0d9a80657193f279" providerId="LiveId" clId="{B5B9A832-A42C-4D51-B409-6FAF6FD28E2D}" dt="2023-09-13T02:07:48.637" v="5" actId="2696"/>
        <pc:sldMkLst>
          <pc:docMk/>
          <pc:sldMk cId="2640132656" sldId="689"/>
        </pc:sldMkLst>
      </pc:sldChg>
      <pc:sldChg chg="add del">
        <pc:chgData name="junko komatsubara" userId="0d9a80657193f279" providerId="LiveId" clId="{B5B9A832-A42C-4D51-B409-6FAF6FD28E2D}" dt="2023-09-13T02:07:48.637" v="5" actId="2696"/>
        <pc:sldMkLst>
          <pc:docMk/>
          <pc:sldMk cId="1079876622" sldId="690"/>
        </pc:sldMkLst>
      </pc:sldChg>
      <pc:sldChg chg="add del">
        <pc:chgData name="junko komatsubara" userId="0d9a80657193f279" providerId="LiveId" clId="{B5B9A832-A42C-4D51-B409-6FAF6FD28E2D}" dt="2023-09-13T02:07:48.637" v="5" actId="2696"/>
        <pc:sldMkLst>
          <pc:docMk/>
          <pc:sldMk cId="2286014881" sldId="691"/>
        </pc:sldMkLst>
      </pc:sldChg>
      <pc:sldChg chg="add del">
        <pc:chgData name="junko komatsubara" userId="0d9a80657193f279" providerId="LiveId" clId="{B5B9A832-A42C-4D51-B409-6FAF6FD28E2D}" dt="2023-09-13T02:07:48.637" v="5" actId="2696"/>
        <pc:sldMkLst>
          <pc:docMk/>
          <pc:sldMk cId="1571242715" sldId="692"/>
        </pc:sldMkLst>
      </pc:sldChg>
      <pc:sldChg chg="add del">
        <pc:chgData name="junko komatsubara" userId="0d9a80657193f279" providerId="LiveId" clId="{B5B9A832-A42C-4D51-B409-6FAF6FD28E2D}" dt="2023-09-13T02:07:48.637" v="5" actId="2696"/>
        <pc:sldMkLst>
          <pc:docMk/>
          <pc:sldMk cId="80581460" sldId="693"/>
        </pc:sldMkLst>
      </pc:sldChg>
      <pc:sldChg chg="add del">
        <pc:chgData name="junko komatsubara" userId="0d9a80657193f279" providerId="LiveId" clId="{B5B9A832-A42C-4D51-B409-6FAF6FD28E2D}" dt="2023-09-13T02:07:48.637" v="5" actId="2696"/>
        <pc:sldMkLst>
          <pc:docMk/>
          <pc:sldMk cId="3128190461" sldId="694"/>
        </pc:sldMkLst>
      </pc:sldChg>
      <pc:sldChg chg="add del">
        <pc:chgData name="junko komatsubara" userId="0d9a80657193f279" providerId="LiveId" clId="{B5B9A832-A42C-4D51-B409-6FAF6FD28E2D}" dt="2023-09-13T02:07:48.637" v="5" actId="2696"/>
        <pc:sldMkLst>
          <pc:docMk/>
          <pc:sldMk cId="418458112" sldId="695"/>
        </pc:sldMkLst>
      </pc:sldChg>
      <pc:sldChg chg="add del">
        <pc:chgData name="junko komatsubara" userId="0d9a80657193f279" providerId="LiveId" clId="{B5B9A832-A42C-4D51-B409-6FAF6FD28E2D}" dt="2023-09-13T02:07:48.637" v="5" actId="2696"/>
        <pc:sldMkLst>
          <pc:docMk/>
          <pc:sldMk cId="1778143804" sldId="696"/>
        </pc:sldMkLst>
      </pc:sldChg>
      <pc:sldChg chg="add del">
        <pc:chgData name="junko komatsubara" userId="0d9a80657193f279" providerId="LiveId" clId="{B5B9A832-A42C-4D51-B409-6FAF6FD28E2D}" dt="2023-09-13T02:07:48.637" v="5" actId="2696"/>
        <pc:sldMkLst>
          <pc:docMk/>
          <pc:sldMk cId="2859084170" sldId="697"/>
        </pc:sldMkLst>
      </pc:sldChg>
      <pc:sldMasterChg chg="delSldLayout">
        <pc:chgData name="junko komatsubara" userId="0d9a80657193f279" providerId="LiveId" clId="{B5B9A832-A42C-4D51-B409-6FAF6FD28E2D}" dt="2023-09-13T04:57:47.491" v="1226" actId="2696"/>
        <pc:sldMasterMkLst>
          <pc:docMk/>
          <pc:sldMasterMk cId="3065925034" sldId="2147483648"/>
        </pc:sldMasterMkLst>
        <pc:sldLayoutChg chg="del">
          <pc:chgData name="junko komatsubara" userId="0d9a80657193f279" providerId="LiveId" clId="{B5B9A832-A42C-4D51-B409-6FAF6FD28E2D}" dt="2023-09-13T04:57:47.491" v="1226" actId="2696"/>
          <pc:sldLayoutMkLst>
            <pc:docMk/>
            <pc:sldMasterMk cId="3065925034" sldId="2147483648"/>
            <pc:sldLayoutMk cId="2481984927" sldId="214748366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8297430568828"/>
          <c:y val="5.1048038897893028E-2"/>
          <c:w val="0.41422393465016261"/>
          <c:h val="0.93907189627228516"/>
        </c:manualLayout>
      </c:layout>
      <c:pieChart>
        <c:varyColors val="1"/>
        <c:ser>
          <c:idx val="0"/>
          <c:order val="0"/>
          <c:tx>
            <c:strRef>
              <c:f>Sheet1!$B$1</c:f>
              <c:strCache>
                <c:ptCount val="1"/>
                <c:pt idx="0">
                  <c:v>列1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103-4986-BF03-3DBAC0F2E234}"/>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103-4986-BF03-3DBAC0F2E234}"/>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103-4986-BF03-3DBAC0F2E234}"/>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3103-4986-BF03-3DBAC0F2E234}"/>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3103-4986-BF03-3DBAC0F2E234}"/>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3103-4986-BF03-3DBAC0F2E234}"/>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E-69C6-483A-85CC-8B0FD495B308}"/>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69C6-483A-85CC-8B0FD495B308}"/>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0-69C6-483A-85CC-8B0FD495B308}"/>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69C6-483A-85CC-8B0FD495B308}"/>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69C6-483A-85CC-8B0FD495B308}"/>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ctr"/>
              <c:showLegendKey val="0"/>
              <c:showVal val="0"/>
              <c:showCatName val="1"/>
              <c:showSerName val="0"/>
              <c:showPercent val="1"/>
              <c:showBubbleSize val="0"/>
              <c:extLst>
                <c:ext xmlns:c16="http://schemas.microsoft.com/office/drawing/2014/chart" uri="{C3380CC4-5D6E-409C-BE32-E72D297353CC}">
                  <c16:uniqueId val="{00000001-3103-4986-BF03-3DBAC0F2E234}"/>
                </c:ext>
              </c:extLst>
            </c:dLbl>
            <c:dLbl>
              <c:idx val="1"/>
              <c:layout>
                <c:manualLayout>
                  <c:x val="4.5089525566485801E-2"/>
                  <c:y val="-4.610696920583480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03-4986-BF03-3DBAC0F2E234}"/>
                </c:ext>
              </c:extLst>
            </c:dLbl>
            <c:dLbl>
              <c:idx val="2"/>
              <c:layout>
                <c:manualLayout>
                  <c:x val="0.10183734077388459"/>
                  <c:y val="-0.1359507293354944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103-4986-BF03-3DBAC0F2E234}"/>
                </c:ext>
              </c:extLst>
            </c:dLbl>
            <c:dLbl>
              <c:idx val="3"/>
              <c:layout>
                <c:manualLayout>
                  <c:x val="9.3617709536883795E-2"/>
                  <c:y val="-6.8613290113452791E-3"/>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fld id="{9214E4BD-A016-4A91-B1FC-D903EE9A42A3}" type="CATEGORYNAME">
                      <a:rPr lang="ja-JP" altLang="en-US" smtClean="0"/>
                      <a:pPr>
                        <a:defRPr sz="1800">
                          <a:solidFill>
                            <a:schemeClr val="tx1"/>
                          </a:solidFill>
                          <a:latin typeface="HGP創英角ｺﾞｼｯｸUB" panose="020B0900000000000000" pitchFamily="50" charset="-128"/>
                          <a:ea typeface="HGP創英角ｺﾞｼｯｸUB" panose="020B0900000000000000" pitchFamily="50" charset="-128"/>
                        </a:defRPr>
                      </a:pPr>
                      <a:t>[分類名]</a:t>
                    </a:fld>
                    <a:r>
                      <a:rPr lang="ja-JP" altLang="en-US" dirty="0"/>
                      <a:t> </a:t>
                    </a:r>
                    <a:fld id="{EFB9C9DA-3ACA-4125-A15D-809B0B844FF3}" type="PERCENTAGE">
                      <a:rPr lang="en-US" altLang="ja-JP" baseline="0" smtClean="0">
                        <a:solidFill>
                          <a:schemeClr val="bg1"/>
                        </a:solidFill>
                      </a:rPr>
                      <a:pPr>
                        <a:defRPr sz="1800">
                          <a:solidFill>
                            <a:schemeClr val="tx1"/>
                          </a:solidFill>
                          <a:latin typeface="HGP創英角ｺﾞｼｯｸUB" panose="020B0900000000000000" pitchFamily="50" charset="-128"/>
                          <a:ea typeface="HGP創英角ｺﾞｼｯｸUB" panose="020B0900000000000000" pitchFamily="50" charset="-128"/>
                        </a:defRPr>
                      </a:pPr>
                      <a:t>[パーセンテージ]</a:t>
                    </a:fld>
                    <a:endParaRPr lang="ja-JP" altLang="en-US"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6576719589429081"/>
                      <c:h val="0.10143533225283631"/>
                    </c:manualLayout>
                  </c15:layout>
                  <c15:dlblFieldTable/>
                  <c15:showDataLabelsRange val="0"/>
                </c:ext>
                <c:ext xmlns:c16="http://schemas.microsoft.com/office/drawing/2014/chart" uri="{C3380CC4-5D6E-409C-BE32-E72D297353CC}">
                  <c16:uniqueId val="{00000007-3103-4986-BF03-3DBAC0F2E234}"/>
                </c:ext>
              </c:extLst>
            </c:dLbl>
            <c:dLbl>
              <c:idx val="4"/>
              <c:layout>
                <c:manualLayout>
                  <c:x val="9.3283818116452033E-2"/>
                  <c:y val="2.3735623987034035E-2"/>
                </c:manualLayout>
              </c:layout>
              <c:tx>
                <c:rich>
                  <a:bodyPr rot="0" spcFirstLastPara="1" vertOverflow="ellipsis" vert="horz" wrap="square" lIns="38100" tIns="19050" rIns="38100" bIns="19050" anchor="ctr" anchorCtr="0">
                    <a:noAutofit/>
                  </a:bodyPr>
                  <a:lstStyle/>
                  <a:p>
                    <a:pPr algn="l">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fld id="{67BF5C14-7ABE-44EA-B43E-B683DBACA768}" type="CATEGORYNAME">
                      <a:rPr lang="ja-JP" altLang="en-US" sz="1800" smtClean="0">
                        <a:solidFill>
                          <a:schemeClr val="tx1"/>
                        </a:solidFill>
                      </a:rPr>
                      <a:pPr algn="l">
                        <a:defRPr sz="1800">
                          <a:solidFill>
                            <a:schemeClr val="tx1"/>
                          </a:solidFill>
                          <a:latin typeface="HGP創英角ｺﾞｼｯｸUB" panose="020B0900000000000000" pitchFamily="50" charset="-128"/>
                          <a:ea typeface="HGP創英角ｺﾞｼｯｸUB" panose="020B0900000000000000" pitchFamily="50" charset="-128"/>
                        </a:defRPr>
                      </a:pPr>
                      <a:t>[分類名]</a:t>
                    </a:fld>
                    <a:r>
                      <a:rPr lang="ja-JP" altLang="en-US" sz="1800" dirty="0">
                        <a:solidFill>
                          <a:schemeClr val="tx1"/>
                        </a:solidFill>
                      </a:rPr>
                      <a:t> </a:t>
                    </a:r>
                    <a:fld id="{BFC8A283-4C38-4853-8842-B45E2CEC1386}" type="PERCENTAGE">
                      <a:rPr lang="en-US" altLang="ja-JP" sz="1800" baseline="0" smtClean="0">
                        <a:solidFill>
                          <a:schemeClr val="bg1"/>
                        </a:solidFill>
                      </a:rPr>
                      <a:pPr algn="l">
                        <a:defRPr sz="1800">
                          <a:solidFill>
                            <a:schemeClr val="tx1"/>
                          </a:solidFill>
                          <a:latin typeface="HGP創英角ｺﾞｼｯｸUB" panose="020B0900000000000000" pitchFamily="50" charset="-128"/>
                          <a:ea typeface="HGP創英角ｺﾞｼｯｸUB" panose="020B0900000000000000" pitchFamily="50" charset="-128"/>
                        </a:defRPr>
                      </a:pPr>
                      <a:t>[パーセンテージ]</a:t>
                    </a:fld>
                    <a:endParaRPr lang="ja-JP" altLang="en-US" sz="1800" dirty="0">
                      <a:solidFill>
                        <a:schemeClr val="tx1"/>
                      </a:solidFill>
                    </a:endParaRP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0.21796978688713795"/>
                      <c:h val="8.8953517017828179E-2"/>
                    </c:manualLayout>
                  </c15:layout>
                  <c15:dlblFieldTable/>
                  <c15:showDataLabelsRange val="0"/>
                </c:ext>
                <c:ext xmlns:c16="http://schemas.microsoft.com/office/drawing/2014/chart" uri="{C3380CC4-5D6E-409C-BE32-E72D297353CC}">
                  <c16:uniqueId val="{00000009-3103-4986-BF03-3DBAC0F2E234}"/>
                </c:ext>
              </c:extLst>
            </c:dLbl>
            <c:dLbl>
              <c:idx val="5"/>
              <c:layout>
                <c:manualLayout>
                  <c:x val="2.9718738514975872E-2"/>
                  <c:y val="2.4167001620745542E-2"/>
                </c:manualLayout>
              </c:layout>
              <c:numFmt formatCode="0.0%" sourceLinked="0"/>
              <c:spPr>
                <a:noFill/>
                <a:ln>
                  <a:noFill/>
                </a:ln>
                <a:effectLst/>
              </c:spPr>
              <c:txPr>
                <a:bodyPr rot="0" spcFirstLastPara="1" vertOverflow="ellipsis" vert="horz" wrap="square" lIns="38100" tIns="19050" rIns="38100" bIns="19050" anchor="ctr" anchorCtr="0">
                  <a:noAutofit/>
                </a:bodyPr>
                <a:lstStyle/>
                <a:p>
                  <a:pPr algn="l">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0"/>
              <c:showBubbleSize val="0"/>
              <c:separator> </c:separator>
              <c:extLst>
                <c:ext xmlns:c15="http://schemas.microsoft.com/office/drawing/2012/chart" uri="{CE6537A1-D6FC-4f65-9D91-7224C49458BB}">
                  <c15:layout>
                    <c:manualLayout>
                      <c:w val="0.14824767628614827"/>
                      <c:h val="7.6438768233387355E-2"/>
                    </c:manualLayout>
                  </c15:layout>
                </c:ext>
                <c:ext xmlns:c16="http://schemas.microsoft.com/office/drawing/2014/chart" uri="{C3380CC4-5D6E-409C-BE32-E72D297353CC}">
                  <c16:uniqueId val="{0000000B-3103-4986-BF03-3DBAC0F2E234}"/>
                </c:ext>
              </c:extLst>
            </c:dLbl>
            <c:dLbl>
              <c:idx val="6"/>
              <c:layout>
                <c:manualLayout>
                  <c:x val="6.4351022715482681E-3"/>
                  <c:y val="3.3289594813614265E-2"/>
                </c:manualLayout>
              </c:layout>
              <c:numFmt formatCode="0.0%" sourceLinked="0"/>
              <c:spPr>
                <a:noFill/>
                <a:ln>
                  <a:noFill/>
                </a:ln>
                <a:effectLst/>
              </c:spPr>
              <c:txPr>
                <a:bodyPr rot="0" spcFirstLastPara="1" vertOverflow="ellipsis" vert="horz" wrap="square" lIns="38100" tIns="19050" rIns="38100" bIns="19050" anchor="ctr" anchorCtr="0">
                  <a:spAutoFit/>
                </a:bodyPr>
                <a:lstStyle/>
                <a:p>
                  <a:pPr algn="l">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69C6-483A-85CC-8B0FD495B308}"/>
                </c:ext>
              </c:extLst>
            </c:dLbl>
            <c:dLbl>
              <c:idx val="7"/>
              <c:layout>
                <c:manualLayout>
                  <c:x val="-7.6873952728798841E-3"/>
                  <c:y val="4.198742301458671E-2"/>
                </c:manualLayout>
              </c:layout>
              <c:numFmt formatCode="0.0%" sourceLinked="0"/>
              <c:spPr>
                <a:noFill/>
                <a:ln>
                  <a:noFill/>
                </a:ln>
                <a:effectLst/>
              </c:spPr>
              <c:txPr>
                <a:bodyPr rot="0" spcFirstLastPara="1" vertOverflow="ellipsis" vert="horz" wrap="square" lIns="38100" tIns="19050" rIns="38100" bIns="19050" anchor="ctr" anchorCtr="0">
                  <a:spAutoFit/>
                </a:bodyPr>
                <a:lstStyle/>
                <a:p>
                  <a:pPr algn="l">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69C6-483A-85CC-8B0FD495B308}"/>
                </c:ext>
              </c:extLst>
            </c:dLbl>
            <c:dLbl>
              <c:idx val="8"/>
              <c:layout>
                <c:manualLayout>
                  <c:x val="2.6417342771056292E-2"/>
                  <c:y val="9.0992544570502425E-3"/>
                </c:manualLayout>
              </c:layout>
              <c:numFmt formatCode="0.0%" sourceLinked="0"/>
              <c:spPr>
                <a:noFill/>
                <a:ln>
                  <a:noFill/>
                </a:ln>
                <a:effectLst/>
              </c:spPr>
              <c:txPr>
                <a:bodyPr rot="0" spcFirstLastPara="1" vertOverflow="ellipsis" vert="horz" wrap="square" lIns="38100" tIns="19050" rIns="38100" bIns="19050" anchor="ctr" anchorCtr="0">
                  <a:spAutoFit/>
                </a:bodyPr>
                <a:lstStyle/>
                <a:p>
                  <a:pPr algn="l">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69C6-483A-85CC-8B0FD495B308}"/>
                </c:ext>
              </c:extLst>
            </c:dLbl>
            <c:dLbl>
              <c:idx val="9"/>
              <c:layout>
                <c:manualLayout>
                  <c:x val="3.4071566234437987E-2"/>
                  <c:y val="0.11856077795786062"/>
                </c:manualLayout>
              </c:layout>
              <c:numFmt formatCode="0.0%" sourceLinked="0"/>
              <c:spPr>
                <a:noFill/>
                <a:ln>
                  <a:noFill/>
                </a:ln>
                <a:effectLst/>
              </c:spPr>
              <c:txPr>
                <a:bodyPr rot="0" spcFirstLastPara="1" vertOverflow="ellipsis" vert="horz" wrap="square" lIns="38100" tIns="19050" rIns="38100" bIns="19050" anchor="ctr" anchorCtr="0">
                  <a:spAutoFit/>
                </a:bodyPr>
                <a:lstStyle/>
                <a:p>
                  <a:pPr algn="l">
                    <a:defRPr sz="18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69C6-483A-85CC-8B0FD495B308}"/>
                </c:ext>
              </c:extLst>
            </c:dLbl>
            <c:dLbl>
              <c:idx val="10"/>
              <c:layout>
                <c:manualLayout>
                  <c:x val="2.915310197025673E-2"/>
                  <c:y val="9.84702755267422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9C6-483A-85CC-8B0FD495B30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Sheet1!$A$2:$A$11</c:f>
              <c:strCache>
                <c:ptCount val="10"/>
                <c:pt idx="0">
                  <c:v>中国</c:v>
                </c:pt>
                <c:pt idx="1">
                  <c:v>ベトナム</c:v>
                </c:pt>
                <c:pt idx="2">
                  <c:v>韓国</c:v>
                </c:pt>
                <c:pt idx="3">
                  <c:v>台湾</c:v>
                </c:pt>
                <c:pt idx="4">
                  <c:v>インドネシア</c:v>
                </c:pt>
                <c:pt idx="5">
                  <c:v>マレーシア</c:v>
                </c:pt>
                <c:pt idx="6">
                  <c:v>モンゴル</c:v>
                </c:pt>
                <c:pt idx="7">
                  <c:v>ネパール</c:v>
                </c:pt>
                <c:pt idx="8">
                  <c:v>ミャンマー</c:v>
                </c:pt>
                <c:pt idx="9">
                  <c:v>その他</c:v>
                </c:pt>
              </c:strCache>
            </c:strRef>
          </c:cat>
          <c:val>
            <c:numRef>
              <c:f>Sheet1!$B$2:$B$11</c:f>
              <c:numCache>
                <c:formatCode>General</c:formatCode>
                <c:ptCount val="10"/>
                <c:pt idx="0">
                  <c:v>371</c:v>
                </c:pt>
                <c:pt idx="1">
                  <c:v>157</c:v>
                </c:pt>
                <c:pt idx="2">
                  <c:v>94</c:v>
                </c:pt>
                <c:pt idx="3">
                  <c:v>37</c:v>
                </c:pt>
                <c:pt idx="4">
                  <c:v>34</c:v>
                </c:pt>
                <c:pt idx="5">
                  <c:v>33</c:v>
                </c:pt>
                <c:pt idx="6">
                  <c:v>30</c:v>
                </c:pt>
                <c:pt idx="7">
                  <c:v>25</c:v>
                </c:pt>
                <c:pt idx="8">
                  <c:v>17</c:v>
                </c:pt>
                <c:pt idx="9" formatCode="0_);[Red]\(0\)">
                  <c:v>102</c:v>
                </c:pt>
              </c:numCache>
            </c:numRef>
          </c:val>
          <c:extLst>
            <c:ext xmlns:c16="http://schemas.microsoft.com/office/drawing/2014/chart" uri="{C3380CC4-5D6E-409C-BE32-E72D297353CC}">
              <c16:uniqueId val="{0000000C-3103-4986-BF03-3DBAC0F2E234}"/>
            </c:ext>
          </c:extLst>
        </c:ser>
        <c:dLbls>
          <c:showLegendKey val="0"/>
          <c:showVal val="0"/>
          <c:showCatName val="1"/>
          <c:showSerName val="0"/>
          <c:showPercent val="1"/>
          <c:showBubbleSize val="0"/>
          <c:showLeaderLines val="0"/>
        </c:dLbls>
        <c:firstSliceAng val="1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63729627888814"/>
          <c:y val="6.5625000000000003E-2"/>
          <c:w val="0.45904902995867225"/>
          <c:h val="0.88124999999999998"/>
        </c:manualLayout>
      </c:layout>
      <c:pieChart>
        <c:varyColors val="1"/>
        <c:ser>
          <c:idx val="0"/>
          <c:order val="0"/>
          <c:tx>
            <c:strRef>
              <c:f>Sheet1!$B$1</c:f>
              <c:strCache>
                <c:ptCount val="1"/>
                <c:pt idx="0">
                  <c:v>列1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BFC2-4610-9A29-D6608F3D91A1}"/>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BFC2-4610-9A29-D6608F3D91A1}"/>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BFC2-4610-9A29-D6608F3D91A1}"/>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BFC2-4610-9A29-D6608F3D91A1}"/>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BFC2-4610-9A29-D6608F3D91A1}"/>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BFC2-4610-9A29-D6608F3D91A1}"/>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792C-4CF2-9089-4ABAAF94E229}"/>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2-792C-4CF2-9089-4ABAAF94E229}"/>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792C-4CF2-9089-4ABAAF94E229}"/>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E-792C-4CF2-9089-4ABAAF94E229}"/>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0-792C-4CF2-9089-4ABAAF94E229}"/>
              </c:ext>
            </c:extLst>
          </c:dPt>
          <c:dLbls>
            <c:dLbl>
              <c:idx val="0"/>
              <c:layout>
                <c:manualLayout>
                  <c:x val="-0.13992411700772112"/>
                  <c:y val="0.18163978051594265"/>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C2-4610-9A29-D6608F3D91A1}"/>
                </c:ext>
              </c:extLst>
            </c:dLbl>
            <c:dLbl>
              <c:idx val="1"/>
              <c:layout>
                <c:manualLayout>
                  <c:x val="-9.2280919832255989E-2"/>
                  <c:y val="-0.1037561439055365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FC2-4610-9A29-D6608F3D91A1}"/>
                </c:ext>
              </c:extLst>
            </c:dLbl>
            <c:dLbl>
              <c:idx val="2"/>
              <c:layout>
                <c:manualLayout>
                  <c:x val="0.11352729917980056"/>
                  <c:y val="-0.18972331824218874"/>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FC2-4610-9A29-D6608F3D91A1}"/>
                </c:ext>
              </c:extLst>
            </c:dLbl>
            <c:dLbl>
              <c:idx val="3"/>
              <c:layout>
                <c:manualLayout>
                  <c:x val="0.10027365649696196"/>
                  <c:y val="-3.9210720206300067E-3"/>
                </c:manualLayout>
              </c:layout>
              <c:tx>
                <c:rich>
                  <a:bodyPr rot="0" spcFirstLastPara="1" vertOverflow="ellipsis" vert="horz" wrap="square" lIns="38100" tIns="19050" rIns="38100" bIns="19050" anchor="ctr" anchorCtr="0">
                    <a:noAutofit/>
                  </a:bodyPr>
                  <a:lstStyle/>
                  <a:p>
                    <a:pPr algn="ctr">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fld id="{30C84DC7-B781-4D67-9EA3-B7BC8DF066F3}" type="CATEGORYNAME">
                      <a:rPr lang="ja-JP" altLang="en-US" sz="1800" smtClean="0">
                        <a:solidFill>
                          <a:schemeClr val="tx1"/>
                        </a:solidFill>
                      </a:rPr>
                      <a:pPr algn="ctr">
                        <a:defRPr sz="1800">
                          <a:solidFill>
                            <a:schemeClr val="tx1"/>
                          </a:solidFill>
                          <a:latin typeface="HGP創英角ｺﾞｼｯｸUB" panose="020B0900000000000000" pitchFamily="50" charset="-128"/>
                          <a:ea typeface="HGP創英角ｺﾞｼｯｸUB" panose="020B0900000000000000" pitchFamily="50" charset="-128"/>
                        </a:defRPr>
                      </a:pPr>
                      <a:t>[分類名]</a:t>
                    </a:fld>
                    <a:r>
                      <a:rPr lang="ja-JP" altLang="en-US" sz="1800" dirty="0">
                        <a:solidFill>
                          <a:schemeClr val="tx1"/>
                        </a:solidFill>
                      </a:rPr>
                      <a:t> </a:t>
                    </a:r>
                    <a:fld id="{C5BF6ACD-9A33-42C0-83D7-CF1A6A19A770}" type="PERCENTAGE">
                      <a:rPr lang="en-US" altLang="ja-JP" sz="1800" baseline="0" smtClean="0">
                        <a:solidFill>
                          <a:schemeClr val="bg1"/>
                        </a:solidFill>
                      </a:rPr>
                      <a:pPr algn="ctr">
                        <a:defRPr sz="1800">
                          <a:solidFill>
                            <a:schemeClr val="tx1"/>
                          </a:solidFill>
                          <a:latin typeface="HGP創英角ｺﾞｼｯｸUB" panose="020B0900000000000000" pitchFamily="50" charset="-128"/>
                          <a:ea typeface="HGP創英角ｺﾞｼｯｸUB" panose="020B0900000000000000" pitchFamily="50" charset="-128"/>
                        </a:defRPr>
                      </a:pPr>
                      <a:t>[パーセンテージ]</a:t>
                    </a:fld>
                    <a:endParaRPr lang="ja-JP" altLang="en-US" sz="1800" dirty="0">
                      <a:solidFill>
                        <a:schemeClr val="tx1"/>
                      </a:solidFill>
                    </a:endParaRPr>
                  </a:p>
                </c:rich>
              </c:tx>
              <c:numFmt formatCode="0.0%" sourceLinked="0"/>
              <c:spPr>
                <a:noFill/>
                <a:ln>
                  <a:noFill/>
                </a:ln>
                <a:effectLst/>
              </c:spPr>
              <c:txPr>
                <a:bodyPr rot="0" spcFirstLastPara="1" vertOverflow="ellipsis" vert="horz" wrap="square" lIns="38100" tIns="19050" rIns="38100" bIns="19050" anchor="ctr" anchorCtr="0">
                  <a:noAutofit/>
                </a:bodyPr>
                <a:lstStyle/>
                <a:p>
                  <a:pPr algn="ctr">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165113114339959"/>
                      <c:h val="8.927785479539703E-2"/>
                    </c:manualLayout>
                  </c15:layout>
                  <c15:dlblFieldTable/>
                  <c15:showDataLabelsRange val="0"/>
                </c:ext>
                <c:ext xmlns:c16="http://schemas.microsoft.com/office/drawing/2014/chart" uri="{C3380CC4-5D6E-409C-BE32-E72D297353CC}">
                  <c16:uniqueId val="{00000007-BFC2-4610-9A29-D6608F3D91A1}"/>
                </c:ext>
              </c:extLst>
            </c:dLbl>
            <c:dLbl>
              <c:idx val="4"/>
              <c:layout>
                <c:manualLayout>
                  <c:x val="0.1102202167208967"/>
                  <c:y val="3.7185533829046741E-2"/>
                </c:manualLayout>
              </c:layout>
              <c:tx>
                <c:rich>
                  <a:bodyPr rot="0" spcFirstLastPara="1" vertOverflow="ellipsis" vert="horz" wrap="square" lIns="38100" tIns="19050" rIns="38100" bIns="19050" anchor="ctr" anchorCtr="0">
                    <a:noAutofit/>
                  </a:bodyPr>
                  <a:lstStyle/>
                  <a:p>
                    <a:pPr algn="l">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fld id="{612E2330-F52D-43DB-BD2B-BE2CBA62369A}" type="CATEGORYNAME">
                      <a:rPr lang="ja-JP" altLang="en-US"/>
                      <a:pPr algn="l">
                        <a:defRPr sz="1800">
                          <a:solidFill>
                            <a:schemeClr val="tx1"/>
                          </a:solidFill>
                          <a:latin typeface="HGP創英角ｺﾞｼｯｸUB" panose="020B0900000000000000" pitchFamily="50" charset="-128"/>
                          <a:ea typeface="HGP創英角ｺﾞｼｯｸUB" panose="020B0900000000000000" pitchFamily="50" charset="-128"/>
                        </a:defRPr>
                      </a:pPr>
                      <a:t>[分類名]</a:t>
                    </a:fld>
                    <a:r>
                      <a:rPr lang="ja-JP" altLang="en-US" baseline="0" dirty="0"/>
                      <a:t> </a:t>
                    </a:r>
                    <a:fld id="{DB2BA727-7F8B-44A2-80EC-72401C3BC65E}" type="PERCENTAGE">
                      <a:rPr lang="en-US" altLang="ja-JP" baseline="0">
                        <a:solidFill>
                          <a:schemeClr val="bg1"/>
                        </a:solidFill>
                      </a:rPr>
                      <a:pPr algn="l">
                        <a:defRPr sz="1800">
                          <a:solidFill>
                            <a:schemeClr val="tx1"/>
                          </a:solidFill>
                          <a:latin typeface="HGP創英角ｺﾞｼｯｸUB" panose="020B0900000000000000" pitchFamily="50" charset="-128"/>
                          <a:ea typeface="HGP創英角ｺﾞｼｯｸUB" panose="020B0900000000000000" pitchFamily="50" charset="-128"/>
                        </a:defRPr>
                      </a:pPr>
                      <a:t>[パーセンテージ]</a:t>
                    </a:fld>
                    <a:endParaRPr lang="ja-JP" altLang="en-US" baseline="0" dirty="0"/>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2965696105192365"/>
                      <c:h val="9.8527159213192314E-2"/>
                    </c:manualLayout>
                  </c15:layout>
                  <c15:dlblFieldTable/>
                  <c15:showDataLabelsRange val="0"/>
                </c:ext>
                <c:ext xmlns:c16="http://schemas.microsoft.com/office/drawing/2014/chart" uri="{C3380CC4-5D6E-409C-BE32-E72D297353CC}">
                  <c16:uniqueId val="{00000009-BFC2-4610-9A29-D6608F3D91A1}"/>
                </c:ext>
              </c:extLst>
            </c:dLbl>
            <c:dLbl>
              <c:idx val="5"/>
              <c:layout>
                <c:manualLayout>
                  <c:x val="-1.0986659435146024E-2"/>
                  <c:y val="3.727302692169731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7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FC2-4610-9A29-D6608F3D91A1}"/>
                </c:ext>
              </c:extLst>
            </c:dLbl>
            <c:dLbl>
              <c:idx val="6"/>
              <c:layout>
                <c:manualLayout>
                  <c:x val="-1.7795247219405886E-2"/>
                  <c:y val="1.9495448420277041E-2"/>
                </c:manualLayout>
              </c:layout>
              <c:numFmt formatCode="0.0%" sourceLinked="0"/>
              <c:spPr>
                <a:noFill/>
                <a:ln>
                  <a:noFill/>
                </a:ln>
                <a:effectLst/>
              </c:spPr>
              <c:txPr>
                <a:bodyPr rot="0" spcFirstLastPara="1" vertOverflow="ellipsis" vert="horz" wrap="square" lIns="38100" tIns="19050" rIns="38100" bIns="19050" anchor="ctr" anchorCtr="0">
                  <a:noAutofit/>
                </a:bodyPr>
                <a:lstStyle/>
                <a:p>
                  <a:pPr algn="r">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0"/>
              <c:showBubbleSize val="0"/>
              <c:extLst>
                <c:ext xmlns:c15="http://schemas.microsoft.com/office/drawing/2012/chart" uri="{CE6537A1-D6FC-4f65-9D91-7224C49458BB}">
                  <c15:layout>
                    <c:manualLayout>
                      <c:w val="5.5620468384885061E-2"/>
                      <c:h val="6.5869453519597485E-2"/>
                    </c:manualLayout>
                  </c15:layout>
                </c:ext>
                <c:ext xmlns:c16="http://schemas.microsoft.com/office/drawing/2014/chart" uri="{C3380CC4-5D6E-409C-BE32-E72D297353CC}">
                  <c16:uniqueId val="{0000000F-792C-4CF2-9089-4ABAAF94E229}"/>
                </c:ext>
              </c:extLst>
            </c:dLbl>
            <c:dLbl>
              <c:idx val="7"/>
              <c:layout>
                <c:manualLayout>
                  <c:x val="1.3274915574395215E-2"/>
                  <c:y val="-1.6832119901891401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0"/>
              <c:showBubbleSize val="0"/>
              <c:separator> </c:separator>
              <c:extLst>
                <c:ext xmlns:c15="http://schemas.microsoft.com/office/drawing/2012/chart" uri="{CE6537A1-D6FC-4f65-9D91-7224C49458BB}">
                  <c15:layout>
                    <c:manualLayout>
                      <c:w val="0.20021931909324711"/>
                      <c:h val="6.4022646411571391E-2"/>
                    </c:manualLayout>
                  </c15:layout>
                </c:ext>
                <c:ext xmlns:c16="http://schemas.microsoft.com/office/drawing/2014/chart" uri="{C3380CC4-5D6E-409C-BE32-E72D297353CC}">
                  <c16:uniqueId val="{00000012-792C-4CF2-9089-4ABAAF94E229}"/>
                </c:ext>
              </c:extLst>
            </c:dLbl>
            <c:dLbl>
              <c:idx val="8"/>
              <c:layout>
                <c:manualLayout>
                  <c:x val="-1.9584947579681499E-3"/>
                  <c:y val="-2.9335876530523226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0"/>
              <c:showBubbleSize val="0"/>
              <c:separator> </c:separator>
              <c:extLst>
                <c:ext xmlns:c15="http://schemas.microsoft.com/office/drawing/2012/chart" uri="{CE6537A1-D6FC-4f65-9D91-7224C49458BB}">
                  <c15:layout>
                    <c:manualLayout>
                      <c:w val="0.11221898478691569"/>
                      <c:h val="5.971342982617716E-2"/>
                    </c:manualLayout>
                  </c15:layout>
                </c:ext>
                <c:ext xmlns:c16="http://schemas.microsoft.com/office/drawing/2014/chart" uri="{C3380CC4-5D6E-409C-BE32-E72D297353CC}">
                  <c16:uniqueId val="{00000011-792C-4CF2-9089-4ABAAF94E229}"/>
                </c:ext>
              </c:extLst>
            </c:dLbl>
            <c:dLbl>
              <c:idx val="9"/>
              <c:layout>
                <c:manualLayout>
                  <c:x val="8.2555925926907858E-2"/>
                  <c:y val="-5.762559257787127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0"/>
              <c:showBubbleSize val="0"/>
              <c:separator> </c:separator>
              <c:extLst>
                <c:ext xmlns:c15="http://schemas.microsoft.com/office/drawing/2012/chart" uri="{CE6537A1-D6FC-4f65-9D91-7224C49458BB}">
                  <c15:layout>
                    <c:manualLayout>
                      <c:w val="0.13960432926699168"/>
                      <c:h val="7.818150090643812E-2"/>
                    </c:manualLayout>
                  </c15:layout>
                </c:ext>
                <c:ext xmlns:c16="http://schemas.microsoft.com/office/drawing/2014/chart" uri="{C3380CC4-5D6E-409C-BE32-E72D297353CC}">
                  <c16:uniqueId val="{0000000E-792C-4CF2-9089-4ABAAF94E229}"/>
                </c:ext>
              </c:extLst>
            </c:dLbl>
            <c:dLbl>
              <c:idx val="10"/>
              <c:layout>
                <c:manualLayout>
                  <c:x val="6.2126438239998361E-2"/>
                  <c:y val="0.13404281102461441"/>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fld id="{149C4259-0000-4812-9FC3-70A8F1AFDAC9}" type="CATEGORYNAME">
                      <a:rPr lang="ja-JP" altLang="en-US" smtClean="0"/>
                      <a:pPr>
                        <a:defRPr sz="1800">
                          <a:solidFill>
                            <a:schemeClr val="bg1"/>
                          </a:solidFill>
                          <a:latin typeface="HGP創英角ｺﾞｼｯｸUB" panose="020B0900000000000000" pitchFamily="50" charset="-128"/>
                          <a:ea typeface="HGP創英角ｺﾞｼｯｸUB" panose="020B0900000000000000" pitchFamily="50" charset="-128"/>
                        </a:defRPr>
                      </a:pPr>
                      <a:t>[分類名]</a:t>
                    </a:fld>
                    <a:endParaRPr lang="ja-JP" alt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792C-4CF2-9089-4ABAAF94E22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HGP創英角ｺﾞｼｯｸUB" panose="020B0900000000000000" pitchFamily="50" charset="-128"/>
                    <a:ea typeface="HGP創英角ｺﾞｼｯｸUB" panose="020B0900000000000000" pitchFamily="50" charset="-128"/>
                    <a:cs typeface="+mn-cs"/>
                  </a:defRPr>
                </a:pPr>
                <a:endParaRPr lang="ja-JP"/>
              </a:p>
            </c:txPr>
            <c:dLblPos val="ctr"/>
            <c:showLegendKey val="0"/>
            <c:showVal val="0"/>
            <c:showCatName val="1"/>
            <c:showSerName val="0"/>
            <c:showPercent val="1"/>
            <c:showBubbleSize val="0"/>
            <c:showLeaderLines val="1"/>
            <c:leaderLines>
              <c:spPr>
                <a:ln w="15875">
                  <a:solidFill>
                    <a:schemeClr val="tx1"/>
                  </a:solidFill>
                </a:ln>
                <a:effectLst/>
              </c:spPr>
            </c:leaderLines>
            <c:extLst>
              <c:ext xmlns:c15="http://schemas.microsoft.com/office/drawing/2012/chart" uri="{CE6537A1-D6FC-4f65-9D91-7224C49458BB}"/>
            </c:extLst>
          </c:dLbls>
          <c:cat>
            <c:strRef>
              <c:f>Sheet1!$A$2:$A$12</c:f>
              <c:strCache>
                <c:ptCount val="11"/>
                <c:pt idx="0">
                  <c:v>中国</c:v>
                </c:pt>
                <c:pt idx="1">
                  <c:v>韓国</c:v>
                </c:pt>
                <c:pt idx="2">
                  <c:v>台湾</c:v>
                </c:pt>
                <c:pt idx="3">
                  <c:v>ベトナム</c:v>
                </c:pt>
                <c:pt idx="4">
                  <c:v>マレーシア</c:v>
                </c:pt>
                <c:pt idx="5">
                  <c:v>インドネシア</c:v>
                </c:pt>
                <c:pt idx="6">
                  <c:v>タイ</c:v>
                </c:pt>
                <c:pt idx="7">
                  <c:v>バングラデシュ</c:v>
                </c:pt>
                <c:pt idx="8">
                  <c:v>モンゴル</c:v>
                </c:pt>
                <c:pt idx="9">
                  <c:v>ネパール</c:v>
                </c:pt>
                <c:pt idx="10">
                  <c:v>その他</c:v>
                </c:pt>
              </c:strCache>
            </c:strRef>
          </c:cat>
          <c:val>
            <c:numRef>
              <c:f>Sheet1!$B$2:$B$12</c:f>
              <c:numCache>
                <c:formatCode>General</c:formatCode>
                <c:ptCount val="11"/>
                <c:pt idx="0">
                  <c:v>8251</c:v>
                </c:pt>
                <c:pt idx="1">
                  <c:v>4772</c:v>
                </c:pt>
                <c:pt idx="2">
                  <c:v>3601</c:v>
                </c:pt>
                <c:pt idx="3">
                  <c:v>1435</c:v>
                </c:pt>
                <c:pt idx="4">
                  <c:v>1086</c:v>
                </c:pt>
                <c:pt idx="5">
                  <c:v>523</c:v>
                </c:pt>
                <c:pt idx="6">
                  <c:v>380</c:v>
                </c:pt>
                <c:pt idx="7">
                  <c:v>373</c:v>
                </c:pt>
                <c:pt idx="8">
                  <c:v>364</c:v>
                </c:pt>
                <c:pt idx="9">
                  <c:v>353</c:v>
                </c:pt>
                <c:pt idx="10" formatCode="#,##0">
                  <c:v>2371</c:v>
                </c:pt>
              </c:numCache>
            </c:numRef>
          </c:val>
          <c:extLst>
            <c:ext xmlns:c16="http://schemas.microsoft.com/office/drawing/2014/chart" uri="{C3380CC4-5D6E-409C-BE32-E72D297353CC}">
              <c16:uniqueId val="{0000000C-BFC2-4610-9A29-D6608F3D91A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Sheet1!$B$1</c:f>
              <c:strCache>
                <c:ptCount val="1"/>
                <c:pt idx="0">
                  <c:v>列1</c:v>
                </c:pt>
              </c:strCache>
            </c:strRef>
          </c:tx>
          <c:spPr>
            <a:solidFill>
              <a:schemeClr val="accent1">
                <a:shade val="58000"/>
              </a:schemeClr>
            </a:solidFill>
            <a:ln>
              <a:noFill/>
            </a:ln>
            <a:effectLst/>
          </c:spPr>
          <c:invertIfNegative val="0"/>
          <c:cat>
            <c:strRef>
              <c:f>Sheet1!$A$2:$A$3</c:f>
              <c:strCache>
                <c:ptCount val="2"/>
                <c:pt idx="0">
                  <c:v>収入</c:v>
                </c:pt>
                <c:pt idx="1">
                  <c:v>支出</c:v>
                </c:pt>
              </c:strCache>
            </c:strRef>
          </c:cat>
          <c:val>
            <c:numRef>
              <c:f>Sheet1!$B$2:$B$3</c:f>
              <c:numCache>
                <c:formatCode>#,##0,;"△ "#,##0,</c:formatCode>
                <c:ptCount val="2"/>
                <c:pt idx="0">
                  <c:v>409747569</c:v>
                </c:pt>
                <c:pt idx="1">
                  <c:v>1222069900</c:v>
                </c:pt>
              </c:numCache>
            </c:numRef>
          </c:val>
          <c:extLst>
            <c:ext xmlns:c16="http://schemas.microsoft.com/office/drawing/2014/chart" uri="{C3380CC4-5D6E-409C-BE32-E72D297353CC}">
              <c16:uniqueId val="{00000000-15B8-415D-991F-751311E74798}"/>
            </c:ext>
          </c:extLst>
        </c:ser>
        <c:ser>
          <c:idx val="1"/>
          <c:order val="1"/>
          <c:tx>
            <c:strRef>
              <c:f>Sheet1!$C$1</c:f>
              <c:strCache>
                <c:ptCount val="1"/>
                <c:pt idx="0">
                  <c:v>列2</c:v>
                </c:pt>
              </c:strCache>
            </c:strRef>
          </c:tx>
          <c:spPr>
            <a:solidFill>
              <a:schemeClr val="accent1">
                <a:shade val="86000"/>
              </a:schemeClr>
            </a:solidFill>
            <a:ln>
              <a:noFill/>
            </a:ln>
            <a:effectLst/>
          </c:spPr>
          <c:invertIfNegative val="0"/>
          <c:dPt>
            <c:idx val="0"/>
            <c:invertIfNegative val="0"/>
            <c:bubble3D val="0"/>
            <c:spPr>
              <a:solidFill>
                <a:schemeClr val="accent1">
                  <a:shade val="86000"/>
                </a:schemeClr>
              </a:solidFill>
              <a:ln>
                <a:noFill/>
              </a:ln>
              <a:effectLst/>
            </c:spPr>
            <c:extLst>
              <c:ext xmlns:c16="http://schemas.microsoft.com/office/drawing/2014/chart" uri="{C3380CC4-5D6E-409C-BE32-E72D297353CC}">
                <c16:uniqueId val="{00000002-15B8-415D-991F-751311E74798}"/>
              </c:ext>
            </c:extLst>
          </c:dPt>
          <c:dPt>
            <c:idx val="1"/>
            <c:invertIfNegative val="0"/>
            <c:bubble3D val="0"/>
            <c:spPr>
              <a:solidFill>
                <a:schemeClr val="accent1">
                  <a:shade val="86000"/>
                </a:schemeClr>
              </a:solidFill>
              <a:ln>
                <a:noFill/>
              </a:ln>
              <a:effectLst/>
            </c:spPr>
            <c:extLst>
              <c:ext xmlns:c16="http://schemas.microsoft.com/office/drawing/2014/chart" uri="{C3380CC4-5D6E-409C-BE32-E72D297353CC}">
                <c16:uniqueId val="{00000004-15B8-415D-991F-751311E74798}"/>
              </c:ext>
            </c:extLst>
          </c:dPt>
          <c:cat>
            <c:strRef>
              <c:f>Sheet1!$A$2:$A$3</c:f>
              <c:strCache>
                <c:ptCount val="2"/>
                <c:pt idx="0">
                  <c:v>収入</c:v>
                </c:pt>
                <c:pt idx="1">
                  <c:v>支出</c:v>
                </c:pt>
              </c:strCache>
            </c:strRef>
          </c:cat>
          <c:val>
            <c:numRef>
              <c:f>Sheet1!$C$2:$C$3</c:f>
              <c:numCache>
                <c:formatCode>#,##0,;"△ "#,##0,</c:formatCode>
                <c:ptCount val="2"/>
                <c:pt idx="0">
                  <c:v>1013167688</c:v>
                </c:pt>
                <c:pt idx="1">
                  <c:v>218051285</c:v>
                </c:pt>
              </c:numCache>
            </c:numRef>
          </c:val>
          <c:extLst>
            <c:ext xmlns:c16="http://schemas.microsoft.com/office/drawing/2014/chart" uri="{C3380CC4-5D6E-409C-BE32-E72D297353CC}">
              <c16:uniqueId val="{00000005-15B8-415D-991F-751311E74798}"/>
            </c:ext>
          </c:extLst>
        </c:ser>
        <c:ser>
          <c:idx val="2"/>
          <c:order val="2"/>
          <c:tx>
            <c:strRef>
              <c:f>Sheet1!$D$1</c:f>
              <c:strCache>
                <c:ptCount val="1"/>
                <c:pt idx="0">
                  <c:v>列3</c:v>
                </c:pt>
              </c:strCache>
            </c:strRef>
          </c:tx>
          <c:spPr>
            <a:solidFill>
              <a:schemeClr val="accent1">
                <a:tint val="86000"/>
              </a:schemeClr>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7-15B8-415D-991F-751311E74798}"/>
              </c:ext>
            </c:extLst>
          </c:dPt>
          <c:dPt>
            <c:idx val="1"/>
            <c:invertIfNegative val="0"/>
            <c:bubble3D val="0"/>
            <c:spPr>
              <a:solidFill>
                <a:srgbClr val="00B0F0"/>
              </a:solidFill>
              <a:ln>
                <a:noFill/>
              </a:ln>
              <a:effectLst/>
            </c:spPr>
            <c:extLst>
              <c:ext xmlns:c16="http://schemas.microsoft.com/office/drawing/2014/chart" uri="{C3380CC4-5D6E-409C-BE32-E72D297353CC}">
                <c16:uniqueId val="{00000009-15B8-415D-991F-751311E74798}"/>
              </c:ext>
            </c:extLst>
          </c:dPt>
          <c:cat>
            <c:strRef>
              <c:f>Sheet1!$A$2:$A$3</c:f>
              <c:strCache>
                <c:ptCount val="2"/>
                <c:pt idx="0">
                  <c:v>収入</c:v>
                </c:pt>
                <c:pt idx="1">
                  <c:v>支出</c:v>
                </c:pt>
              </c:strCache>
            </c:strRef>
          </c:cat>
          <c:val>
            <c:numRef>
              <c:f>Sheet1!$D$2:$D$3</c:f>
              <c:numCache>
                <c:formatCode>#,##0,;"△ "#,##0,</c:formatCode>
                <c:ptCount val="2"/>
                <c:pt idx="0">
                  <c:v>194130000</c:v>
                </c:pt>
                <c:pt idx="1">
                  <c:v>43083314</c:v>
                </c:pt>
              </c:numCache>
            </c:numRef>
          </c:val>
          <c:extLst>
            <c:ext xmlns:c16="http://schemas.microsoft.com/office/drawing/2014/chart" uri="{C3380CC4-5D6E-409C-BE32-E72D297353CC}">
              <c16:uniqueId val="{0000000A-15B8-415D-991F-751311E74798}"/>
            </c:ext>
          </c:extLst>
        </c:ser>
        <c:ser>
          <c:idx val="3"/>
          <c:order val="3"/>
          <c:tx>
            <c:strRef>
              <c:f>Sheet1!$E$1</c:f>
              <c:strCache>
                <c:ptCount val="1"/>
                <c:pt idx="0">
                  <c:v>列4</c:v>
                </c:pt>
              </c:strCache>
            </c:strRef>
          </c:tx>
          <c:spPr>
            <a:solidFill>
              <a:schemeClr val="accent1">
                <a:tint val="58000"/>
              </a:schemeClr>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C-15B8-415D-991F-751311E74798}"/>
              </c:ext>
            </c:extLst>
          </c:dPt>
          <c:dPt>
            <c:idx val="1"/>
            <c:invertIfNegative val="0"/>
            <c:bubble3D val="0"/>
            <c:spPr>
              <a:solidFill>
                <a:schemeClr val="accent1">
                  <a:tint val="58000"/>
                </a:schemeClr>
              </a:solidFill>
              <a:ln>
                <a:noFill/>
              </a:ln>
              <a:effectLst/>
            </c:spPr>
            <c:extLst>
              <c:ext xmlns:c16="http://schemas.microsoft.com/office/drawing/2014/chart" uri="{C3380CC4-5D6E-409C-BE32-E72D297353CC}">
                <c16:uniqueId val="{0000000E-15B8-415D-991F-751311E74798}"/>
              </c:ext>
            </c:extLst>
          </c:dPt>
          <c:cat>
            <c:strRef>
              <c:f>Sheet1!$A$2:$A$3</c:f>
              <c:strCache>
                <c:ptCount val="2"/>
                <c:pt idx="0">
                  <c:v>収入</c:v>
                </c:pt>
                <c:pt idx="1">
                  <c:v>支出</c:v>
                </c:pt>
              </c:strCache>
            </c:strRef>
          </c:cat>
          <c:val>
            <c:numRef>
              <c:f>Sheet1!$E$2:$E$3</c:f>
              <c:numCache>
                <c:formatCode>#,##0,;"△ "#,##0,</c:formatCode>
                <c:ptCount val="2"/>
                <c:pt idx="0">
                  <c:v>20764722</c:v>
                </c:pt>
                <c:pt idx="1">
                  <c:v>154605480</c:v>
                </c:pt>
              </c:numCache>
            </c:numRef>
          </c:val>
          <c:extLst>
            <c:ext xmlns:c16="http://schemas.microsoft.com/office/drawing/2014/chart" uri="{C3380CC4-5D6E-409C-BE32-E72D297353CC}">
              <c16:uniqueId val="{0000000F-15B8-415D-991F-751311E74798}"/>
            </c:ext>
          </c:extLst>
        </c:ser>
        <c:dLbls>
          <c:showLegendKey val="0"/>
          <c:showVal val="0"/>
          <c:showCatName val="0"/>
          <c:showSerName val="0"/>
          <c:showPercent val="0"/>
          <c:showBubbleSize val="0"/>
        </c:dLbls>
        <c:gapWidth val="69"/>
        <c:overlap val="100"/>
        <c:axId val="105184640"/>
        <c:axId val="105194624"/>
      </c:barChart>
      <c:catAx>
        <c:axId val="105184640"/>
        <c:scaling>
          <c:orientation val="maxMin"/>
        </c:scaling>
        <c:delete val="1"/>
        <c:axPos val="l"/>
        <c:numFmt formatCode="General" sourceLinked="0"/>
        <c:majorTickMark val="out"/>
        <c:minorTickMark val="none"/>
        <c:tickLblPos val="nextTo"/>
        <c:crossAx val="105194624"/>
        <c:crosses val="autoZero"/>
        <c:auto val="1"/>
        <c:lblAlgn val="ctr"/>
        <c:lblOffset val="100"/>
        <c:noMultiLvlLbl val="0"/>
      </c:catAx>
      <c:valAx>
        <c:axId val="105194624"/>
        <c:scaling>
          <c:orientation val="minMax"/>
        </c:scaling>
        <c:delete val="1"/>
        <c:axPos val="t"/>
        <c:numFmt formatCode="0%" sourceLinked="1"/>
        <c:majorTickMark val="out"/>
        <c:minorTickMark val="none"/>
        <c:tickLblPos val="nextTo"/>
        <c:crossAx val="10518464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45415565742292E-2"/>
          <c:y val="3.5655449560330774E-2"/>
          <c:w val="0.82723007064255738"/>
          <c:h val="0.6516365511626403"/>
        </c:manualLayout>
      </c:layout>
      <c:areaChart>
        <c:grouping val="standard"/>
        <c:varyColors val="0"/>
        <c:ser>
          <c:idx val="2"/>
          <c:order val="2"/>
          <c:tx>
            <c:strRef>
              <c:f>Sheet1!$D$1</c:f>
              <c:strCache>
                <c:ptCount val="1"/>
                <c:pt idx="0">
                  <c:v>系列 3</c:v>
                </c:pt>
              </c:strCache>
            </c:strRef>
          </c:tx>
          <c:spPr>
            <a:pattFill prst="pct70">
              <a:fgClr>
                <a:srgbClr val="A7E200"/>
              </a:fgClr>
              <a:bgClr>
                <a:schemeClr val="bg1"/>
              </a:bgClr>
            </a:pattFill>
            <a:ln w="60325" cap="sq">
              <a:noFill/>
              <a:miter lim="800000"/>
            </a:ln>
          </c:spPr>
          <c:cat>
            <c:strRef>
              <c:f>Sheet1!$A$2:$A$35</c:f>
              <c:strCache>
                <c:ptCount val="34"/>
                <c:pt idx="0">
                  <c:v>▼2500</c:v>
                </c:pt>
                <c:pt idx="1">
                  <c:v>△2510</c:v>
                </c:pt>
                <c:pt idx="2">
                  <c:v>△2520</c:v>
                </c:pt>
                <c:pt idx="3">
                  <c:v>△2530</c:v>
                </c:pt>
                <c:pt idx="4">
                  <c:v>△2540</c:v>
                </c:pt>
                <c:pt idx="5">
                  <c:v>▼2550</c:v>
                </c:pt>
                <c:pt idx="6">
                  <c:v>△2560</c:v>
                </c:pt>
                <c:pt idx="7">
                  <c:v>△2800</c:v>
                </c:pt>
                <c:pt idx="8">
                  <c:v>△2830</c:v>
                </c:pt>
                <c:pt idx="9">
                  <c:v>▼2570</c:v>
                </c:pt>
                <c:pt idx="10">
                  <c:v>▼2580</c:v>
                </c:pt>
                <c:pt idx="11">
                  <c:v>▼2590</c:v>
                </c:pt>
                <c:pt idx="12">
                  <c:v>▼2600</c:v>
                </c:pt>
                <c:pt idx="13">
                  <c:v>▼2610</c:v>
                </c:pt>
                <c:pt idx="14">
                  <c:v>△2620</c:v>
                </c:pt>
                <c:pt idx="15">
                  <c:v>▼2750</c:v>
                </c:pt>
                <c:pt idx="16">
                  <c:v>▼2760</c:v>
                </c:pt>
                <c:pt idx="17">
                  <c:v>△2770</c:v>
                </c:pt>
                <c:pt idx="18">
                  <c:v>▼2780</c:v>
                </c:pt>
                <c:pt idx="19">
                  <c:v>△2790</c:v>
                </c:pt>
                <c:pt idx="20">
                  <c:v>△2820</c:v>
                </c:pt>
                <c:pt idx="21">
                  <c:v>△2840</c:v>
                </c:pt>
                <c:pt idx="22">
                  <c:v>▼2630</c:v>
                </c:pt>
                <c:pt idx="23">
                  <c:v>▼2640</c:v>
                </c:pt>
                <c:pt idx="24">
                  <c:v>△2650</c:v>
                </c:pt>
                <c:pt idx="25">
                  <c:v>▼2660</c:v>
                </c:pt>
                <c:pt idx="26">
                  <c:v>△2670</c:v>
                </c:pt>
                <c:pt idx="27">
                  <c:v>▼2680</c:v>
                </c:pt>
                <c:pt idx="28">
                  <c:v>△2690</c:v>
                </c:pt>
                <c:pt idx="29">
                  <c:v>▼2700</c:v>
                </c:pt>
                <c:pt idx="30">
                  <c:v>△2710</c:v>
                </c:pt>
                <c:pt idx="31">
                  <c:v>△2720</c:v>
                </c:pt>
                <c:pt idx="32">
                  <c:v>△2730</c:v>
                </c:pt>
                <c:pt idx="33">
                  <c:v>△2740</c:v>
                </c:pt>
              </c:strCache>
            </c:strRef>
          </c:cat>
          <c:val>
            <c:numRef>
              <c:f>Sheet1!$D$2:$D$35</c:f>
              <c:numCache>
                <c:formatCode>#,##0_);[Red]\(#,##0\)</c:formatCode>
                <c:ptCount val="34"/>
                <c:pt idx="0">
                  <c:v>16960</c:v>
                </c:pt>
                <c:pt idx="1">
                  <c:v>16960</c:v>
                </c:pt>
                <c:pt idx="2">
                  <c:v>16960</c:v>
                </c:pt>
                <c:pt idx="3">
                  <c:v>16960</c:v>
                </c:pt>
                <c:pt idx="4">
                  <c:v>16960</c:v>
                </c:pt>
                <c:pt idx="5">
                  <c:v>16960</c:v>
                </c:pt>
                <c:pt idx="6">
                  <c:v>16960</c:v>
                </c:pt>
                <c:pt idx="7">
                  <c:v>16960</c:v>
                </c:pt>
                <c:pt idx="8">
                  <c:v>16960</c:v>
                </c:pt>
                <c:pt idx="9">
                  <c:v>16960</c:v>
                </c:pt>
                <c:pt idx="10">
                  <c:v>16960</c:v>
                </c:pt>
                <c:pt idx="11">
                  <c:v>16960</c:v>
                </c:pt>
                <c:pt idx="12">
                  <c:v>16960</c:v>
                </c:pt>
                <c:pt idx="13">
                  <c:v>16960</c:v>
                </c:pt>
                <c:pt idx="14">
                  <c:v>16960</c:v>
                </c:pt>
                <c:pt idx="15">
                  <c:v>16960</c:v>
                </c:pt>
                <c:pt idx="16">
                  <c:v>16960</c:v>
                </c:pt>
                <c:pt idx="17">
                  <c:v>16960</c:v>
                </c:pt>
                <c:pt idx="18">
                  <c:v>16960</c:v>
                </c:pt>
                <c:pt idx="19">
                  <c:v>16960</c:v>
                </c:pt>
                <c:pt idx="20">
                  <c:v>16960</c:v>
                </c:pt>
                <c:pt idx="21">
                  <c:v>16960</c:v>
                </c:pt>
                <c:pt idx="22">
                  <c:v>16960</c:v>
                </c:pt>
                <c:pt idx="23">
                  <c:v>16960</c:v>
                </c:pt>
                <c:pt idx="24">
                  <c:v>16960</c:v>
                </c:pt>
                <c:pt idx="25">
                  <c:v>16960</c:v>
                </c:pt>
                <c:pt idx="26">
                  <c:v>16960</c:v>
                </c:pt>
                <c:pt idx="27">
                  <c:v>16960</c:v>
                </c:pt>
                <c:pt idx="28">
                  <c:v>16960</c:v>
                </c:pt>
                <c:pt idx="29">
                  <c:v>16960</c:v>
                </c:pt>
                <c:pt idx="30">
                  <c:v>16960</c:v>
                </c:pt>
                <c:pt idx="31">
                  <c:v>16960</c:v>
                </c:pt>
                <c:pt idx="32">
                  <c:v>16960</c:v>
                </c:pt>
                <c:pt idx="33">
                  <c:v>16960</c:v>
                </c:pt>
              </c:numCache>
            </c:numRef>
          </c:val>
          <c:extLst>
            <c:ext xmlns:c16="http://schemas.microsoft.com/office/drawing/2014/chart" uri="{C3380CC4-5D6E-409C-BE32-E72D297353CC}">
              <c16:uniqueId val="{00000000-CC66-4103-B0EA-96F1C1819B57}"/>
            </c:ext>
          </c:extLst>
        </c:ser>
        <c:dLbls>
          <c:showLegendKey val="0"/>
          <c:showVal val="0"/>
          <c:showCatName val="0"/>
          <c:showSerName val="0"/>
          <c:showPercent val="0"/>
          <c:showBubbleSize val="0"/>
        </c:dLbls>
        <c:axId val="47756032"/>
        <c:axId val="47757568"/>
      </c:areaChart>
      <c:barChart>
        <c:barDir val="col"/>
        <c:grouping val="clustered"/>
        <c:varyColors val="0"/>
        <c:ser>
          <c:idx val="0"/>
          <c:order val="0"/>
          <c:tx>
            <c:strRef>
              <c:f>Sheet1!$B$1</c:f>
              <c:strCache>
                <c:ptCount val="1"/>
                <c:pt idx="0">
                  <c:v>列2</c:v>
                </c:pt>
              </c:strCache>
            </c:strRef>
          </c:tx>
          <c:invertIfNegative val="0"/>
          <c:cat>
            <c:strRef>
              <c:f>Sheet1!$A$2:$A$35</c:f>
              <c:strCache>
                <c:ptCount val="34"/>
                <c:pt idx="0">
                  <c:v>▼2500</c:v>
                </c:pt>
                <c:pt idx="1">
                  <c:v>△2510</c:v>
                </c:pt>
                <c:pt idx="2">
                  <c:v>△2520</c:v>
                </c:pt>
                <c:pt idx="3">
                  <c:v>△2530</c:v>
                </c:pt>
                <c:pt idx="4">
                  <c:v>△2540</c:v>
                </c:pt>
                <c:pt idx="5">
                  <c:v>▼2550</c:v>
                </c:pt>
                <c:pt idx="6">
                  <c:v>△2560</c:v>
                </c:pt>
                <c:pt idx="7">
                  <c:v>△2800</c:v>
                </c:pt>
                <c:pt idx="8">
                  <c:v>△2830</c:v>
                </c:pt>
                <c:pt idx="9">
                  <c:v>▼2570</c:v>
                </c:pt>
                <c:pt idx="10">
                  <c:v>▼2580</c:v>
                </c:pt>
                <c:pt idx="11">
                  <c:v>▼2590</c:v>
                </c:pt>
                <c:pt idx="12">
                  <c:v>▼2600</c:v>
                </c:pt>
                <c:pt idx="13">
                  <c:v>▼2610</c:v>
                </c:pt>
                <c:pt idx="14">
                  <c:v>△2620</c:v>
                </c:pt>
                <c:pt idx="15">
                  <c:v>▼2750</c:v>
                </c:pt>
                <c:pt idx="16">
                  <c:v>▼2760</c:v>
                </c:pt>
                <c:pt idx="17">
                  <c:v>△2770</c:v>
                </c:pt>
                <c:pt idx="18">
                  <c:v>▼2780</c:v>
                </c:pt>
                <c:pt idx="19">
                  <c:v>△2790</c:v>
                </c:pt>
                <c:pt idx="20">
                  <c:v>△2820</c:v>
                </c:pt>
                <c:pt idx="21">
                  <c:v>△2840</c:v>
                </c:pt>
                <c:pt idx="22">
                  <c:v>▼2630</c:v>
                </c:pt>
                <c:pt idx="23">
                  <c:v>▼2640</c:v>
                </c:pt>
                <c:pt idx="24">
                  <c:v>△2650</c:v>
                </c:pt>
                <c:pt idx="25">
                  <c:v>▼2660</c:v>
                </c:pt>
                <c:pt idx="26">
                  <c:v>△2670</c:v>
                </c:pt>
                <c:pt idx="27">
                  <c:v>▼2680</c:v>
                </c:pt>
                <c:pt idx="28">
                  <c:v>△2690</c:v>
                </c:pt>
                <c:pt idx="29">
                  <c:v>▼2700</c:v>
                </c:pt>
                <c:pt idx="30">
                  <c:v>△2710</c:v>
                </c:pt>
                <c:pt idx="31">
                  <c:v>△2720</c:v>
                </c:pt>
                <c:pt idx="32">
                  <c:v>△2730</c:v>
                </c:pt>
                <c:pt idx="33">
                  <c:v>△2740</c:v>
                </c:pt>
              </c:strCache>
            </c:strRef>
          </c:cat>
          <c:val>
            <c:numRef>
              <c:f>Sheet1!$B$2:$B$35</c:f>
              <c:numCache>
                <c:formatCode>General</c:formatCode>
                <c:ptCount val="34"/>
              </c:numCache>
            </c:numRef>
          </c:val>
          <c:extLst>
            <c:ext xmlns:c16="http://schemas.microsoft.com/office/drawing/2014/chart" uri="{C3380CC4-5D6E-409C-BE32-E72D297353CC}">
              <c16:uniqueId val="{00000001-F136-45AB-A9BB-4C3C72CE647C}"/>
            </c:ext>
          </c:extLst>
        </c:ser>
        <c:ser>
          <c:idx val="1"/>
          <c:order val="1"/>
          <c:tx>
            <c:strRef>
              <c:f>Sheet1!$C$1</c:f>
              <c:strCache>
                <c:ptCount val="1"/>
                <c:pt idx="0">
                  <c:v>平均寄付額</c:v>
                </c:pt>
              </c:strCache>
            </c:strRef>
          </c:tx>
          <c:spPr>
            <a:solidFill>
              <a:srgbClr val="377BCD"/>
            </a:solidFill>
            <a:ln w="6350">
              <a:solidFill>
                <a:srgbClr val="0070C0"/>
              </a:solidFill>
            </a:ln>
            <a:effectLst/>
          </c:spPr>
          <c:invertIfNegative val="0"/>
          <c:cat>
            <c:strRef>
              <c:f>Sheet1!$A$2:$A$35</c:f>
              <c:strCache>
                <c:ptCount val="34"/>
                <c:pt idx="0">
                  <c:v>▼2500</c:v>
                </c:pt>
                <c:pt idx="1">
                  <c:v>△2510</c:v>
                </c:pt>
                <c:pt idx="2">
                  <c:v>△2520</c:v>
                </c:pt>
                <c:pt idx="3">
                  <c:v>△2530</c:v>
                </c:pt>
                <c:pt idx="4">
                  <c:v>△2540</c:v>
                </c:pt>
                <c:pt idx="5">
                  <c:v>▼2550</c:v>
                </c:pt>
                <c:pt idx="6">
                  <c:v>△2560</c:v>
                </c:pt>
                <c:pt idx="7">
                  <c:v>△2800</c:v>
                </c:pt>
                <c:pt idx="8">
                  <c:v>△2830</c:v>
                </c:pt>
                <c:pt idx="9">
                  <c:v>▼2570</c:v>
                </c:pt>
                <c:pt idx="10">
                  <c:v>▼2580</c:v>
                </c:pt>
                <c:pt idx="11">
                  <c:v>▼2590</c:v>
                </c:pt>
                <c:pt idx="12">
                  <c:v>▼2600</c:v>
                </c:pt>
                <c:pt idx="13">
                  <c:v>▼2610</c:v>
                </c:pt>
                <c:pt idx="14">
                  <c:v>△2620</c:v>
                </c:pt>
                <c:pt idx="15">
                  <c:v>▼2750</c:v>
                </c:pt>
                <c:pt idx="16">
                  <c:v>▼2760</c:v>
                </c:pt>
                <c:pt idx="17">
                  <c:v>△2770</c:v>
                </c:pt>
                <c:pt idx="18">
                  <c:v>▼2780</c:v>
                </c:pt>
                <c:pt idx="19">
                  <c:v>△2790</c:v>
                </c:pt>
                <c:pt idx="20">
                  <c:v>△2820</c:v>
                </c:pt>
                <c:pt idx="21">
                  <c:v>△2840</c:v>
                </c:pt>
                <c:pt idx="22">
                  <c:v>▼2630</c:v>
                </c:pt>
                <c:pt idx="23">
                  <c:v>▼2640</c:v>
                </c:pt>
                <c:pt idx="24">
                  <c:v>△2650</c:v>
                </c:pt>
                <c:pt idx="25">
                  <c:v>▼2660</c:v>
                </c:pt>
                <c:pt idx="26">
                  <c:v>△2670</c:v>
                </c:pt>
                <c:pt idx="27">
                  <c:v>▼2680</c:v>
                </c:pt>
                <c:pt idx="28">
                  <c:v>△2690</c:v>
                </c:pt>
                <c:pt idx="29">
                  <c:v>▼2700</c:v>
                </c:pt>
                <c:pt idx="30">
                  <c:v>△2710</c:v>
                </c:pt>
                <c:pt idx="31">
                  <c:v>△2720</c:v>
                </c:pt>
                <c:pt idx="32">
                  <c:v>△2730</c:v>
                </c:pt>
                <c:pt idx="33">
                  <c:v>△2740</c:v>
                </c:pt>
              </c:strCache>
            </c:strRef>
          </c:cat>
          <c:val>
            <c:numRef>
              <c:f>Sheet1!$C$2:$C$35</c:f>
              <c:numCache>
                <c:formatCode>#,##0_);[Red]\(#,##0\)</c:formatCode>
                <c:ptCount val="34"/>
                <c:pt idx="0">
                  <c:v>7069</c:v>
                </c:pt>
                <c:pt idx="1">
                  <c:v>12318</c:v>
                </c:pt>
                <c:pt idx="2">
                  <c:v>9581</c:v>
                </c:pt>
                <c:pt idx="3">
                  <c:v>13366</c:v>
                </c:pt>
                <c:pt idx="4">
                  <c:v>9237</c:v>
                </c:pt>
                <c:pt idx="5">
                  <c:v>17288</c:v>
                </c:pt>
                <c:pt idx="6">
                  <c:v>18319</c:v>
                </c:pt>
                <c:pt idx="7">
                  <c:v>11843</c:v>
                </c:pt>
                <c:pt idx="8">
                  <c:v>10259</c:v>
                </c:pt>
                <c:pt idx="9">
                  <c:v>11961</c:v>
                </c:pt>
                <c:pt idx="10">
                  <c:v>17086</c:v>
                </c:pt>
                <c:pt idx="11">
                  <c:v>27903</c:v>
                </c:pt>
                <c:pt idx="12">
                  <c:v>13592</c:v>
                </c:pt>
                <c:pt idx="13">
                  <c:v>13800</c:v>
                </c:pt>
                <c:pt idx="14">
                  <c:v>15485</c:v>
                </c:pt>
                <c:pt idx="15">
                  <c:v>17565</c:v>
                </c:pt>
                <c:pt idx="16">
                  <c:v>15032</c:v>
                </c:pt>
                <c:pt idx="17">
                  <c:v>26283</c:v>
                </c:pt>
                <c:pt idx="18">
                  <c:v>20407</c:v>
                </c:pt>
                <c:pt idx="19">
                  <c:v>18176</c:v>
                </c:pt>
                <c:pt idx="20">
                  <c:v>23379</c:v>
                </c:pt>
                <c:pt idx="21">
                  <c:v>19343</c:v>
                </c:pt>
                <c:pt idx="22">
                  <c:v>9647</c:v>
                </c:pt>
                <c:pt idx="23">
                  <c:v>15770</c:v>
                </c:pt>
                <c:pt idx="24">
                  <c:v>23946</c:v>
                </c:pt>
                <c:pt idx="25">
                  <c:v>27097</c:v>
                </c:pt>
                <c:pt idx="26">
                  <c:v>14656</c:v>
                </c:pt>
                <c:pt idx="27">
                  <c:v>14094</c:v>
                </c:pt>
                <c:pt idx="28">
                  <c:v>13882</c:v>
                </c:pt>
                <c:pt idx="29">
                  <c:v>14785</c:v>
                </c:pt>
                <c:pt idx="30">
                  <c:v>13604</c:v>
                </c:pt>
                <c:pt idx="31">
                  <c:v>10357</c:v>
                </c:pt>
                <c:pt idx="32">
                  <c:v>10057</c:v>
                </c:pt>
                <c:pt idx="33">
                  <c:v>12826</c:v>
                </c:pt>
              </c:numCache>
            </c:numRef>
          </c:val>
          <c:extLst>
            <c:ext xmlns:c16="http://schemas.microsoft.com/office/drawing/2014/chart" uri="{C3380CC4-5D6E-409C-BE32-E72D297353CC}">
              <c16:uniqueId val="{00000002-F136-45AB-A9BB-4C3C72CE647C}"/>
            </c:ext>
          </c:extLst>
        </c:ser>
        <c:dLbls>
          <c:showLegendKey val="0"/>
          <c:showVal val="0"/>
          <c:showCatName val="0"/>
          <c:showSerName val="0"/>
          <c:showPercent val="0"/>
          <c:showBubbleSize val="0"/>
        </c:dLbls>
        <c:gapWidth val="89"/>
        <c:overlap val="100"/>
        <c:axId val="47756032"/>
        <c:axId val="47757568"/>
      </c:barChart>
      <c:catAx>
        <c:axId val="47756032"/>
        <c:scaling>
          <c:orientation val="minMax"/>
        </c:scaling>
        <c:delete val="0"/>
        <c:axPos val="b"/>
        <c:numFmt formatCode="General" sourceLinked="1"/>
        <c:majorTickMark val="out"/>
        <c:minorTickMark val="none"/>
        <c:tickLblPos val="nextTo"/>
        <c:txPr>
          <a:bodyPr rot="0" vert="wordArtVertRtl"/>
          <a:lstStyle/>
          <a:p>
            <a:pPr>
              <a:defRPr sz="1600" b="1">
                <a:latin typeface="Arial" panose="020B0604020202020204" pitchFamily="34" charset="0"/>
                <a:ea typeface="Meiryo UI" panose="020B0604030504040204" pitchFamily="50" charset="-128"/>
                <a:cs typeface="Arial" panose="020B0604020202020204" pitchFamily="34" charset="0"/>
              </a:defRPr>
            </a:pPr>
            <a:endParaRPr lang="ja-JP"/>
          </a:p>
        </c:txPr>
        <c:crossAx val="47757568"/>
        <c:crosses val="autoZero"/>
        <c:auto val="1"/>
        <c:lblAlgn val="ctr"/>
        <c:lblOffset val="0"/>
        <c:noMultiLvlLbl val="0"/>
      </c:catAx>
      <c:valAx>
        <c:axId val="47757568"/>
        <c:scaling>
          <c:orientation val="minMax"/>
          <c:min val="5000"/>
        </c:scaling>
        <c:delete val="0"/>
        <c:axPos val="l"/>
        <c:majorGridlines/>
        <c:numFmt formatCode="#,##0_);[Red]\(#,##0\)" sourceLinked="1"/>
        <c:majorTickMark val="out"/>
        <c:minorTickMark val="none"/>
        <c:tickLblPos val="nextTo"/>
        <c:txPr>
          <a:bodyPr/>
          <a:lstStyle/>
          <a:p>
            <a:pPr>
              <a:defRPr sz="1400"/>
            </a:pPr>
            <a:endParaRPr lang="ja-JP"/>
          </a:p>
        </c:txPr>
        <c:crossAx val="47756032"/>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535494416314857E-2"/>
          <c:y val="0.18734774594834594"/>
          <c:w val="0.91762176446914689"/>
          <c:h val="0.63842256568086631"/>
        </c:manualLayout>
      </c:layout>
      <c:barChart>
        <c:barDir val="col"/>
        <c:grouping val="clustered"/>
        <c:varyColors val="0"/>
        <c:ser>
          <c:idx val="2"/>
          <c:order val="0"/>
          <c:tx>
            <c:strRef>
              <c:f>Sheet1!$D$1</c:f>
              <c:strCache>
                <c:ptCount val="1"/>
                <c:pt idx="0">
                  <c:v>寄付者割合</c:v>
                </c:pt>
              </c:strCache>
            </c:strRef>
          </c:tx>
          <c:spPr>
            <a:solidFill>
              <a:schemeClr val="accent3"/>
            </a:solidFill>
            <a:ln>
              <a:noFill/>
            </a:ln>
            <a:effectLst/>
          </c:spPr>
          <c:invertIfNegative val="0"/>
          <c:dLbls>
            <c:spPr>
              <a:solidFill>
                <a:schemeClr val="bg1">
                  <a:alpha val="30000"/>
                </a:schemeClr>
              </a:solidFill>
              <a:ln>
                <a:noFill/>
              </a:ln>
              <a:effectLst/>
            </c:spPr>
            <c:txPr>
              <a:bodyPr rot="-3780000" spcFirstLastPara="1" vertOverflow="ellipsis" vert="horz" wrap="square" lIns="0" tIns="0" rIns="0" bIns="0" anchor="ctr" anchorCtr="1">
                <a:spAutoFit/>
              </a:bodyPr>
              <a:lstStyle/>
              <a:p>
                <a:pPr>
                  <a:defRPr sz="14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Sheet1!$A$2:$A$35</c:f>
              <c:numCache>
                <c:formatCode>General</c:formatCode>
                <c:ptCount val="34"/>
                <c:pt idx="0">
                  <c:v>2650</c:v>
                </c:pt>
                <c:pt idx="1">
                  <c:v>2840</c:v>
                </c:pt>
                <c:pt idx="2">
                  <c:v>2590</c:v>
                </c:pt>
                <c:pt idx="3">
                  <c:v>2550</c:v>
                </c:pt>
                <c:pt idx="4">
                  <c:v>2620</c:v>
                </c:pt>
                <c:pt idx="5">
                  <c:v>2660</c:v>
                </c:pt>
                <c:pt idx="6">
                  <c:v>2820</c:v>
                </c:pt>
                <c:pt idx="7">
                  <c:v>2780</c:v>
                </c:pt>
                <c:pt idx="8">
                  <c:v>2560</c:v>
                </c:pt>
                <c:pt idx="9">
                  <c:v>2770</c:v>
                </c:pt>
                <c:pt idx="10">
                  <c:v>2640</c:v>
                </c:pt>
                <c:pt idx="11">
                  <c:v>2530</c:v>
                </c:pt>
                <c:pt idx="12">
                  <c:v>2680</c:v>
                </c:pt>
                <c:pt idx="13">
                  <c:v>2510</c:v>
                </c:pt>
                <c:pt idx="14">
                  <c:v>2790</c:v>
                </c:pt>
                <c:pt idx="15">
                  <c:v>2830</c:v>
                </c:pt>
                <c:pt idx="16">
                  <c:v>2720</c:v>
                </c:pt>
                <c:pt idx="17">
                  <c:v>2710</c:v>
                </c:pt>
                <c:pt idx="18">
                  <c:v>2630</c:v>
                </c:pt>
                <c:pt idx="19">
                  <c:v>2750</c:v>
                </c:pt>
                <c:pt idx="20">
                  <c:v>2690</c:v>
                </c:pt>
                <c:pt idx="21">
                  <c:v>2800</c:v>
                </c:pt>
                <c:pt idx="22">
                  <c:v>2570</c:v>
                </c:pt>
                <c:pt idx="23">
                  <c:v>2700</c:v>
                </c:pt>
                <c:pt idx="24">
                  <c:v>2760</c:v>
                </c:pt>
                <c:pt idx="25">
                  <c:v>2610</c:v>
                </c:pt>
                <c:pt idx="26">
                  <c:v>2730</c:v>
                </c:pt>
                <c:pt idx="27">
                  <c:v>2670</c:v>
                </c:pt>
                <c:pt idx="28">
                  <c:v>2540</c:v>
                </c:pt>
                <c:pt idx="29">
                  <c:v>2580</c:v>
                </c:pt>
                <c:pt idx="30">
                  <c:v>2600</c:v>
                </c:pt>
                <c:pt idx="31">
                  <c:v>2520</c:v>
                </c:pt>
                <c:pt idx="32">
                  <c:v>2500</c:v>
                </c:pt>
                <c:pt idx="33">
                  <c:v>2740</c:v>
                </c:pt>
              </c:numCache>
            </c:numRef>
          </c:cat>
          <c:val>
            <c:numRef>
              <c:f>Sheet1!$D$2:$D$35</c:f>
              <c:numCache>
                <c:formatCode>0.0_ </c:formatCode>
                <c:ptCount val="34"/>
                <c:pt idx="0">
                  <c:v>84.2</c:v>
                </c:pt>
                <c:pt idx="1">
                  <c:v>83.4</c:v>
                </c:pt>
                <c:pt idx="2">
                  <c:v>76.599999999999994</c:v>
                </c:pt>
                <c:pt idx="3">
                  <c:v>75.400000000000006</c:v>
                </c:pt>
                <c:pt idx="4">
                  <c:v>73.2</c:v>
                </c:pt>
                <c:pt idx="5">
                  <c:v>72.8</c:v>
                </c:pt>
                <c:pt idx="6">
                  <c:v>72.5</c:v>
                </c:pt>
                <c:pt idx="7">
                  <c:v>71.3</c:v>
                </c:pt>
                <c:pt idx="8">
                  <c:v>70.099999999999994</c:v>
                </c:pt>
                <c:pt idx="9">
                  <c:v>68.3</c:v>
                </c:pt>
                <c:pt idx="10">
                  <c:v>59.3</c:v>
                </c:pt>
                <c:pt idx="11">
                  <c:v>50.4</c:v>
                </c:pt>
                <c:pt idx="12">
                  <c:v>43.6</c:v>
                </c:pt>
                <c:pt idx="13">
                  <c:v>43.2</c:v>
                </c:pt>
                <c:pt idx="14">
                  <c:v>42.8</c:v>
                </c:pt>
                <c:pt idx="15">
                  <c:v>42.2</c:v>
                </c:pt>
                <c:pt idx="16">
                  <c:v>42.1</c:v>
                </c:pt>
                <c:pt idx="17">
                  <c:v>41.9</c:v>
                </c:pt>
                <c:pt idx="18">
                  <c:v>41</c:v>
                </c:pt>
                <c:pt idx="19">
                  <c:v>40.5</c:v>
                </c:pt>
                <c:pt idx="20">
                  <c:v>39.9</c:v>
                </c:pt>
                <c:pt idx="21">
                  <c:v>39.6</c:v>
                </c:pt>
                <c:pt idx="22">
                  <c:v>36.9</c:v>
                </c:pt>
                <c:pt idx="23">
                  <c:v>32.799999999999997</c:v>
                </c:pt>
                <c:pt idx="24">
                  <c:v>32</c:v>
                </c:pt>
                <c:pt idx="25">
                  <c:v>31.8</c:v>
                </c:pt>
                <c:pt idx="26">
                  <c:v>29.1</c:v>
                </c:pt>
                <c:pt idx="27">
                  <c:v>28.9</c:v>
                </c:pt>
                <c:pt idx="28">
                  <c:v>28.5</c:v>
                </c:pt>
                <c:pt idx="29">
                  <c:v>28</c:v>
                </c:pt>
                <c:pt idx="30">
                  <c:v>21.6</c:v>
                </c:pt>
                <c:pt idx="31">
                  <c:v>21.4</c:v>
                </c:pt>
                <c:pt idx="32">
                  <c:v>18.2</c:v>
                </c:pt>
                <c:pt idx="33">
                  <c:v>17.2</c:v>
                </c:pt>
              </c:numCache>
            </c:numRef>
          </c:val>
          <c:extLst>
            <c:ext xmlns:c16="http://schemas.microsoft.com/office/drawing/2014/chart" uri="{C3380CC4-5D6E-409C-BE32-E72D297353CC}">
              <c16:uniqueId val="{0000001C-7FB0-4349-991E-AE26AC746EA2}"/>
            </c:ext>
          </c:extLst>
        </c:ser>
        <c:ser>
          <c:idx val="0"/>
          <c:order val="1"/>
          <c:tx>
            <c:strRef>
              <c:f>Sheet1!$B$1</c:f>
              <c:strCache>
                <c:ptCount val="1"/>
                <c:pt idx="0">
                  <c:v>会員数</c:v>
                </c:pt>
              </c:strCache>
            </c:strRef>
          </c:tx>
          <c:spPr>
            <a:solidFill>
              <a:schemeClr val="accent1"/>
            </a:solidFill>
            <a:ln>
              <a:noFill/>
            </a:ln>
            <a:effectLst/>
          </c:spPr>
          <c:invertIfNegative val="0"/>
          <c:dLbls>
            <c:delete val="1"/>
          </c:dLbls>
          <c:cat>
            <c:numRef>
              <c:f>Sheet1!$A$2:$A$35</c:f>
              <c:numCache>
                <c:formatCode>General</c:formatCode>
                <c:ptCount val="34"/>
                <c:pt idx="0">
                  <c:v>2650</c:v>
                </c:pt>
                <c:pt idx="1">
                  <c:v>2840</c:v>
                </c:pt>
                <c:pt idx="2">
                  <c:v>2590</c:v>
                </c:pt>
                <c:pt idx="3">
                  <c:v>2550</c:v>
                </c:pt>
                <c:pt idx="4">
                  <c:v>2620</c:v>
                </c:pt>
                <c:pt idx="5">
                  <c:v>2660</c:v>
                </c:pt>
                <c:pt idx="6">
                  <c:v>2820</c:v>
                </c:pt>
                <c:pt idx="7">
                  <c:v>2780</c:v>
                </c:pt>
                <c:pt idx="8">
                  <c:v>2560</c:v>
                </c:pt>
                <c:pt idx="9">
                  <c:v>2770</c:v>
                </c:pt>
                <c:pt idx="10">
                  <c:v>2640</c:v>
                </c:pt>
                <c:pt idx="11">
                  <c:v>2530</c:v>
                </c:pt>
                <c:pt idx="12">
                  <c:v>2680</c:v>
                </c:pt>
                <c:pt idx="13">
                  <c:v>2510</c:v>
                </c:pt>
                <c:pt idx="14">
                  <c:v>2790</c:v>
                </c:pt>
                <c:pt idx="15">
                  <c:v>2830</c:v>
                </c:pt>
                <c:pt idx="16">
                  <c:v>2720</c:v>
                </c:pt>
                <c:pt idx="17">
                  <c:v>2710</c:v>
                </c:pt>
                <c:pt idx="18">
                  <c:v>2630</c:v>
                </c:pt>
                <c:pt idx="19">
                  <c:v>2750</c:v>
                </c:pt>
                <c:pt idx="20">
                  <c:v>2690</c:v>
                </c:pt>
                <c:pt idx="21">
                  <c:v>2800</c:v>
                </c:pt>
                <c:pt idx="22">
                  <c:v>2570</c:v>
                </c:pt>
                <c:pt idx="23">
                  <c:v>2700</c:v>
                </c:pt>
                <c:pt idx="24">
                  <c:v>2760</c:v>
                </c:pt>
                <c:pt idx="25">
                  <c:v>2610</c:v>
                </c:pt>
                <c:pt idx="26">
                  <c:v>2730</c:v>
                </c:pt>
                <c:pt idx="27">
                  <c:v>2670</c:v>
                </c:pt>
                <c:pt idx="28">
                  <c:v>2540</c:v>
                </c:pt>
                <c:pt idx="29">
                  <c:v>2580</c:v>
                </c:pt>
                <c:pt idx="30">
                  <c:v>2600</c:v>
                </c:pt>
                <c:pt idx="31">
                  <c:v>2520</c:v>
                </c:pt>
                <c:pt idx="32">
                  <c:v>2500</c:v>
                </c:pt>
                <c:pt idx="33">
                  <c:v>2740</c:v>
                </c:pt>
              </c:numCache>
            </c:numRef>
          </c:cat>
          <c:val>
            <c:numRef>
              <c:f>Sheet1!$B$2:$B$35</c:f>
              <c:numCache>
                <c:formatCode>#,##0_);[Red]\(#,##0\)</c:formatCode>
                <c:ptCount val="34"/>
                <c:pt idx="0">
                  <c:v>4299</c:v>
                </c:pt>
                <c:pt idx="1">
                  <c:v>2048</c:v>
                </c:pt>
                <c:pt idx="2">
                  <c:v>1858</c:v>
                </c:pt>
                <c:pt idx="3">
                  <c:v>1641</c:v>
                </c:pt>
                <c:pt idx="4">
                  <c:v>2854</c:v>
                </c:pt>
                <c:pt idx="5">
                  <c:v>3485</c:v>
                </c:pt>
                <c:pt idx="6">
                  <c:v>1849</c:v>
                </c:pt>
                <c:pt idx="7">
                  <c:v>2315</c:v>
                </c:pt>
                <c:pt idx="8">
                  <c:v>1999</c:v>
                </c:pt>
                <c:pt idx="9">
                  <c:v>2335</c:v>
                </c:pt>
                <c:pt idx="10">
                  <c:v>1589</c:v>
                </c:pt>
                <c:pt idx="11">
                  <c:v>2217</c:v>
                </c:pt>
                <c:pt idx="12">
                  <c:v>2537</c:v>
                </c:pt>
                <c:pt idx="13">
                  <c:v>2414</c:v>
                </c:pt>
                <c:pt idx="14">
                  <c:v>2665</c:v>
                </c:pt>
                <c:pt idx="15">
                  <c:v>1111</c:v>
                </c:pt>
                <c:pt idx="16">
                  <c:v>2361</c:v>
                </c:pt>
                <c:pt idx="17">
                  <c:v>3165</c:v>
                </c:pt>
                <c:pt idx="18">
                  <c:v>3061</c:v>
                </c:pt>
                <c:pt idx="19">
                  <c:v>4276</c:v>
                </c:pt>
                <c:pt idx="20">
                  <c:v>2924</c:v>
                </c:pt>
                <c:pt idx="21">
                  <c:v>1505</c:v>
                </c:pt>
                <c:pt idx="22">
                  <c:v>1641</c:v>
                </c:pt>
                <c:pt idx="23">
                  <c:v>3094</c:v>
                </c:pt>
                <c:pt idx="24">
                  <c:v>4647</c:v>
                </c:pt>
                <c:pt idx="25">
                  <c:v>2515</c:v>
                </c:pt>
                <c:pt idx="26">
                  <c:v>2352</c:v>
                </c:pt>
                <c:pt idx="27">
                  <c:v>2901</c:v>
                </c:pt>
                <c:pt idx="28">
                  <c:v>1122</c:v>
                </c:pt>
                <c:pt idx="29">
                  <c:v>2896</c:v>
                </c:pt>
                <c:pt idx="30">
                  <c:v>1858</c:v>
                </c:pt>
                <c:pt idx="31">
                  <c:v>2087</c:v>
                </c:pt>
                <c:pt idx="32">
                  <c:v>2239</c:v>
                </c:pt>
                <c:pt idx="33">
                  <c:v>2098</c:v>
                </c:pt>
              </c:numCache>
            </c:numRef>
          </c:val>
          <c:extLst>
            <c:ext xmlns:c16="http://schemas.microsoft.com/office/drawing/2014/chart" uri="{C3380CC4-5D6E-409C-BE32-E72D297353CC}">
              <c16:uniqueId val="{00000000-7FB0-4349-991E-AE26AC746EA2}"/>
            </c:ext>
          </c:extLst>
        </c:ser>
        <c:ser>
          <c:idx val="1"/>
          <c:order val="2"/>
          <c:tx>
            <c:strRef>
              <c:f>Sheet1!$D$1</c:f>
              <c:strCache>
                <c:ptCount val="1"/>
                <c:pt idx="0">
                  <c:v>寄付者割合</c:v>
                </c:pt>
              </c:strCache>
            </c:strRef>
          </c:tx>
          <c:spPr>
            <a:solidFill>
              <a:srgbClr val="FFE101"/>
            </a:solidFill>
            <a:ln>
              <a:noFill/>
            </a:ln>
            <a:effectLst/>
          </c:spPr>
          <c:invertIfNegative val="0"/>
          <c:dLbls>
            <c:delete val="1"/>
          </c:dLbls>
          <c:cat>
            <c:numRef>
              <c:f>Sheet1!$A$2:$A$35</c:f>
              <c:numCache>
                <c:formatCode>General</c:formatCode>
                <c:ptCount val="34"/>
                <c:pt idx="0">
                  <c:v>2650</c:v>
                </c:pt>
                <c:pt idx="1">
                  <c:v>2840</c:v>
                </c:pt>
                <c:pt idx="2">
                  <c:v>2590</c:v>
                </c:pt>
                <c:pt idx="3">
                  <c:v>2550</c:v>
                </c:pt>
                <c:pt idx="4">
                  <c:v>2620</c:v>
                </c:pt>
                <c:pt idx="5">
                  <c:v>2660</c:v>
                </c:pt>
                <c:pt idx="6">
                  <c:v>2820</c:v>
                </c:pt>
                <c:pt idx="7">
                  <c:v>2780</c:v>
                </c:pt>
                <c:pt idx="8">
                  <c:v>2560</c:v>
                </c:pt>
                <c:pt idx="9">
                  <c:v>2770</c:v>
                </c:pt>
                <c:pt idx="10">
                  <c:v>2640</c:v>
                </c:pt>
                <c:pt idx="11">
                  <c:v>2530</c:v>
                </c:pt>
                <c:pt idx="12">
                  <c:v>2680</c:v>
                </c:pt>
                <c:pt idx="13">
                  <c:v>2510</c:v>
                </c:pt>
                <c:pt idx="14">
                  <c:v>2790</c:v>
                </c:pt>
                <c:pt idx="15">
                  <c:v>2830</c:v>
                </c:pt>
                <c:pt idx="16">
                  <c:v>2720</c:v>
                </c:pt>
                <c:pt idx="17">
                  <c:v>2710</c:v>
                </c:pt>
                <c:pt idx="18">
                  <c:v>2630</c:v>
                </c:pt>
                <c:pt idx="19">
                  <c:v>2750</c:v>
                </c:pt>
                <c:pt idx="20">
                  <c:v>2690</c:v>
                </c:pt>
                <c:pt idx="21">
                  <c:v>2800</c:v>
                </c:pt>
                <c:pt idx="22">
                  <c:v>2570</c:v>
                </c:pt>
                <c:pt idx="23">
                  <c:v>2700</c:v>
                </c:pt>
                <c:pt idx="24">
                  <c:v>2760</c:v>
                </c:pt>
                <c:pt idx="25">
                  <c:v>2610</c:v>
                </c:pt>
                <c:pt idx="26">
                  <c:v>2730</c:v>
                </c:pt>
                <c:pt idx="27">
                  <c:v>2670</c:v>
                </c:pt>
                <c:pt idx="28">
                  <c:v>2540</c:v>
                </c:pt>
                <c:pt idx="29">
                  <c:v>2580</c:v>
                </c:pt>
                <c:pt idx="30">
                  <c:v>2600</c:v>
                </c:pt>
                <c:pt idx="31">
                  <c:v>2520</c:v>
                </c:pt>
                <c:pt idx="32">
                  <c:v>2500</c:v>
                </c:pt>
                <c:pt idx="33">
                  <c:v>2740</c:v>
                </c:pt>
              </c:numCache>
            </c:numRef>
          </c:cat>
          <c:val>
            <c:numRef>
              <c:f>Sheet1!$C$2:$C$35</c:f>
              <c:numCache>
                <c:formatCode>#,##0_);[Red]\(#,##0\)</c:formatCode>
                <c:ptCount val="34"/>
                <c:pt idx="0">
                  <c:v>3619</c:v>
                </c:pt>
                <c:pt idx="1">
                  <c:v>1708</c:v>
                </c:pt>
                <c:pt idx="2">
                  <c:v>1423</c:v>
                </c:pt>
                <c:pt idx="3">
                  <c:v>1237</c:v>
                </c:pt>
                <c:pt idx="4">
                  <c:v>2090</c:v>
                </c:pt>
                <c:pt idx="5">
                  <c:v>2538</c:v>
                </c:pt>
                <c:pt idx="6">
                  <c:v>1341</c:v>
                </c:pt>
                <c:pt idx="7">
                  <c:v>1651</c:v>
                </c:pt>
                <c:pt idx="8">
                  <c:v>1402</c:v>
                </c:pt>
                <c:pt idx="9">
                  <c:v>1594</c:v>
                </c:pt>
                <c:pt idx="10">
                  <c:v>943</c:v>
                </c:pt>
                <c:pt idx="11">
                  <c:v>1118</c:v>
                </c:pt>
                <c:pt idx="12">
                  <c:v>1105</c:v>
                </c:pt>
                <c:pt idx="13">
                  <c:v>1042</c:v>
                </c:pt>
                <c:pt idx="14">
                  <c:v>1141</c:v>
                </c:pt>
                <c:pt idx="15">
                  <c:v>469</c:v>
                </c:pt>
                <c:pt idx="16">
                  <c:v>994</c:v>
                </c:pt>
                <c:pt idx="17">
                  <c:v>1327</c:v>
                </c:pt>
                <c:pt idx="18">
                  <c:v>1256</c:v>
                </c:pt>
                <c:pt idx="19">
                  <c:v>1730</c:v>
                </c:pt>
                <c:pt idx="20">
                  <c:v>1167</c:v>
                </c:pt>
                <c:pt idx="21">
                  <c:v>596</c:v>
                </c:pt>
                <c:pt idx="22">
                  <c:v>583</c:v>
                </c:pt>
                <c:pt idx="23">
                  <c:v>1015</c:v>
                </c:pt>
                <c:pt idx="24">
                  <c:v>1487</c:v>
                </c:pt>
                <c:pt idx="25">
                  <c:v>801</c:v>
                </c:pt>
                <c:pt idx="26">
                  <c:v>685</c:v>
                </c:pt>
                <c:pt idx="27">
                  <c:v>838</c:v>
                </c:pt>
                <c:pt idx="28">
                  <c:v>320</c:v>
                </c:pt>
                <c:pt idx="29">
                  <c:v>812</c:v>
                </c:pt>
                <c:pt idx="30">
                  <c:v>402</c:v>
                </c:pt>
                <c:pt idx="31">
                  <c:v>447</c:v>
                </c:pt>
                <c:pt idx="32">
                  <c:v>407</c:v>
                </c:pt>
                <c:pt idx="33">
                  <c:v>360</c:v>
                </c:pt>
              </c:numCache>
            </c:numRef>
          </c:val>
          <c:extLst>
            <c:ext xmlns:c16="http://schemas.microsoft.com/office/drawing/2014/chart" uri="{C3380CC4-5D6E-409C-BE32-E72D297353CC}">
              <c16:uniqueId val="{00000001-7FB0-4349-991E-AE26AC746EA2}"/>
            </c:ext>
          </c:extLst>
        </c:ser>
        <c:dLbls>
          <c:showLegendKey val="0"/>
          <c:showVal val="1"/>
          <c:showCatName val="0"/>
          <c:showSerName val="0"/>
          <c:showPercent val="0"/>
          <c:showBubbleSize val="0"/>
        </c:dLbls>
        <c:gapWidth val="60"/>
        <c:overlap val="100"/>
        <c:axId val="534597784"/>
        <c:axId val="534602376"/>
      </c:barChart>
      <c:catAx>
        <c:axId val="534597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1600" b="0" i="0" u="none" strike="noStrike" kern="120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crossAx val="534602376"/>
        <c:crosses val="autoZero"/>
        <c:auto val="1"/>
        <c:lblAlgn val="ctr"/>
        <c:lblOffset val="0"/>
        <c:noMultiLvlLbl val="0"/>
      </c:catAx>
      <c:valAx>
        <c:axId val="534602376"/>
        <c:scaling>
          <c:orientation val="minMax"/>
        </c:scaling>
        <c:delete val="1"/>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crossAx val="534597784"/>
        <c:crosses val="autoZero"/>
        <c:crossBetween val="between"/>
      </c:valAx>
      <c:spPr>
        <a:noFill/>
        <a:ln>
          <a:noFill/>
        </a:ln>
        <a:effectLst/>
      </c:spPr>
    </c:plotArea>
    <c:legend>
      <c:legendPos val="b"/>
      <c:legendEntry>
        <c:idx val="0"/>
        <c:delete val="1"/>
      </c:legendEntry>
      <c:layout>
        <c:manualLayout>
          <c:xMode val="edge"/>
          <c:yMode val="edge"/>
          <c:x val="0.73444692620659824"/>
          <c:y val="0.31927995773447287"/>
          <c:w val="0.17453643982456285"/>
          <c:h val="0.1013641436026618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Yu Gothic UI" panose="020B0500000000000000" pitchFamily="50" charset="-128"/>
              <a:ea typeface="Yu Gothic UI" panose="020B05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0.06936</cdr:x>
      <cdr:y>0.37526</cdr:y>
    </cdr:from>
    <cdr:to>
      <cdr:x>0.89595</cdr:x>
      <cdr:y>0.37526</cdr:y>
    </cdr:to>
    <cdr:cxnSp macro="">
      <cdr:nvCxnSpPr>
        <cdr:cNvPr id="3" name="直線コネクタ 2">
          <a:extLst xmlns:a="http://schemas.openxmlformats.org/drawingml/2006/main">
            <a:ext uri="{FF2B5EF4-FFF2-40B4-BE49-F238E27FC236}">
              <a16:creationId xmlns:a16="http://schemas.microsoft.com/office/drawing/2014/main" id="{68BE05A4-3B0A-FEB7-DEDB-A6D275EFF811}"/>
            </a:ext>
          </a:extLst>
        </cdr:cNvPr>
        <cdr:cNvCxnSpPr/>
      </cdr:nvCxnSpPr>
      <cdr:spPr>
        <a:xfrm xmlns:a="http://schemas.openxmlformats.org/drawingml/2006/main">
          <a:off x="864096" y="1800200"/>
          <a:ext cx="10297144" cy="0"/>
        </a:xfrm>
        <a:prstGeom xmlns:a="http://schemas.openxmlformats.org/drawingml/2006/main" prst="line">
          <a:avLst/>
        </a:prstGeom>
        <a:ln xmlns:a="http://schemas.openxmlformats.org/drawingml/2006/main" w="19050">
          <a:solidFill>
            <a:srgbClr val="FFC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17" tIns="45708" rIns="91417" bIns="45708"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839" y="2"/>
            <a:ext cx="2949787" cy="496967"/>
          </a:xfrm>
          <a:prstGeom prst="rect">
            <a:avLst/>
          </a:prstGeom>
        </p:spPr>
        <p:txBody>
          <a:bodyPr vert="horz" lIns="91417" tIns="45708" rIns="91417" bIns="45708" rtlCol="0"/>
          <a:lstStyle>
            <a:lvl1pPr algn="r">
              <a:defRPr sz="1200"/>
            </a:lvl1pPr>
          </a:lstStyle>
          <a:p>
            <a:fld id="{62961317-7402-4DC4-84B9-2FF0A74D070E}" type="datetimeFigureOut">
              <a:rPr kumimoji="1" lang="ja-JP" altLang="en-US" smtClean="0"/>
              <a:t>2023/9/21</a:t>
            </a:fld>
            <a:endParaRPr kumimoji="1" lang="ja-JP" altLang="en-US" dirty="0"/>
          </a:p>
        </p:txBody>
      </p:sp>
      <p:sp>
        <p:nvSpPr>
          <p:cNvPr id="4" name="フッター プレースホルダー 3"/>
          <p:cNvSpPr>
            <a:spLocks noGrp="1"/>
          </p:cNvSpPr>
          <p:nvPr>
            <p:ph type="ftr" sz="quarter" idx="2"/>
          </p:nvPr>
        </p:nvSpPr>
        <p:spPr>
          <a:xfrm>
            <a:off x="1" y="9440648"/>
            <a:ext cx="2949787" cy="496967"/>
          </a:xfrm>
          <a:prstGeom prst="rect">
            <a:avLst/>
          </a:prstGeom>
        </p:spPr>
        <p:txBody>
          <a:bodyPr vert="horz" lIns="91417" tIns="45708" rIns="91417" bIns="45708"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839" y="9440648"/>
            <a:ext cx="2949787" cy="496967"/>
          </a:xfrm>
          <a:prstGeom prst="rect">
            <a:avLst/>
          </a:prstGeom>
        </p:spPr>
        <p:txBody>
          <a:bodyPr vert="horz" lIns="91417" tIns="45708" rIns="91417" bIns="45708" rtlCol="0" anchor="b"/>
          <a:lstStyle>
            <a:lvl1pPr algn="r">
              <a:defRPr sz="1200"/>
            </a:lvl1pPr>
          </a:lstStyle>
          <a:p>
            <a:fld id="{4DB8F00A-6D93-42B5-87A8-801C4F5347BE}" type="slidenum">
              <a:rPr kumimoji="1" lang="ja-JP" altLang="en-US" smtClean="0"/>
              <a:t>‹#›</a:t>
            </a:fld>
            <a:endParaRPr kumimoji="1" lang="ja-JP" altLang="en-US" dirty="0"/>
          </a:p>
        </p:txBody>
      </p:sp>
    </p:spTree>
    <p:extLst>
      <p:ext uri="{BB962C8B-B14F-4D97-AF65-F5344CB8AC3E}">
        <p14:creationId xmlns:p14="http://schemas.microsoft.com/office/powerpoint/2010/main" val="2351404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17" tIns="45708" rIns="91417" bIns="4570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2"/>
            <a:ext cx="2949787" cy="496967"/>
          </a:xfrm>
          <a:prstGeom prst="rect">
            <a:avLst/>
          </a:prstGeom>
        </p:spPr>
        <p:txBody>
          <a:bodyPr vert="horz" lIns="91417" tIns="45708" rIns="91417" bIns="45708" rtlCol="0"/>
          <a:lstStyle>
            <a:lvl1pPr algn="r">
              <a:defRPr sz="1200"/>
            </a:lvl1pPr>
          </a:lstStyle>
          <a:p>
            <a:r>
              <a:rPr lang="en-US" altLang="ja-JP" dirty="0"/>
              <a:t>2020</a:t>
            </a:r>
            <a:r>
              <a:rPr lang="ja-JP" altLang="en-US" dirty="0"/>
              <a:t>年度版 豆辞典</a:t>
            </a:r>
            <a:endParaRPr kumimoji="1" lang="ja-JP" altLang="en-US" dirty="0"/>
          </a:p>
        </p:txBody>
      </p:sp>
      <p:sp>
        <p:nvSpPr>
          <p:cNvPr id="4" name="スライド イメージ プレースホルダー 3"/>
          <p:cNvSpPr>
            <a:spLocks noGrp="1" noRot="1" noChangeAspect="1"/>
          </p:cNvSpPr>
          <p:nvPr>
            <p:ph type="sldImg" idx="2"/>
          </p:nvPr>
        </p:nvSpPr>
        <p:spPr>
          <a:xfrm>
            <a:off x="77788" y="746125"/>
            <a:ext cx="6621462" cy="3725863"/>
          </a:xfrm>
          <a:prstGeom prst="rect">
            <a:avLst/>
          </a:prstGeom>
          <a:noFill/>
          <a:ln w="12700">
            <a:solidFill>
              <a:prstClr val="black"/>
            </a:solidFill>
          </a:ln>
        </p:spPr>
        <p:txBody>
          <a:bodyPr vert="horz" lIns="91417" tIns="45708" rIns="91417" bIns="45708" rtlCol="0" anchor="ctr"/>
          <a:lstStyle/>
          <a:p>
            <a:endParaRPr lang="ja-JP" altLang="en-US" dirty="0"/>
          </a:p>
        </p:txBody>
      </p:sp>
      <p:sp>
        <p:nvSpPr>
          <p:cNvPr id="5" name="ノート プレースホルダー 4"/>
          <p:cNvSpPr>
            <a:spLocks noGrp="1"/>
          </p:cNvSpPr>
          <p:nvPr>
            <p:ph type="body" sz="quarter" idx="3"/>
          </p:nvPr>
        </p:nvSpPr>
        <p:spPr>
          <a:xfrm>
            <a:off x="607951" y="4721188"/>
            <a:ext cx="5560975" cy="4856995"/>
          </a:xfrm>
          <a:prstGeom prst="rect">
            <a:avLst/>
          </a:prstGeom>
        </p:spPr>
        <p:txBody>
          <a:bodyPr vert="horz" lIns="91417" tIns="45708" rIns="91417" bIns="4570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17" tIns="45708" rIns="91417" bIns="4570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8"/>
            <a:ext cx="2949787" cy="496967"/>
          </a:xfrm>
          <a:prstGeom prst="rect">
            <a:avLst/>
          </a:prstGeom>
        </p:spPr>
        <p:txBody>
          <a:bodyPr vert="horz" lIns="91417" tIns="45708" rIns="91417" bIns="45708" rtlCol="0" anchor="b"/>
          <a:lstStyle>
            <a:lvl1pPr algn="r">
              <a:defRPr sz="1200"/>
            </a:lvl1pPr>
          </a:lstStyle>
          <a:p>
            <a:fld id="{445D418A-BF7D-4048-A3D1-F06ABC480ED5}" type="slidenum">
              <a:rPr kumimoji="1" lang="ja-JP" altLang="en-US" smtClean="0"/>
              <a:t>‹#›</a:t>
            </a:fld>
            <a:endParaRPr kumimoji="1" lang="ja-JP" altLang="en-US" dirty="0"/>
          </a:p>
        </p:txBody>
      </p:sp>
    </p:spTree>
    <p:extLst>
      <p:ext uri="{BB962C8B-B14F-4D97-AF65-F5344CB8AC3E}">
        <p14:creationId xmlns:p14="http://schemas.microsoft.com/office/powerpoint/2010/main" val="25570231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1pPr>
    <a:lvl2pPr marL="457200" algn="l" defTabSz="914400"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2pPr>
    <a:lvl3pPr marL="914400" algn="l" defTabSz="914400"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3pPr>
    <a:lvl4pPr marL="1371600" algn="l" defTabSz="914400"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4pPr>
    <a:lvl5pPr marL="1828800" algn="l" defTabSz="914400"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1</a:t>
            </a:fld>
            <a:endParaRPr kumimoji="1" lang="ja-JP" altLang="en-US" dirty="0"/>
          </a:p>
        </p:txBody>
      </p:sp>
    </p:spTree>
    <p:extLst>
      <p:ext uri="{BB962C8B-B14F-4D97-AF65-F5344CB8AC3E}">
        <p14:creationId xmlns:p14="http://schemas.microsoft.com/office/powerpoint/2010/main" val="110652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83307"/>
            <a:ext cx="5445760" cy="4657340"/>
          </a:xfrm>
        </p:spPr>
        <p:txBody>
          <a:bodyPr/>
          <a:lstStyle/>
          <a:p>
            <a:pPr>
              <a:lnSpc>
                <a:spcPct val="150000"/>
              </a:lnSpc>
            </a:pPr>
            <a:r>
              <a:rPr kumimoji="1" lang="ja-JP" altLang="en-US" sz="1800" dirty="0">
                <a:latin typeface="ＭＳ Ｐゴシック" panose="020B0600070205080204" pitchFamily="50" charset="-128"/>
                <a:ea typeface="ＭＳ Ｐゴシック" panose="020B0600070205080204" pitchFamily="50" charset="-128"/>
              </a:rPr>
              <a:t>ロータリー米山記念奨学生は、どのようにして選ばれるのでしょうか</a:t>
            </a:r>
            <a:endParaRPr kumimoji="1" lang="en-US" altLang="ja-JP" sz="1800" dirty="0">
              <a:latin typeface="ＭＳ Ｐゴシック" panose="020B0600070205080204" pitchFamily="50" charset="-128"/>
              <a:ea typeface="ＭＳ Ｐゴシック" panose="020B0600070205080204" pitchFamily="50" charset="-128"/>
            </a:endParaRPr>
          </a:p>
          <a:p>
            <a:pPr>
              <a:lnSpc>
                <a:spcPct val="150000"/>
              </a:lnSpc>
            </a:pPr>
            <a:endParaRPr kumimoji="1" lang="en-US" altLang="ja-JP" sz="1800" dirty="0">
              <a:latin typeface="ＭＳ Ｐゴシック" panose="020B0600070205080204" pitchFamily="50" charset="-128"/>
              <a:ea typeface="ＭＳ Ｐゴシック" panose="020B0600070205080204" pitchFamily="50" charset="-128"/>
            </a:endParaRPr>
          </a:p>
          <a:p>
            <a:pPr>
              <a:lnSpc>
                <a:spcPct val="150000"/>
              </a:lnSpc>
            </a:pPr>
            <a:r>
              <a:rPr kumimoji="1" lang="en-US" altLang="ja-JP" sz="1800" dirty="0">
                <a:latin typeface="ＭＳ Ｐゴシック" panose="020B0600070205080204" pitchFamily="50" charset="-128"/>
                <a:ea typeface="ＭＳ Ｐゴシック" panose="020B0600070205080204" pitchFamily="50" charset="-128"/>
              </a:rPr>
              <a:t>6</a:t>
            </a:r>
            <a:r>
              <a:rPr kumimoji="1" lang="ja-JP" altLang="en-US" sz="1800" dirty="0">
                <a:latin typeface="ＭＳ Ｐゴシック" panose="020B0600070205080204" pitchFamily="50" charset="-128"/>
                <a:ea typeface="ＭＳ Ｐゴシック" panose="020B0600070205080204" pitchFamily="50" charset="-128"/>
              </a:rPr>
              <a:t>月 指定校選定、推薦割当決定</a:t>
            </a:r>
            <a:endParaRPr kumimoji="1" lang="en-US" altLang="ja-JP" sz="1800" dirty="0">
              <a:latin typeface="ＭＳ Ｐゴシック" panose="020B0600070205080204" pitchFamily="50" charset="-128"/>
              <a:ea typeface="ＭＳ Ｐゴシック" panose="020B0600070205080204" pitchFamily="50" charset="-128"/>
            </a:endParaRPr>
          </a:p>
          <a:p>
            <a:pPr>
              <a:lnSpc>
                <a:spcPct val="150000"/>
              </a:lnSpc>
            </a:pPr>
            <a:r>
              <a:rPr kumimoji="1" lang="en-US" altLang="ja-JP" sz="1800" dirty="0">
                <a:latin typeface="ＭＳ Ｐゴシック" panose="020B0600070205080204" pitchFamily="50" charset="-128"/>
                <a:ea typeface="ＭＳ Ｐゴシック" panose="020B0600070205080204" pitchFamily="50" charset="-128"/>
              </a:rPr>
              <a:t>8</a:t>
            </a:r>
            <a:r>
              <a:rPr kumimoji="1" lang="ja-JP" altLang="en-US" sz="1800" dirty="0">
                <a:latin typeface="ＭＳ Ｐゴシック" panose="020B0600070205080204" pitchFamily="50" charset="-128"/>
                <a:ea typeface="ＭＳ Ｐゴシック" panose="020B0600070205080204" pitchFamily="50" charset="-128"/>
              </a:rPr>
              <a:t>月</a:t>
            </a:r>
            <a:r>
              <a:rPr kumimoji="1" lang="en-US" altLang="ja-JP" sz="1800" dirty="0">
                <a:latin typeface="ＭＳ Ｐゴシック" panose="020B0600070205080204" pitchFamily="50" charset="-128"/>
                <a:ea typeface="ＭＳ Ｐゴシック" panose="020B0600070205080204" pitchFamily="50" charset="-128"/>
              </a:rPr>
              <a:t>-10</a:t>
            </a:r>
            <a:r>
              <a:rPr kumimoji="1" lang="ja-JP" altLang="en-US" sz="1800" dirty="0">
                <a:latin typeface="ＭＳ Ｐゴシック" panose="020B0600070205080204" pitchFamily="50" charset="-128"/>
                <a:ea typeface="ＭＳ Ｐゴシック" panose="020B0600070205080204" pitchFamily="50" charset="-128"/>
              </a:rPr>
              <a:t>月 大学内での選考、申込受付（米山記念奨学会へ申し込みます）</a:t>
            </a:r>
            <a:endParaRPr kumimoji="1" lang="en-US" altLang="ja-JP" sz="1800" dirty="0">
              <a:latin typeface="ＭＳ Ｐゴシック" panose="020B0600070205080204" pitchFamily="50" charset="-128"/>
              <a:ea typeface="ＭＳ Ｐゴシック" panose="020B0600070205080204" pitchFamily="50" charset="-128"/>
            </a:endParaRPr>
          </a:p>
          <a:p>
            <a:pPr>
              <a:lnSpc>
                <a:spcPct val="150000"/>
              </a:lnSpc>
            </a:pPr>
            <a:r>
              <a:rPr kumimoji="1" lang="en-US" altLang="ja-JP" sz="1800" dirty="0">
                <a:latin typeface="ＭＳ Ｐゴシック" panose="020B0600070205080204" pitchFamily="50" charset="-128"/>
                <a:ea typeface="ＭＳ Ｐゴシック" panose="020B0600070205080204" pitchFamily="50" charset="-128"/>
              </a:rPr>
              <a:t>1</a:t>
            </a:r>
            <a:r>
              <a:rPr kumimoji="1" lang="ja-JP" altLang="en-US" sz="1800" dirty="0">
                <a:latin typeface="ＭＳ Ｐゴシック" panose="020B0600070205080204" pitchFamily="50" charset="-128"/>
                <a:ea typeface="ＭＳ Ｐゴシック" panose="020B0600070205080204" pitchFamily="50" charset="-128"/>
              </a:rPr>
              <a:t>月 地区内の選考委員による書類選考と面接試験を行います。（米山記念奨学会へ報告します）</a:t>
            </a:r>
            <a:endParaRPr kumimoji="1" lang="en-US" altLang="ja-JP" sz="1800" dirty="0">
              <a:latin typeface="ＭＳ Ｐゴシック" panose="020B0600070205080204" pitchFamily="50" charset="-128"/>
              <a:ea typeface="ＭＳ Ｐゴシック" panose="020B0600070205080204" pitchFamily="50" charset="-128"/>
            </a:endParaRPr>
          </a:p>
          <a:p>
            <a:pPr>
              <a:lnSpc>
                <a:spcPct val="150000"/>
              </a:lnSpc>
            </a:pPr>
            <a:r>
              <a:rPr kumimoji="1" lang="en-US" altLang="ja-JP" sz="1800" dirty="0">
                <a:latin typeface="ＭＳ Ｐゴシック" panose="020B0600070205080204" pitchFamily="50" charset="-128"/>
                <a:ea typeface="ＭＳ Ｐゴシック" panose="020B0600070205080204" pitchFamily="50" charset="-128"/>
              </a:rPr>
              <a:t>2</a:t>
            </a:r>
            <a:r>
              <a:rPr kumimoji="1" lang="ja-JP" altLang="en-US" sz="1800" dirty="0">
                <a:latin typeface="ＭＳ Ｐゴシック" panose="020B0600070205080204" pitchFamily="50" charset="-128"/>
                <a:ea typeface="ＭＳ Ｐゴシック" panose="020B0600070205080204" pitchFamily="50" charset="-128"/>
              </a:rPr>
              <a:t>月 奨学生が決まりましたら、世話クラブのお願いをさせていただきます。</a:t>
            </a:r>
          </a:p>
        </p:txBody>
      </p:sp>
      <p:sp>
        <p:nvSpPr>
          <p:cNvPr id="4" name="スライド番号プレースホルダー 3"/>
          <p:cNvSpPr>
            <a:spLocks noGrp="1"/>
          </p:cNvSpPr>
          <p:nvPr>
            <p:ph type="sldNum" sz="quarter" idx="10"/>
          </p:nvPr>
        </p:nvSpPr>
        <p:spPr/>
        <p:txBody>
          <a:bodyPr/>
          <a:lstStyle/>
          <a:p>
            <a:fld id="{DCB3A100-46C2-44F6-AB73-EF731A74EA55}" type="slidenum">
              <a:rPr kumimoji="1" lang="ja-JP" altLang="en-US" smtClean="0"/>
              <a:t>10</a:t>
            </a:fld>
            <a:endParaRPr kumimoji="1" lang="ja-JP" altLang="en-US"/>
          </a:p>
        </p:txBody>
      </p:sp>
    </p:spTree>
    <p:extLst>
      <p:ext uri="{BB962C8B-B14F-4D97-AF65-F5344CB8AC3E}">
        <p14:creationId xmlns:p14="http://schemas.microsoft.com/office/powerpoint/2010/main" val="2203752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defTabSz="922196">
              <a:defRPr/>
            </a:pPr>
            <a:r>
              <a:rPr kumimoji="1" lang="ja-JP" altLang="en-US" dirty="0"/>
              <a:t>さて、米山記念奨学生の採用は、全国統一の基準があります。</a:t>
            </a:r>
            <a:endParaRPr kumimoji="1" lang="en-US" altLang="ja-JP" dirty="0"/>
          </a:p>
          <a:p>
            <a:endParaRPr kumimoji="1" lang="en-US" altLang="ja-JP" dirty="0"/>
          </a:p>
          <a:p>
            <a:r>
              <a:rPr kumimoji="1" lang="ja-JP" altLang="en-US" dirty="0"/>
              <a:t>「将来の目標・留学の目的がきちんとしているかどうか」</a:t>
            </a:r>
            <a:endParaRPr kumimoji="1" lang="en-US" altLang="ja-JP" dirty="0"/>
          </a:p>
          <a:p>
            <a:r>
              <a:rPr kumimoji="1" lang="ja-JP" altLang="en-US" dirty="0"/>
              <a:t>「交流への熱意があるかどうか」</a:t>
            </a:r>
            <a:endParaRPr kumimoji="1" lang="en-US" altLang="ja-JP" dirty="0"/>
          </a:p>
          <a:p>
            <a:r>
              <a:rPr kumimoji="1" lang="ja-JP" altLang="en-US" dirty="0"/>
              <a:t>「人柄の良さ」</a:t>
            </a:r>
            <a:endParaRPr kumimoji="1" lang="en-US" altLang="ja-JP" dirty="0"/>
          </a:p>
          <a:p>
            <a:r>
              <a:rPr kumimoji="1" lang="ja-JP" altLang="en-US" dirty="0"/>
              <a:t>「コミュニケーション能力の高さ」</a:t>
            </a:r>
            <a:endParaRPr kumimoji="1" lang="en-US" altLang="ja-JP" dirty="0"/>
          </a:p>
          <a:p>
            <a:pPr defTabSz="922196">
              <a:defRPr/>
            </a:pPr>
            <a:br>
              <a:rPr lang="en-US" altLang="ja-JP" dirty="0"/>
            </a:br>
            <a:r>
              <a:rPr lang="ja-JP" altLang="en-US" dirty="0"/>
              <a:t>詳しい評価項目は公表していませんが、全国統一の評価</a:t>
            </a:r>
            <a:r>
              <a:rPr kumimoji="1" lang="ja-JP" altLang="en-US" dirty="0"/>
              <a:t>項目を使って、各地区の選考委員会が面接選考をしています。もちろん、応募書類の審査もしています。</a:t>
            </a:r>
            <a:endParaRPr kumimoji="1" lang="en-US" altLang="ja-JP" dirty="0"/>
          </a:p>
          <a:p>
            <a:endParaRPr kumimoji="1" lang="en-US" altLang="ja-JP" dirty="0"/>
          </a:p>
          <a:p>
            <a:r>
              <a:rPr kumimoji="1" lang="ja-JP" altLang="en-US" dirty="0"/>
              <a:t>ロータリー米山記念奨学会は</a:t>
            </a:r>
            <a:r>
              <a:rPr kumimoji="1" lang="en-US" altLang="ja-JP" dirty="0"/>
              <a:t>2012</a:t>
            </a:r>
            <a:r>
              <a:rPr kumimoji="1" lang="ja-JP" altLang="en-US" dirty="0"/>
              <a:t>年に公益財団法人となり、より一層の公平性・透明性を確保するため、このように全地区共通の選考基準で選考をしています。</a:t>
            </a:r>
            <a:endParaRPr kumimoji="1" lang="en-US" altLang="ja-JP" dirty="0"/>
          </a:p>
          <a:p>
            <a:pPr defTabSz="922196">
              <a:defRPr/>
            </a:pPr>
            <a:endParaRPr kumimoji="1" lang="en-US" altLang="ja-JP" dirty="0"/>
          </a:p>
          <a:p>
            <a:pPr defTabSz="922196">
              <a:defRPr/>
            </a:pPr>
            <a:r>
              <a:rPr kumimoji="1" lang="ja-JP" altLang="en-US" dirty="0"/>
              <a:t>そのうえで、例えば「国籍や県別割合の調整」「地区独自に実施するグループディスカッションの評価」など、地区の裁量を加えて良いことになっています。</a:t>
            </a:r>
            <a:endParaRPr kumimoji="1" lang="en-US" altLang="ja-JP" dirty="0"/>
          </a:p>
          <a:p>
            <a:endParaRPr kumimoji="1" lang="en-US" altLang="ja-JP" dirty="0"/>
          </a:p>
          <a:p>
            <a:r>
              <a:rPr kumimoji="1" lang="ja-JP" altLang="en-US" dirty="0"/>
              <a:t>米山奨学金はお金に困っている留学生の経済支援ではありません。</a:t>
            </a:r>
          </a:p>
          <a:p>
            <a:r>
              <a:rPr kumimoji="1" lang="ja-JP" altLang="en-US" dirty="0"/>
              <a:t>珍しい国だから、生活に困っているから、あるいは、学校の成績が優秀だから･･･。ただそれだけでは米山奨学生に合格しないのです。</a:t>
            </a:r>
            <a:endParaRPr kumimoji="1" lang="en-US" altLang="ja-JP" dirty="0"/>
          </a:p>
          <a:p>
            <a:r>
              <a:rPr lang="ja-JP" altLang="en-US" dirty="0"/>
              <a:t>将来、日本と世界とを結ぶ懸け橋となって国際社会で活躍し、ロータリーの良き理解者となる人材を育てる事業なのです。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11</a:t>
            </a:fld>
            <a:endParaRPr kumimoji="1" lang="ja-JP" altLang="en-US" dirty="0"/>
          </a:p>
        </p:txBody>
      </p:sp>
    </p:spTree>
    <p:extLst>
      <p:ext uri="{BB962C8B-B14F-4D97-AF65-F5344CB8AC3E}">
        <p14:creationId xmlns:p14="http://schemas.microsoft.com/office/powerpoint/2010/main" val="4227609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38200" y="785813"/>
            <a:ext cx="5130800" cy="2887662"/>
          </a:xfrm>
        </p:spPr>
      </p:sp>
      <p:sp>
        <p:nvSpPr>
          <p:cNvPr id="3" name="ノート プレースホルダー 2"/>
          <p:cNvSpPr>
            <a:spLocks noGrp="1"/>
          </p:cNvSpPr>
          <p:nvPr>
            <p:ph type="body" idx="1"/>
          </p:nvPr>
        </p:nvSpPr>
        <p:spPr>
          <a:xfrm>
            <a:off x="680721" y="3980329"/>
            <a:ext cx="5558714" cy="5649808"/>
          </a:xfrm>
        </p:spPr>
        <p:txBody>
          <a:bodyPr/>
          <a:lstStyle/>
          <a:p>
            <a:pPr marL="0" algn="l" rtl="0" eaLnBrk="1" fontAlgn="ctr" latinLnBrk="0" hangingPunct="1">
              <a:lnSpc>
                <a:spcPct val="150000"/>
              </a:lnSpc>
              <a:spcBef>
                <a:spcPts val="0"/>
              </a:spcBef>
              <a:spcAft>
                <a:spcPts val="0"/>
              </a:spcAft>
            </a:pP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2024</a:t>
            </a:r>
            <a:r>
              <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学年度の地区の割当数と新規採用数をお示しします。</a:t>
            </a:r>
            <a:endPar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l" rtl="0" eaLnBrk="1" fontAlgn="ctr" latinLnBrk="0" hangingPunct="1">
              <a:lnSpc>
                <a:spcPct val="150000"/>
              </a:lnSpc>
              <a:spcBef>
                <a:spcPts val="0"/>
              </a:spcBef>
              <a:spcAft>
                <a:spcPts val="0"/>
              </a:spcAft>
            </a:pP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2021</a:t>
            </a:r>
            <a:r>
              <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年度の寄付額をもとに奨学生の各地区へ割り当てが決められます。</a:t>
            </a:r>
            <a:endPar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l" rtl="0" eaLnBrk="1" fontAlgn="ctr" latinLnBrk="0" hangingPunct="1">
              <a:lnSpc>
                <a:spcPct val="150000"/>
              </a:lnSpc>
              <a:spcBef>
                <a:spcPts val="0"/>
              </a:spcBef>
              <a:spcAft>
                <a:spcPts val="0"/>
              </a:spcAft>
            </a:pPr>
            <a:r>
              <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当地区の新規米山記念奨学生の採用数は</a:t>
            </a: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17.5</a:t>
            </a:r>
            <a:r>
              <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名となります。</a:t>
            </a:r>
            <a:endPar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l" rtl="0" eaLnBrk="1" fontAlgn="ctr" latinLnBrk="0" hangingPunct="1">
              <a:lnSpc>
                <a:spcPct val="150000"/>
              </a:lnSpc>
              <a:spcBef>
                <a:spcPts val="0"/>
              </a:spcBef>
              <a:spcAft>
                <a:spcPts val="0"/>
              </a:spcAft>
            </a:pPr>
            <a:endPar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l" rtl="0" eaLnBrk="1" fontAlgn="ctr" latinLnBrk="0" hangingPunct="1">
              <a:lnSpc>
                <a:spcPct val="150000"/>
              </a:lnSpc>
              <a:spcBef>
                <a:spcPts val="0"/>
              </a:spcBef>
              <a:spcAft>
                <a:spcPts val="0"/>
              </a:spcAft>
            </a:pP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各地区の留学生有資格者数</a:t>
            </a: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1,389</a:t>
            </a: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名</a:t>
            </a:r>
            <a:endParaRPr lang="ja-JP" altLang="ja-JP" sz="1800" b="0" i="0" u="none" strike="noStrike" dirty="0">
              <a:effectLst/>
              <a:latin typeface="ＭＳ Ｐゴシック" panose="020B0600070205080204" pitchFamily="50" charset="-128"/>
              <a:ea typeface="ＭＳ Ｐゴシック" panose="020B0600070205080204" pitchFamily="50" charset="-128"/>
            </a:endParaRPr>
          </a:p>
          <a:p>
            <a:pPr marL="0" algn="l" rtl="0" eaLnBrk="1" fontAlgn="ctr" latinLnBrk="0" hangingPunct="1">
              <a:lnSpc>
                <a:spcPct val="150000"/>
              </a:lnSpc>
              <a:spcBef>
                <a:spcPts val="0"/>
              </a:spcBef>
              <a:spcAft>
                <a:spcPts val="0"/>
              </a:spcAft>
            </a:pP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地区</a:t>
            </a: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2021</a:t>
            </a: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年度一人当たりの平均寄付額</a:t>
            </a:r>
            <a:r>
              <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13,595</a:t>
            </a: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ctr" latinLnBrk="0" hangingPunct="1">
              <a:lnSpc>
                <a:spcPct val="150000"/>
              </a:lnSpc>
              <a:spcBef>
                <a:spcPts val="0"/>
              </a:spcBef>
              <a:spcAft>
                <a:spcPts val="0"/>
              </a:spcAft>
              <a:buClrTx/>
              <a:buSzTx/>
              <a:buFontTx/>
              <a:buNone/>
              <a:tabLst/>
              <a:defRPr/>
            </a:pPr>
            <a:r>
              <a:rPr lang="ja-JP" altLang="en-US" sz="1800" b="0" i="0" u="none" strike="noStrike" dirty="0">
                <a:effectLst/>
                <a:latin typeface="ＭＳ Ｐゴシック" panose="020B0600070205080204" pitchFamily="50" charset="-128"/>
                <a:ea typeface="ＭＳ Ｐゴシック" panose="020B0600070205080204" pitchFamily="50" charset="-128"/>
              </a:rPr>
              <a:t>全国</a:t>
            </a:r>
            <a:r>
              <a:rPr lang="en-US" altLang="ja-JP" sz="1800" b="0" i="0" u="none" strike="noStrike" dirty="0">
                <a:effectLst/>
                <a:latin typeface="ＭＳ Ｐゴシック" panose="020B0600070205080204" pitchFamily="50" charset="-128"/>
                <a:ea typeface="ＭＳ Ｐゴシック" panose="020B0600070205080204" pitchFamily="50" charset="-128"/>
              </a:rPr>
              <a:t>2021</a:t>
            </a:r>
            <a:r>
              <a:rPr lang="ja-JP" altLang="en-US" sz="1800" b="0" i="0" u="none" strike="noStrike" dirty="0">
                <a:effectLst/>
                <a:latin typeface="ＭＳ Ｐゴシック" panose="020B0600070205080204" pitchFamily="50" charset="-128"/>
                <a:ea typeface="ＭＳ Ｐゴシック" panose="020B0600070205080204" pitchFamily="50" charset="-128"/>
              </a:rPr>
              <a:t>年度寄付額　</a:t>
            </a:r>
            <a:r>
              <a:rPr lang="en-US" altLang="ja-JP" sz="1800" dirty="0">
                <a:latin typeface="+mn-ea"/>
                <a:ea typeface="+mn-ea"/>
              </a:rPr>
              <a:t>1,355,790,635</a:t>
            </a:r>
            <a:r>
              <a:rPr lang="ja-JP" altLang="en-US" sz="1800" dirty="0">
                <a:latin typeface="+mn-ea"/>
                <a:ea typeface="+mn-ea"/>
              </a:rPr>
              <a:t>円（</a:t>
            </a:r>
            <a:r>
              <a:rPr lang="en-US" altLang="ja-JP" sz="1800" dirty="0">
                <a:latin typeface="+mn-ea"/>
                <a:ea typeface="+mn-ea"/>
              </a:rPr>
              <a:t>13</a:t>
            </a:r>
            <a:r>
              <a:rPr lang="ja-JP" altLang="en-US" sz="1800" dirty="0">
                <a:latin typeface="+mn-ea"/>
                <a:ea typeface="+mn-ea"/>
              </a:rPr>
              <a:t>億</a:t>
            </a:r>
            <a:r>
              <a:rPr lang="en-US" altLang="ja-JP" sz="1800" dirty="0">
                <a:latin typeface="+mn-ea"/>
                <a:ea typeface="+mn-ea"/>
              </a:rPr>
              <a:t>5,579</a:t>
            </a:r>
            <a:r>
              <a:rPr lang="ja-JP" altLang="en-US" sz="1800" dirty="0">
                <a:latin typeface="+mn-ea"/>
                <a:ea typeface="+mn-ea"/>
              </a:rPr>
              <a:t>万円）</a:t>
            </a:r>
            <a:endParaRPr lang="ja-JP" altLang="ja-JP" sz="1800" b="0" i="0" u="none" strike="noStrike" dirty="0">
              <a:effectLst/>
              <a:latin typeface="ＭＳ Ｐゴシック" panose="020B0600070205080204" pitchFamily="50" charset="-128"/>
              <a:ea typeface="ＭＳ Ｐゴシック" panose="020B0600070205080204" pitchFamily="50" charset="-128"/>
            </a:endParaRPr>
          </a:p>
          <a:p>
            <a:pPr marL="0" algn="l" rtl="0" eaLnBrk="1" fontAlgn="ctr" latinLnBrk="0" hangingPunct="1">
              <a:lnSpc>
                <a:spcPct val="150000"/>
              </a:lnSpc>
              <a:spcBef>
                <a:spcPts val="0"/>
              </a:spcBef>
              <a:spcAft>
                <a:spcPts val="0"/>
              </a:spcAft>
            </a:pP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地区</a:t>
            </a: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2021</a:t>
            </a:r>
            <a:r>
              <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の寄付額</a:t>
            </a:r>
            <a:r>
              <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39,875,907</a:t>
            </a: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(3,987</a:t>
            </a:r>
            <a:r>
              <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万円）</a:t>
            </a:r>
            <a:endPar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l" rtl="0" eaLnBrk="1" fontAlgn="ctr" latinLnBrk="0" hangingPunct="1">
              <a:lnSpc>
                <a:spcPct val="150000"/>
              </a:lnSpc>
              <a:spcBef>
                <a:spcPts val="0"/>
              </a:spcBef>
              <a:spcAft>
                <a:spcPts val="0"/>
              </a:spcAft>
            </a:pPr>
            <a:endPar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l" rtl="0" eaLnBrk="1" fontAlgn="ctr" latinLnBrk="0" hangingPunct="1">
              <a:lnSpc>
                <a:spcPct val="150000"/>
              </a:lnSpc>
              <a:spcBef>
                <a:spcPts val="0"/>
              </a:spcBef>
              <a:spcAft>
                <a:spcPts val="0"/>
              </a:spcAft>
            </a:pPr>
            <a:r>
              <a:rPr lang="ja-JP" altLang="en-US" sz="1800" b="0" i="0" u="none" strike="noStrike" dirty="0">
                <a:effectLst/>
                <a:latin typeface="ＭＳ Ｐゴシック" panose="020B0600070205080204" pitchFamily="50" charset="-128"/>
                <a:ea typeface="ＭＳ Ｐゴシック" panose="020B0600070205080204" pitchFamily="50" charset="-128"/>
              </a:rPr>
              <a:t>全国　割当数　</a:t>
            </a:r>
            <a:r>
              <a:rPr lang="en-US" altLang="ja-JP" sz="1800" b="0" i="0" u="none" strike="noStrike" dirty="0">
                <a:effectLst/>
                <a:latin typeface="ＭＳ Ｐゴシック" panose="020B0600070205080204" pitchFamily="50" charset="-128"/>
                <a:ea typeface="ＭＳ Ｐゴシック" panose="020B0600070205080204" pitchFamily="50" charset="-128"/>
              </a:rPr>
              <a:t>889</a:t>
            </a:r>
            <a:r>
              <a:rPr lang="ja-JP" altLang="en-US" sz="1800" b="0" i="0" u="none" strike="noStrike" dirty="0">
                <a:effectLst/>
                <a:latin typeface="ＭＳ Ｐゴシック" panose="020B0600070205080204" pitchFamily="50" charset="-128"/>
                <a:ea typeface="ＭＳ Ｐゴシック" panose="020B0600070205080204" pitchFamily="50" charset="-128"/>
              </a:rPr>
              <a:t>名</a:t>
            </a:r>
            <a:endParaRPr lang="ja-JP" altLang="ja-JP" sz="1800" b="0" i="0" u="none" strike="noStrike" dirty="0">
              <a:effectLst/>
              <a:latin typeface="ＭＳ Ｐゴシック" panose="020B0600070205080204" pitchFamily="50" charset="-128"/>
              <a:ea typeface="ＭＳ Ｐゴシック" panose="020B0600070205080204" pitchFamily="50" charset="-128"/>
            </a:endParaRPr>
          </a:p>
          <a:p>
            <a:pPr marL="0" algn="l" rtl="0" eaLnBrk="1" fontAlgn="ctr" latinLnBrk="0" hangingPunct="1">
              <a:lnSpc>
                <a:spcPct val="150000"/>
              </a:lnSpc>
              <a:spcBef>
                <a:spcPts val="0"/>
              </a:spcBef>
              <a:spcAft>
                <a:spcPts val="0"/>
              </a:spcAft>
            </a:pP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第</a:t>
            </a: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2690</a:t>
            </a: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地区 割り当て数</a:t>
            </a:r>
            <a:r>
              <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22 </a:t>
            </a: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名</a:t>
            </a:r>
            <a:endParaRPr lang="ja-JP" altLang="ja-JP" sz="1800" b="0" i="0" u="none" strike="noStrike" dirty="0">
              <a:effectLst/>
              <a:latin typeface="ＭＳ Ｐゴシック" panose="020B0600070205080204" pitchFamily="50" charset="-128"/>
              <a:ea typeface="ＭＳ Ｐゴシック" panose="020B0600070205080204" pitchFamily="50" charset="-128"/>
            </a:endParaRPr>
          </a:p>
          <a:p>
            <a:pPr marL="0" algn="l" rtl="0" eaLnBrk="1" fontAlgn="ctr" latinLnBrk="0" hangingPunct="1">
              <a:lnSpc>
                <a:spcPct val="150000"/>
              </a:lnSpc>
              <a:spcBef>
                <a:spcPts val="0"/>
              </a:spcBef>
              <a:spcAft>
                <a:spcPts val="0"/>
              </a:spcAft>
            </a:pP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2024</a:t>
            </a: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a:t>
            </a: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月以降継続奨学生数</a:t>
            </a: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4.5</a:t>
            </a: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名</a:t>
            </a:r>
            <a:endParaRPr lang="ja-JP" altLang="ja-JP" sz="1800" b="0" i="0" u="none" strike="noStrike" dirty="0">
              <a:effectLst/>
              <a:latin typeface="ＭＳ Ｐゴシック" panose="020B0600070205080204" pitchFamily="50" charset="-128"/>
              <a:ea typeface="ＭＳ Ｐゴシック" panose="020B0600070205080204" pitchFamily="50" charset="-128"/>
            </a:endParaRPr>
          </a:p>
          <a:p>
            <a:pPr marL="0" algn="l" rtl="0" eaLnBrk="1" fontAlgn="ctr" latinLnBrk="0" hangingPunct="1">
              <a:lnSpc>
                <a:spcPct val="150000"/>
              </a:lnSpc>
              <a:spcBef>
                <a:spcPts val="0"/>
              </a:spcBef>
              <a:spcAft>
                <a:spcPts val="0"/>
              </a:spcAft>
            </a:pP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2024</a:t>
            </a:r>
            <a:r>
              <a:rPr kumimoji="1" lang="ja-JP"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学年度 新規採用数</a:t>
            </a:r>
            <a:r>
              <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kumimoji="1" lang="en-US" altLang="ja-JP"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17.5</a:t>
            </a:r>
            <a:r>
              <a:rPr kumimoji="1" lang="ja-JP" altLang="en-US" sz="18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名</a:t>
            </a:r>
            <a:endParaRPr kumimoji="1" lang="en-US" altLang="ja-JP" sz="1800" b="0" i="0" u="none" strike="noStrike" kern="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l" rtl="0" eaLnBrk="1" fontAlgn="ctr" latinLnBrk="0" hangingPunct="1">
              <a:lnSpc>
                <a:spcPct val="150000"/>
              </a:lnSpc>
              <a:spcBef>
                <a:spcPts val="0"/>
              </a:spcBef>
              <a:spcAft>
                <a:spcPts val="0"/>
              </a:spcAft>
            </a:pPr>
            <a:endParaRPr kumimoji="1" lang="en-US" altLang="ja-JP" sz="1800" b="0" i="0" u="none" strike="noStrike" kern="1200" dirty="0">
              <a:solidFill>
                <a:srgbClr val="C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l" rtl="0" eaLnBrk="1" fontAlgn="ctr" latinLnBrk="0" hangingPunct="1">
              <a:lnSpc>
                <a:spcPct val="150000"/>
              </a:lnSpc>
              <a:spcBef>
                <a:spcPts val="0"/>
              </a:spcBef>
              <a:spcAft>
                <a:spcPts val="0"/>
              </a:spcAft>
            </a:pPr>
            <a:endParaRPr kumimoji="1" lang="en-US" altLang="ja-JP" sz="1800" b="0" i="0" u="none" strike="noStrike" kern="1200" dirty="0">
              <a:solidFill>
                <a:srgbClr val="C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l" rtl="0" eaLnBrk="1" fontAlgn="ctr" latinLnBrk="0" hangingPunct="1">
              <a:lnSpc>
                <a:spcPct val="150000"/>
              </a:lnSpc>
              <a:spcBef>
                <a:spcPts val="0"/>
              </a:spcBef>
              <a:spcAft>
                <a:spcPts val="0"/>
              </a:spcAft>
            </a:pPr>
            <a:endParaRPr kumimoji="1" lang="en-US" altLang="ja-JP" sz="1800" b="0" i="0" u="none" strike="noStrike" kern="1200" dirty="0">
              <a:solidFill>
                <a:srgbClr val="C00000"/>
              </a:solidFill>
              <a:effectLst/>
              <a:latin typeface="ＭＳ Ｐゴシック" panose="020B0600070205080204" pitchFamily="50" charset="-128"/>
              <a:ea typeface="ＭＳ Ｐゴシック" panose="020B0600070205080204" pitchFamily="50" charset="-128"/>
            </a:endParaRPr>
          </a:p>
          <a:p>
            <a:pPr>
              <a:lnSpc>
                <a:spcPct val="150000"/>
              </a:lnSpc>
            </a:pP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1B1B6DA6-E28A-4997-A15E-3E0D8E3BDBDC}" type="slidenum">
              <a:rPr kumimoji="1" lang="ja-JP" altLang="en-US" smtClean="0"/>
              <a:t>12</a:t>
            </a:fld>
            <a:endParaRPr kumimoji="1" lang="ja-JP" altLang="en-US"/>
          </a:p>
        </p:txBody>
      </p:sp>
    </p:spTree>
    <p:extLst>
      <p:ext uri="{BB962C8B-B14F-4D97-AF65-F5344CB8AC3E}">
        <p14:creationId xmlns:p14="http://schemas.microsoft.com/office/powerpoint/2010/main" val="226177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r>
              <a:rPr kumimoji="1" lang="ja-JP" altLang="en-US" dirty="0"/>
              <a:t>当地区では、</a:t>
            </a:r>
            <a:r>
              <a:rPr kumimoji="1" lang="en-US" altLang="ja-JP" dirty="0"/>
              <a:t>2023</a:t>
            </a:r>
            <a:r>
              <a:rPr kumimoji="1" lang="ja-JP" altLang="en-US" dirty="0"/>
              <a:t>学年度、新規奨学生</a:t>
            </a:r>
            <a:r>
              <a:rPr kumimoji="1" lang="en-US" altLang="ja-JP" dirty="0"/>
              <a:t>24</a:t>
            </a:r>
            <a:r>
              <a:rPr kumimoji="1" lang="ja-JP" altLang="en-US" dirty="0"/>
              <a:t>名、継続奨学生</a:t>
            </a:r>
            <a:r>
              <a:rPr kumimoji="1" lang="en-US" altLang="ja-JP" dirty="0"/>
              <a:t>2</a:t>
            </a:r>
            <a:r>
              <a:rPr kumimoji="1" lang="ja-JP" altLang="en-US" dirty="0"/>
              <a:t>名、海外応募者対象奨学生</a:t>
            </a:r>
            <a:r>
              <a:rPr kumimoji="1" lang="en-US" altLang="ja-JP" dirty="0"/>
              <a:t>1</a:t>
            </a:r>
            <a:r>
              <a:rPr kumimoji="1" lang="ja-JP" altLang="en-US" dirty="0"/>
              <a:t>名（秋入学）を受け入れています。</a:t>
            </a:r>
            <a:endParaRPr kumimoji="1" lang="en-US" altLang="ja-JP" dirty="0"/>
          </a:p>
          <a:p>
            <a:r>
              <a:rPr kumimoji="1" lang="ja-JP" altLang="en-US" dirty="0"/>
              <a:t>奨学生一覧表は、本日の資料に入れさせていただいております。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13</a:t>
            </a:fld>
            <a:endParaRPr kumimoji="1" lang="ja-JP" altLang="en-US" dirty="0"/>
          </a:p>
        </p:txBody>
      </p:sp>
    </p:spTree>
    <p:extLst>
      <p:ext uri="{BB962C8B-B14F-4D97-AF65-F5344CB8AC3E}">
        <p14:creationId xmlns:p14="http://schemas.microsoft.com/office/powerpoint/2010/main" val="1837459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kumimoji="1" lang="ja-JP" altLang="en-US" dirty="0"/>
              <a:t>次に、寄付金についてお話しします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14</a:t>
            </a:fld>
            <a:endParaRPr kumimoji="1" lang="ja-JP" altLang="en-US" dirty="0"/>
          </a:p>
        </p:txBody>
      </p:sp>
    </p:spTree>
    <p:extLst>
      <p:ext uri="{BB962C8B-B14F-4D97-AF65-F5344CB8AC3E}">
        <p14:creationId xmlns:p14="http://schemas.microsoft.com/office/powerpoint/2010/main" val="3651378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8" y="746125"/>
            <a:ext cx="6621462" cy="3725863"/>
          </a:xfrm>
        </p:spPr>
      </p:sp>
      <p:sp>
        <p:nvSpPr>
          <p:cNvPr id="3" name="ノート プレースホルダー 2"/>
          <p:cNvSpPr>
            <a:spLocks noGrp="1"/>
          </p:cNvSpPr>
          <p:nvPr>
            <p:ph type="body" idx="1"/>
          </p:nvPr>
        </p:nvSpPr>
        <p:spPr/>
        <p:txBody>
          <a:bodyPr/>
          <a:lstStyle/>
          <a:p>
            <a:r>
              <a:rPr kumimoji="1" lang="ja-JP" altLang="en-US" dirty="0"/>
              <a:t>米山記念奨学会への寄付は大きく</a:t>
            </a:r>
            <a:r>
              <a:rPr kumimoji="1" lang="en-US" altLang="ja-JP" dirty="0"/>
              <a:t>2</a:t>
            </a:r>
            <a:r>
              <a:rPr kumimoji="1" lang="ja-JP" altLang="en-US" dirty="0"/>
              <a:t>種類です。</a:t>
            </a:r>
            <a:endParaRPr kumimoji="1" lang="en-US" altLang="ja-JP" dirty="0"/>
          </a:p>
          <a:p>
            <a:r>
              <a:rPr kumimoji="1" lang="ja-JP" altLang="en-US" dirty="0"/>
              <a:t>クラブから会員数分を納める「普通寄付金」と、それ以外に、個人・法人・クラブから任意で出す「特別寄付金」です。</a:t>
            </a:r>
            <a:endParaRPr kumimoji="1" lang="en-US" altLang="ja-JP" dirty="0"/>
          </a:p>
          <a:p>
            <a:endParaRPr kumimoji="1" lang="en-US" altLang="ja-JP" dirty="0"/>
          </a:p>
          <a:p>
            <a:r>
              <a:rPr kumimoji="1" lang="ja-JP" altLang="en-US" dirty="0"/>
              <a:t>「普通寄付金」は、かつて米山奨学会が財団法人を設立しようとした際、当時の文部省はなかなか首を縦にふってくれませんでした。そこで、普通寄付金の確約を国内全クラブからもらい、安定財源とすることを約束したことにより、ようやく財団法人の設立の認可が下りたという経緯があるもので、大切な役割を担っています。</a:t>
            </a:r>
            <a:endParaRPr kumimoji="1" lang="en-US" altLang="ja-JP" dirty="0"/>
          </a:p>
          <a:p>
            <a:endParaRPr kumimoji="1" lang="en-US" altLang="ja-JP" dirty="0"/>
          </a:p>
          <a:p>
            <a:r>
              <a:rPr kumimoji="1" lang="ja-JP" altLang="en-US" dirty="0"/>
              <a:t>「特別寄付金」は、任意でしていただくものです。こちらは個人やクラブ、法人の実績となり、表彰の対象となります。</a:t>
            </a:r>
            <a:endParaRPr kumimoji="1" lang="en-US" altLang="ja-JP" dirty="0"/>
          </a:p>
          <a:p>
            <a:endParaRPr kumimoji="1" lang="en-US" altLang="ja-JP" dirty="0"/>
          </a:p>
          <a:p>
            <a:r>
              <a:rPr kumimoji="1" lang="ja-JP" altLang="en-US" dirty="0"/>
              <a:t>米山奨学会への寄付は寄付金控除の対象となり、確定申告をすれば、所得税、法人税の税制優遇を受けることができます。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15</a:t>
            </a:fld>
            <a:endParaRPr kumimoji="1" lang="ja-JP" altLang="en-US" dirty="0"/>
          </a:p>
        </p:txBody>
      </p:sp>
    </p:spTree>
    <p:extLst>
      <p:ext uri="{BB962C8B-B14F-4D97-AF65-F5344CB8AC3E}">
        <p14:creationId xmlns:p14="http://schemas.microsoft.com/office/powerpoint/2010/main" val="36586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8" y="746125"/>
            <a:ext cx="6621462" cy="3725863"/>
          </a:xfrm>
        </p:spPr>
      </p:sp>
      <p:sp>
        <p:nvSpPr>
          <p:cNvPr id="3" name="ノート プレースホルダー 2"/>
          <p:cNvSpPr>
            <a:spLocks noGrp="1"/>
          </p:cNvSpPr>
          <p:nvPr>
            <p:ph type="body" idx="1"/>
          </p:nvPr>
        </p:nvSpPr>
        <p:spPr/>
        <p:txBody>
          <a:bodyPr/>
          <a:lstStyle/>
          <a:p>
            <a:pPr>
              <a:lnSpc>
                <a:spcPct val="150000"/>
              </a:lnSpc>
            </a:pPr>
            <a:r>
              <a:rPr kumimoji="1" lang="en-US" altLang="ja-JP" sz="1200" dirty="0">
                <a:latin typeface="ＭＳ Ｐゴシック" panose="020B0600070205080204" pitchFamily="50" charset="-128"/>
                <a:ea typeface="ＭＳ Ｐゴシック" panose="020B0600070205080204" pitchFamily="50" charset="-128"/>
              </a:rPr>
              <a:t>2023-24</a:t>
            </a:r>
            <a:r>
              <a:rPr kumimoji="1" lang="ja-JP" altLang="en-US" sz="1200" dirty="0">
                <a:latin typeface="ＭＳ Ｐゴシック" panose="020B0600070205080204" pitchFamily="50" charset="-128"/>
                <a:ea typeface="ＭＳ Ｐゴシック" panose="020B0600070205080204" pitchFamily="50" charset="-128"/>
              </a:rPr>
              <a:t>年度地区目標は、普通寄付</a:t>
            </a:r>
            <a:r>
              <a:rPr kumimoji="1" lang="en-US" altLang="ja-JP" sz="1200" dirty="0">
                <a:latin typeface="ＭＳ Ｐゴシック" panose="020B0600070205080204" pitchFamily="50" charset="-128"/>
                <a:ea typeface="ＭＳ Ｐゴシック" panose="020B0600070205080204" pitchFamily="50" charset="-128"/>
              </a:rPr>
              <a:t>5000</a:t>
            </a:r>
            <a:r>
              <a:rPr kumimoji="1" lang="ja-JP" altLang="en-US" sz="1200" dirty="0">
                <a:latin typeface="ＭＳ Ｐゴシック" panose="020B0600070205080204" pitchFamily="50" charset="-128"/>
                <a:ea typeface="ＭＳ Ｐゴシック" panose="020B0600070205080204" pitchFamily="50" charset="-128"/>
              </a:rPr>
              <a:t>円</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人 特別寄付</a:t>
            </a:r>
            <a:r>
              <a:rPr kumimoji="1" lang="en-US" altLang="ja-JP" sz="1200" dirty="0">
                <a:latin typeface="ＭＳ Ｐゴシック" panose="020B0600070205080204" pitchFamily="50" charset="-128"/>
                <a:ea typeface="ＭＳ Ｐゴシック" panose="020B0600070205080204" pitchFamily="50" charset="-128"/>
              </a:rPr>
              <a:t>10,000</a:t>
            </a:r>
            <a:r>
              <a:rPr kumimoji="1" lang="ja-JP" altLang="en-US" sz="1200" dirty="0">
                <a:latin typeface="ＭＳ Ｐゴシック" panose="020B0600070205080204" pitchFamily="50" charset="-128"/>
                <a:ea typeface="ＭＳ Ｐゴシック" panose="020B0600070205080204" pitchFamily="50" charset="-128"/>
              </a:rPr>
              <a:t>円</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人とさせていただいております。</a:t>
            </a:r>
            <a:endParaRPr kumimoji="1" lang="en-US" altLang="ja-JP" sz="1200" dirty="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1200" dirty="0">
                <a:latin typeface="ＭＳ Ｐゴシック" panose="020B0600070205080204" pitchFamily="50" charset="-128"/>
                <a:ea typeface="ＭＳ Ｐゴシック" panose="020B0600070205080204" pitchFamily="50" charset="-128"/>
              </a:rPr>
              <a:t>皆さまのご協力をお願いいたします。</a:t>
            </a:r>
            <a:endParaRPr kumimoji="1" lang="en-US" altLang="ja-JP" sz="1200" dirty="0">
              <a:latin typeface="ＭＳ Ｐゴシック" panose="020B0600070205080204" pitchFamily="50" charset="-128"/>
              <a:ea typeface="ＭＳ Ｐゴシック" panose="020B0600070205080204" pitchFamily="50" charset="-128"/>
            </a:endParaRPr>
          </a:p>
          <a:p>
            <a:pPr defTabSz="914321">
              <a:defRPr/>
            </a:pPr>
            <a:endParaRPr kumimoji="1" lang="ja-JP" altLang="en-US" dirty="0"/>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16</a:t>
            </a:fld>
            <a:endParaRPr kumimoji="1" lang="ja-JP" altLang="en-US" dirty="0"/>
          </a:p>
        </p:txBody>
      </p:sp>
    </p:spTree>
    <p:extLst>
      <p:ext uri="{BB962C8B-B14F-4D97-AF65-F5344CB8AC3E}">
        <p14:creationId xmlns:p14="http://schemas.microsoft.com/office/powerpoint/2010/main" val="131285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米山記念奨学会への特別寄付金は、表彰の対象となります。</a:t>
            </a:r>
            <a:endParaRPr kumimoji="1" lang="en-US" altLang="ja-JP" dirty="0"/>
          </a:p>
          <a:p>
            <a:r>
              <a:rPr kumimoji="1" lang="ja-JP" altLang="en-US" dirty="0"/>
              <a:t>個人として特別寄付をした場合、累計で</a:t>
            </a:r>
            <a:r>
              <a:rPr kumimoji="1" lang="en-US" altLang="ja-JP" dirty="0"/>
              <a:t>10</a:t>
            </a:r>
            <a:r>
              <a:rPr kumimoji="1" lang="ja-JP" altLang="en-US" dirty="0"/>
              <a:t>万円に達すると「米山功労者」となり、米山奨学会から感謝状が贈られます。</a:t>
            </a:r>
            <a:endParaRPr kumimoji="1" lang="en-US" altLang="ja-JP" dirty="0"/>
          </a:p>
          <a:p>
            <a:r>
              <a:rPr kumimoji="1" lang="ja-JP" altLang="en-US" dirty="0"/>
              <a:t>今年度（</a:t>
            </a:r>
            <a:r>
              <a:rPr kumimoji="1" lang="en-US" altLang="ja-JP" dirty="0"/>
              <a:t>2023</a:t>
            </a:r>
            <a:r>
              <a:rPr kumimoji="1" lang="ja-JP" altLang="en-US" dirty="0"/>
              <a:t>年度）から表彰制度が一部変わり、累計</a:t>
            </a:r>
            <a:r>
              <a:rPr kumimoji="1" lang="en-US" altLang="ja-JP" dirty="0"/>
              <a:t>50</a:t>
            </a:r>
            <a:r>
              <a:rPr kumimoji="1" lang="ja-JP" altLang="en-US" dirty="0"/>
              <a:t>万円になった方に、新たにピンバッジが贈られることになりました。</a:t>
            </a:r>
            <a:endParaRPr kumimoji="1" lang="en-US" altLang="ja-JP" dirty="0"/>
          </a:p>
          <a:p>
            <a:r>
              <a:rPr kumimoji="1" lang="ja-JP" altLang="en-US" dirty="0"/>
              <a:t>こうしたこともモチベーションの一つにしていただき、ぜひ、継続的に寄付をしていただけますよう、お願いいたします。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17</a:t>
            </a:fld>
            <a:endParaRPr kumimoji="1" lang="ja-JP" altLang="en-US" dirty="0"/>
          </a:p>
        </p:txBody>
      </p:sp>
    </p:spTree>
    <p:extLst>
      <p:ext uri="{BB962C8B-B14F-4D97-AF65-F5344CB8AC3E}">
        <p14:creationId xmlns:p14="http://schemas.microsoft.com/office/powerpoint/2010/main" val="128053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r>
              <a:rPr kumimoji="1" lang="ja-JP" altLang="en-US" dirty="0"/>
              <a:t>これは、地区別の個人平均寄付額です。</a:t>
            </a:r>
            <a:endParaRPr kumimoji="1" lang="en-US" altLang="ja-JP" dirty="0"/>
          </a:p>
          <a:p>
            <a:endParaRPr kumimoji="1" lang="en-US" altLang="ja-JP" dirty="0"/>
          </a:p>
          <a:p>
            <a:r>
              <a:rPr kumimoji="1" lang="ja-JP" altLang="en-US" dirty="0"/>
              <a:t>昨年度の全国平均は</a:t>
            </a:r>
            <a:r>
              <a:rPr kumimoji="1" lang="en-US" altLang="ja-JP" dirty="0"/>
              <a:t>16,960</a:t>
            </a:r>
            <a:r>
              <a:rPr kumimoji="1" lang="ja-JP" altLang="en-US" dirty="0"/>
              <a:t>円で、その前の年度より全体で</a:t>
            </a:r>
            <a:r>
              <a:rPr kumimoji="1" lang="en-US" altLang="ja-JP" dirty="0"/>
              <a:t>989</a:t>
            </a:r>
            <a:r>
              <a:rPr kumimoji="1" lang="ja-JP" altLang="en-US" dirty="0"/>
              <a:t>円アップしました。</a:t>
            </a:r>
            <a:endParaRPr kumimoji="1" lang="en-US" altLang="ja-JP" dirty="0"/>
          </a:p>
          <a:p>
            <a:endParaRPr kumimoji="1" lang="en-US" altLang="ja-JP" dirty="0"/>
          </a:p>
          <a:p>
            <a:r>
              <a:rPr kumimoji="1" lang="ja-JP" altLang="en-US" dirty="0"/>
              <a:t>当地区は緑色の矢印のところで、一人あたりの平均は</a:t>
            </a:r>
            <a:r>
              <a:rPr kumimoji="1" lang="en-US" altLang="ja-JP" dirty="0"/>
              <a:t>13,882</a:t>
            </a:r>
            <a:r>
              <a:rPr kumimoji="1" lang="ja-JP" altLang="en-US" dirty="0"/>
              <a:t>円、全国で</a:t>
            </a:r>
            <a:r>
              <a:rPr kumimoji="1" lang="en-US" altLang="ja-JP" dirty="0"/>
              <a:t>19</a:t>
            </a:r>
            <a:r>
              <a:rPr kumimoji="1" lang="ja-JP" altLang="en-US" dirty="0"/>
              <a:t>番目のご寄付をいただきました。皆さまのご協力に心より感謝申し上げます。</a:t>
            </a:r>
            <a:endParaRPr kumimoji="1" lang="en-US" altLang="ja-JP" dirty="0"/>
          </a:p>
          <a:p>
            <a:endParaRPr kumimoji="1" lang="en-US" altLang="ja-JP" dirty="0"/>
          </a:p>
          <a:p>
            <a:endParaRPr kumimoji="1" lang="en-US" altLang="ja-JP" dirty="0"/>
          </a:p>
          <a:p>
            <a:r>
              <a:rPr kumimoji="1" lang="en-US" altLang="ja-JP" dirty="0"/>
              <a:t>※</a:t>
            </a:r>
            <a:r>
              <a:rPr kumimoji="1" lang="ja-JP" altLang="en-US" dirty="0"/>
              <a:t>地区番号の上にある印は、△＝前年度からアップ</a:t>
            </a:r>
          </a:p>
          <a:p>
            <a:endParaRPr kumimoji="1" lang="ja-JP" altLang="en-US"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18</a:t>
            </a:fld>
            <a:endParaRPr kumimoji="1" lang="ja-JP" altLang="en-US" dirty="0"/>
          </a:p>
        </p:txBody>
      </p:sp>
    </p:spTree>
    <p:extLst>
      <p:ext uri="{BB962C8B-B14F-4D97-AF65-F5344CB8AC3E}">
        <p14:creationId xmlns:p14="http://schemas.microsoft.com/office/powerpoint/2010/main" val="391318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r>
              <a:rPr kumimoji="1" lang="ja-JP" altLang="en-US" dirty="0"/>
              <a:t>当地区の個人平均寄付額</a:t>
            </a:r>
            <a:r>
              <a:rPr kumimoji="1" lang="en-US" altLang="ja-JP" dirty="0"/>
              <a:t>13,882</a:t>
            </a:r>
            <a:r>
              <a:rPr kumimoji="1" lang="ja-JP" altLang="en-US" dirty="0"/>
              <a:t>円のうち、普通寄付金は平均</a:t>
            </a:r>
            <a:r>
              <a:rPr kumimoji="1" lang="en-US" altLang="ja-JP" dirty="0"/>
              <a:t>5,111</a:t>
            </a:r>
            <a:r>
              <a:rPr kumimoji="1" lang="ja-JP" altLang="en-US" dirty="0"/>
              <a:t>円、全国平均は</a:t>
            </a:r>
            <a:r>
              <a:rPr kumimoji="1" lang="en-US" altLang="ja-JP" dirty="0"/>
              <a:t>4,884</a:t>
            </a:r>
            <a:r>
              <a:rPr kumimoji="1" lang="ja-JP" altLang="en-US" dirty="0"/>
              <a:t>円。</a:t>
            </a:r>
            <a:endParaRPr kumimoji="1" lang="en-US" altLang="ja-JP" dirty="0"/>
          </a:p>
          <a:p>
            <a:r>
              <a:rPr kumimoji="1" lang="ja-JP" altLang="en-US" dirty="0"/>
              <a:t>また、特別寄付金は</a:t>
            </a:r>
            <a:r>
              <a:rPr kumimoji="1" lang="en-US" altLang="ja-JP" dirty="0"/>
              <a:t>8,772</a:t>
            </a:r>
            <a:r>
              <a:rPr kumimoji="1" lang="ja-JP" altLang="en-US" dirty="0"/>
              <a:t>円、全国平均は</a:t>
            </a:r>
            <a:r>
              <a:rPr kumimoji="1" lang="en-US" altLang="ja-JP" dirty="0"/>
              <a:t>12,076</a:t>
            </a:r>
            <a:r>
              <a:rPr kumimoji="1" lang="ja-JP" altLang="en-US" dirty="0"/>
              <a:t>円でした。</a:t>
            </a:r>
            <a:endParaRPr kumimoji="1" lang="en-US" altLang="ja-JP" dirty="0"/>
          </a:p>
          <a:p>
            <a:endParaRPr kumimoji="1" lang="en-US" altLang="ja-JP" dirty="0"/>
          </a:p>
          <a:p>
            <a:r>
              <a:rPr lang="ja-JP" altLang="en-US" dirty="0"/>
              <a:t>参考</a:t>
            </a:r>
            <a:endParaRPr lang="en-US" altLang="ja-JP" dirty="0"/>
          </a:p>
          <a:p>
            <a:r>
              <a:rPr lang="ja-JP" altLang="en-US" dirty="0"/>
              <a:t>　普通寄付金＝今期普通寄付合計</a:t>
            </a:r>
            <a:r>
              <a:rPr lang="en-US" altLang="ja-JP" dirty="0"/>
              <a:t>÷</a:t>
            </a:r>
            <a:r>
              <a:rPr lang="ja-JP" altLang="en-US" dirty="0"/>
              <a:t>会員数（</a:t>
            </a:r>
            <a:r>
              <a:rPr lang="en-US" altLang="ja-JP" dirty="0"/>
              <a:t>1</a:t>
            </a:r>
            <a:r>
              <a:rPr lang="ja-JP" altLang="en-US" dirty="0"/>
              <a:t>月１日）</a:t>
            </a:r>
            <a:endParaRPr lang="en-US" altLang="ja-JP" dirty="0"/>
          </a:p>
          <a:p>
            <a:pPr defTabSz="922196">
              <a:defRPr/>
            </a:pPr>
            <a:r>
              <a:rPr lang="ja-JP" altLang="en-US" dirty="0"/>
              <a:t>　特別寄付金＝今期特別寄付合計</a:t>
            </a:r>
            <a:r>
              <a:rPr lang="en-US" altLang="ja-JP" dirty="0"/>
              <a:t>÷</a:t>
            </a:r>
            <a:r>
              <a:rPr lang="ja-JP" altLang="en-US" dirty="0"/>
              <a:t>会員数（</a:t>
            </a:r>
            <a:r>
              <a:rPr lang="en-US" altLang="ja-JP" dirty="0"/>
              <a:t>1</a:t>
            </a:r>
            <a:r>
              <a:rPr lang="ja-JP" altLang="en-US" dirty="0"/>
              <a:t>月１日）</a:t>
            </a:r>
            <a:endParaRPr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19</a:t>
            </a:fld>
            <a:endParaRPr kumimoji="1" lang="ja-JP" altLang="en-US" dirty="0"/>
          </a:p>
        </p:txBody>
      </p:sp>
    </p:spTree>
    <p:extLst>
      <p:ext uri="{BB962C8B-B14F-4D97-AF65-F5344CB8AC3E}">
        <p14:creationId xmlns:p14="http://schemas.microsoft.com/office/powerpoint/2010/main" val="25547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2</a:t>
            </a:fld>
            <a:endParaRPr kumimoji="1" lang="ja-JP" altLang="en-US" dirty="0"/>
          </a:p>
        </p:txBody>
      </p:sp>
    </p:spTree>
    <p:extLst>
      <p:ext uri="{BB962C8B-B14F-4D97-AF65-F5344CB8AC3E}">
        <p14:creationId xmlns:p14="http://schemas.microsoft.com/office/powerpoint/2010/main" val="779861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defTabSz="922196">
              <a:defRPr/>
            </a:pPr>
            <a:r>
              <a:rPr kumimoji="1" lang="ja-JP" altLang="en-US" dirty="0"/>
              <a:t>次は、特別寄付者の割合です。</a:t>
            </a:r>
            <a:endParaRPr kumimoji="1" lang="en-US" altLang="ja-JP" dirty="0"/>
          </a:p>
          <a:p>
            <a:pPr defTabSz="922196">
              <a:defRPr/>
            </a:pPr>
            <a:r>
              <a:rPr kumimoji="1" lang="ja-JP" altLang="en-US" dirty="0"/>
              <a:t>棒の高さは会員数の多さを示しています。会員の中で、個人として特別寄付をした人の割合が黄色い部分です。</a:t>
            </a:r>
            <a:endParaRPr kumimoji="1" lang="en-US" altLang="ja-JP" dirty="0"/>
          </a:p>
          <a:p>
            <a:pPr defTabSz="922196">
              <a:defRPr/>
            </a:pPr>
            <a:r>
              <a:rPr kumimoji="1" lang="ja-JP" altLang="en-US" dirty="0"/>
              <a:t>全国平均は</a:t>
            </a:r>
            <a:r>
              <a:rPr kumimoji="1" lang="en-US" altLang="ja-JP" dirty="0"/>
              <a:t>47.3</a:t>
            </a:r>
            <a:r>
              <a:rPr kumimoji="1" lang="ja-JP" altLang="en-US" dirty="0"/>
              <a:t>％、当地区は</a:t>
            </a:r>
            <a:r>
              <a:rPr kumimoji="1" lang="en-US" altLang="ja-JP" dirty="0"/>
              <a:t>39.9</a:t>
            </a:r>
            <a:r>
              <a:rPr kumimoji="1" lang="ja-JP" altLang="en-US" dirty="0"/>
              <a:t>％でした。</a:t>
            </a:r>
            <a:endParaRPr kumimoji="1" lang="en-US" altLang="ja-JP" dirty="0"/>
          </a:p>
          <a:p>
            <a:pPr defTabSz="922196">
              <a:defRPr/>
            </a:pPr>
            <a:endParaRPr kumimoji="1" lang="en-US" altLang="ja-JP" dirty="0"/>
          </a:p>
          <a:p>
            <a:r>
              <a:rPr kumimoji="1" lang="ja-JP" altLang="en-US" dirty="0"/>
              <a:t>寄付の裾野を少しでも広げることが理解を広めることでもあり、地区奨学生採用数アップにもつながります。</a:t>
            </a:r>
            <a:endParaRPr kumimoji="1" lang="en-US" altLang="ja-JP" dirty="0"/>
          </a:p>
          <a:p>
            <a:r>
              <a:rPr kumimoji="1" lang="ja-JP" altLang="en-US" dirty="0"/>
              <a:t>皆さんのご協力をよろしくお願いします。</a:t>
            </a:r>
            <a:endParaRPr kumimoji="1" lang="en-US" altLang="ja-JP" dirty="0"/>
          </a:p>
        </p:txBody>
      </p:sp>
      <p:sp>
        <p:nvSpPr>
          <p:cNvPr id="4" name="スライド番号プレースホルダー 3"/>
          <p:cNvSpPr>
            <a:spLocks noGrp="1"/>
          </p:cNvSpPr>
          <p:nvPr>
            <p:ph type="sldNum" sz="quarter" idx="10"/>
          </p:nvPr>
        </p:nvSpPr>
        <p:spPr/>
        <p:txBody>
          <a:bodyPr/>
          <a:lstStyle/>
          <a:p>
            <a:fld id="{DCB3A100-46C2-44F6-AB73-EF731A74EA55}" type="slidenum">
              <a:rPr kumimoji="1" lang="ja-JP" altLang="en-US" smtClean="0"/>
              <a:t>20</a:t>
            </a:fld>
            <a:endParaRPr kumimoji="1" lang="ja-JP" altLang="en-US" dirty="0"/>
          </a:p>
        </p:txBody>
      </p:sp>
    </p:spTree>
    <p:extLst>
      <p:ext uri="{BB962C8B-B14F-4D97-AF65-F5344CB8AC3E}">
        <p14:creationId xmlns:p14="http://schemas.microsoft.com/office/powerpoint/2010/main" val="4201891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kumimoji="1" lang="ja-JP" altLang="en-US" dirty="0"/>
              <a:t>では、皆さんが支援した元奨学生たちは、どんな活躍をしているでしょうか。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21</a:t>
            </a:fld>
            <a:endParaRPr kumimoji="1" lang="ja-JP" altLang="en-US" dirty="0"/>
          </a:p>
        </p:txBody>
      </p:sp>
    </p:spTree>
    <p:extLst>
      <p:ext uri="{BB962C8B-B14F-4D97-AF65-F5344CB8AC3E}">
        <p14:creationId xmlns:p14="http://schemas.microsoft.com/office/powerpoint/2010/main" val="2482160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defTabSz="914173">
              <a:defRPr/>
            </a:pPr>
            <a:r>
              <a:rPr lang="ja-JP" altLang="en-US" dirty="0"/>
              <a:t>巣立った奨学生のＯＢ組織、米山学友会は日本に</a:t>
            </a:r>
            <a:r>
              <a:rPr lang="en-US" altLang="ja-JP" dirty="0"/>
              <a:t>33</a:t>
            </a:r>
            <a:r>
              <a:rPr lang="ja-JP" altLang="en-US" dirty="0"/>
              <a:t>、海外に</a:t>
            </a:r>
            <a:r>
              <a:rPr lang="en-US" altLang="ja-JP" dirty="0"/>
              <a:t>10</a:t>
            </a:r>
            <a:r>
              <a:rPr lang="ja-JP" altLang="en-US" dirty="0"/>
              <a:t>あります。</a:t>
            </a:r>
            <a:endParaRPr lang="en-US" altLang="ja-JP" dirty="0"/>
          </a:p>
          <a:p>
            <a:pPr marL="0" lvl="1" defTabSz="914173">
              <a:defRPr/>
            </a:pPr>
            <a:r>
              <a:rPr lang="en-US" altLang="ja-JP" dirty="0"/>
              <a:t>2023</a:t>
            </a:r>
            <a:r>
              <a:rPr lang="ja-JP" altLang="en-US" dirty="0"/>
              <a:t>年</a:t>
            </a:r>
            <a:r>
              <a:rPr lang="en-US" altLang="ja-JP" dirty="0"/>
              <a:t>5</a:t>
            </a:r>
            <a:r>
              <a:rPr lang="ja-JP" altLang="en-US" dirty="0"/>
              <a:t>月に、新たにベトナム南部（ホーチミン）を拠点とする「ベトナム南米山学友会」が設立承認されました。</a:t>
            </a:r>
            <a:endParaRPr lang="en-US" altLang="ja-JP" dirty="0"/>
          </a:p>
          <a:p>
            <a:pPr marL="0" lvl="1" defTabSz="914173">
              <a:defRPr/>
            </a:pPr>
            <a:endParaRPr lang="en-US" altLang="ja-JP" dirty="0"/>
          </a:p>
          <a:p>
            <a:pPr marL="0" lvl="1" defTabSz="914173">
              <a:defRPr/>
            </a:pPr>
            <a:r>
              <a:rPr kumimoji="1" lang="ja-JP" altLang="en-US" dirty="0"/>
              <a:t>日本は全部で</a:t>
            </a:r>
            <a:r>
              <a:rPr kumimoji="1" lang="en-US" altLang="ja-JP" dirty="0"/>
              <a:t>34</a:t>
            </a:r>
            <a:r>
              <a:rPr kumimoji="1" lang="ja-JP" altLang="en-US" dirty="0"/>
              <a:t>地区なので、</a:t>
            </a:r>
            <a:r>
              <a:rPr kumimoji="1" lang="en-US" altLang="ja-JP" dirty="0"/>
              <a:t>1</a:t>
            </a:r>
            <a:r>
              <a:rPr kumimoji="1" lang="ja-JP" altLang="en-US" dirty="0"/>
              <a:t>つ足りないように見えますが、日本の全地区に学友会があります。</a:t>
            </a:r>
            <a:endParaRPr kumimoji="1" lang="en-US" altLang="ja-JP" dirty="0"/>
          </a:p>
          <a:p>
            <a:pPr marL="0" lvl="1" defTabSz="914173">
              <a:defRPr/>
            </a:pPr>
            <a:r>
              <a:rPr kumimoji="1" lang="ja-JP" altLang="en-US" dirty="0"/>
              <a:t>（北海道：ロータリー地区は２つですが、学友会は「北海道米山学友会」の</a:t>
            </a:r>
            <a:r>
              <a:rPr kumimoji="1" lang="en-US" altLang="ja-JP" dirty="0"/>
              <a:t>1</a:t>
            </a:r>
            <a:r>
              <a:rPr kumimoji="1" lang="ja-JP" altLang="en-US" dirty="0"/>
              <a:t>つであるため）</a:t>
            </a:r>
            <a:endParaRPr kumimoji="1" lang="en-US" altLang="ja-JP" dirty="0"/>
          </a:p>
          <a:p>
            <a:pPr marL="0" lvl="1" defTabSz="914173">
              <a:defRPr/>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22</a:t>
            </a:fld>
            <a:endParaRPr kumimoji="1" lang="ja-JP" altLang="en-US" dirty="0"/>
          </a:p>
        </p:txBody>
      </p:sp>
    </p:spTree>
    <p:extLst>
      <p:ext uri="{BB962C8B-B14F-4D97-AF65-F5344CB8AC3E}">
        <p14:creationId xmlns:p14="http://schemas.microsoft.com/office/powerpoint/2010/main" val="3441215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8" y="746125"/>
            <a:ext cx="6621462" cy="3725863"/>
          </a:xfrm>
        </p:spPr>
      </p:sp>
      <p:sp>
        <p:nvSpPr>
          <p:cNvPr id="3" name="ノート プレースホルダー 2"/>
          <p:cNvSpPr>
            <a:spLocks noGrp="1"/>
          </p:cNvSpPr>
          <p:nvPr>
            <p:ph type="body" idx="1"/>
          </p:nvPr>
        </p:nvSpPr>
        <p:spPr/>
        <p:txBody>
          <a:bodyPr/>
          <a:lstStyle/>
          <a:p>
            <a:r>
              <a:rPr kumimoji="1" lang="ja-JP" altLang="en-US" dirty="0"/>
              <a:t>巣立った奨学生たちは、個人としても世界中で活躍しています。</a:t>
            </a:r>
            <a:br>
              <a:rPr kumimoji="1" lang="en-US" altLang="ja-JP" dirty="0"/>
            </a:br>
            <a:r>
              <a:rPr kumimoji="1" lang="ja-JP" altLang="en-US" dirty="0"/>
              <a:t>「豆辞典」や「米山学友の群像」、「ロータリーの友」“よねやまだより”等で多くの学友を紹介しています。ぜひご覧ください。</a:t>
            </a:r>
            <a:endParaRPr kumimoji="1" lang="en-US" altLang="ja-JP" dirty="0"/>
          </a:p>
          <a:p>
            <a:endParaRPr kumimoji="1" lang="en-US" altLang="ja-JP" dirty="0"/>
          </a:p>
          <a:p>
            <a:r>
              <a:rPr kumimoji="1" lang="ja-JP" altLang="en-US" dirty="0"/>
              <a:t>ロータリーに親しんだ学友たちは、卒業後も、ロータリーとのつながりを持ち続けたいと願っています。</a:t>
            </a:r>
            <a:endParaRPr kumimoji="1" lang="en-US" altLang="ja-JP" dirty="0"/>
          </a:p>
          <a:p>
            <a:r>
              <a:rPr kumimoji="1" lang="ja-JP" altLang="en-US" dirty="0"/>
              <a:t>その</a:t>
            </a:r>
            <a:r>
              <a:rPr kumimoji="1" lang="en-US" altLang="ja-JP" dirty="0"/>
              <a:t>1</a:t>
            </a:r>
            <a:r>
              <a:rPr kumimoji="1" lang="ja-JP" altLang="en-US" dirty="0"/>
              <a:t>つとして、ロータリー会員としてわれわれの仲間となる学友がいます。</a:t>
            </a:r>
            <a:endParaRPr kumimoji="1" lang="en-US" altLang="ja-JP" dirty="0"/>
          </a:p>
          <a:p>
            <a:endParaRPr kumimoji="1" lang="en-US" altLang="ja-JP" dirty="0"/>
          </a:p>
          <a:p>
            <a:r>
              <a:rPr kumimoji="1" lang="ja-JP" altLang="en-US" dirty="0"/>
              <a:t>現在、ロータリー会員になった学友は</a:t>
            </a:r>
            <a:r>
              <a:rPr kumimoji="1" lang="en-US" altLang="ja-JP" dirty="0"/>
              <a:t>292</a:t>
            </a:r>
            <a:r>
              <a:rPr kumimoji="1" lang="ja-JP" altLang="en-US" dirty="0"/>
              <a:t>人です。</a:t>
            </a:r>
            <a:endParaRPr kumimoji="1" lang="en-US" altLang="ja-JP" dirty="0"/>
          </a:p>
          <a:p>
            <a:r>
              <a:rPr kumimoji="1" lang="ja-JP" altLang="en-US" dirty="0"/>
              <a:t>ここで紹介しているお二人は、それぞれ奨学生時代の世話クラブに入会し、今年度（</a:t>
            </a:r>
            <a:r>
              <a:rPr kumimoji="1" lang="en-US" altLang="ja-JP" dirty="0"/>
              <a:t>2023-24</a:t>
            </a:r>
            <a:r>
              <a:rPr kumimoji="1" lang="ja-JP" altLang="en-US" dirty="0"/>
              <a:t>年度）クラブ会長をつとめている学友です。</a:t>
            </a:r>
            <a:endParaRPr kumimoji="1" lang="en-US" altLang="ja-JP" dirty="0"/>
          </a:p>
          <a:p>
            <a:r>
              <a:rPr kumimoji="1" lang="ja-JP" altLang="en-US" dirty="0"/>
              <a:t>左は、第</a:t>
            </a:r>
            <a:r>
              <a:rPr kumimoji="1" lang="en-US" altLang="ja-JP" dirty="0"/>
              <a:t>2750</a:t>
            </a:r>
            <a:r>
              <a:rPr kumimoji="1" lang="ja-JP" altLang="en-US" dirty="0"/>
              <a:t>地区 東京広尾</a:t>
            </a:r>
            <a:r>
              <a:rPr kumimoji="1" lang="en-US" altLang="ja-JP" dirty="0"/>
              <a:t>RC</a:t>
            </a:r>
            <a:r>
              <a:rPr kumimoji="1" lang="ja-JP" altLang="en-US" dirty="0"/>
              <a:t>のパブロ・プーガさん（メキシコ</a:t>
            </a:r>
            <a:r>
              <a:rPr kumimoji="1" lang="en-US" altLang="ja-JP" dirty="0"/>
              <a:t>/2006-08/</a:t>
            </a:r>
            <a:r>
              <a:rPr kumimoji="1" lang="ja-JP" altLang="en-US" dirty="0"/>
              <a:t>東京広尾</a:t>
            </a:r>
            <a:r>
              <a:rPr kumimoji="1" lang="en-US" altLang="ja-JP" dirty="0"/>
              <a:t>RC</a:t>
            </a:r>
            <a:r>
              <a:rPr kumimoji="1" lang="ja-JP" altLang="en-US" dirty="0"/>
              <a:t>）。</a:t>
            </a:r>
            <a:endParaRPr kumimoji="1" lang="en-US" altLang="ja-JP" dirty="0"/>
          </a:p>
          <a:p>
            <a:r>
              <a:rPr kumimoji="1" lang="ja-JP" altLang="en-US" dirty="0"/>
              <a:t>右は、第</a:t>
            </a:r>
            <a:r>
              <a:rPr kumimoji="1" lang="en-US" altLang="ja-JP" dirty="0"/>
              <a:t>2770</a:t>
            </a:r>
            <a:r>
              <a:rPr kumimoji="1" lang="ja-JP" altLang="en-US" dirty="0"/>
              <a:t>地区 大宮北ロータリークラブのキム ボクハンさん（韓国</a:t>
            </a:r>
            <a:r>
              <a:rPr kumimoji="1" lang="en-US" altLang="ja-JP" dirty="0"/>
              <a:t>/1995-97/</a:t>
            </a:r>
            <a:r>
              <a:rPr kumimoji="1" lang="ja-JP" altLang="en-US" dirty="0"/>
              <a:t>大宮北</a:t>
            </a:r>
            <a:r>
              <a:rPr kumimoji="1" lang="en-US" altLang="ja-JP" dirty="0"/>
              <a:t>RC</a:t>
            </a:r>
            <a:r>
              <a:rPr kumimoji="1" lang="ja-JP" altLang="en-US" dirty="0"/>
              <a:t>）。キムさんは、第</a:t>
            </a:r>
            <a:r>
              <a:rPr kumimoji="1" lang="en-US" altLang="ja-JP" dirty="0"/>
              <a:t>2</a:t>
            </a:r>
            <a:r>
              <a:rPr kumimoji="1" lang="ja-JP" altLang="en-US" dirty="0"/>
              <a:t>代よねやま親善大使でもあります。</a:t>
            </a:r>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23</a:t>
            </a:fld>
            <a:endParaRPr kumimoji="1" lang="ja-JP" altLang="en-US" dirty="0"/>
          </a:p>
        </p:txBody>
      </p:sp>
    </p:spTree>
    <p:extLst>
      <p:ext uri="{BB962C8B-B14F-4D97-AF65-F5344CB8AC3E}">
        <p14:creationId xmlns:p14="http://schemas.microsoft.com/office/powerpoint/2010/main" val="2122276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8" y="746125"/>
            <a:ext cx="6621462" cy="3725863"/>
          </a:xfrm>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また、ガバナーになった学友も</a:t>
            </a:r>
            <a:r>
              <a:rPr kumimoji="1" lang="en-US" altLang="ja-JP" dirty="0"/>
              <a:t>3</a:t>
            </a:r>
            <a:r>
              <a:rPr kumimoji="1" lang="ja-JP" altLang="en-US" dirty="0"/>
              <a:t>人おり、左から林隆義（リムユンウィー）さん、許國文（キョ コクブン）さん、林華明（リン カミン）さんです。</a:t>
            </a:r>
            <a:endParaRPr kumimoji="1" lang="en-US" altLang="ja-JP" dirty="0"/>
          </a:p>
          <a:p>
            <a:endParaRPr kumimoji="1" lang="en-US" altLang="ja-JP" dirty="0"/>
          </a:p>
          <a:p>
            <a:r>
              <a:rPr kumimoji="1" lang="ja-JP" altLang="en-US" dirty="0"/>
              <a:t>米山学友が中心となって設立したロータリークラブは国内外に</a:t>
            </a:r>
            <a:r>
              <a:rPr kumimoji="1" lang="en-US" altLang="ja-JP" dirty="0"/>
              <a:t>6</a:t>
            </a:r>
            <a:r>
              <a:rPr kumimoji="1" lang="ja-JP" altLang="en-US" dirty="0"/>
              <a:t>つあるほか、衛星クラブも</a:t>
            </a:r>
            <a:r>
              <a:rPr kumimoji="1" lang="en-US" altLang="ja-JP" dirty="0"/>
              <a:t>3</a:t>
            </a:r>
            <a:r>
              <a:rPr kumimoji="1" lang="ja-JP" altLang="en-US" dirty="0"/>
              <a:t>つ設立されています。</a:t>
            </a:r>
            <a:endParaRPr kumimoji="1" lang="en-US" altLang="ja-JP" dirty="0"/>
          </a:p>
          <a:p>
            <a:r>
              <a:rPr kumimoji="1" lang="en-US" altLang="ja-JP" dirty="0"/>
              <a:t>&lt;</a:t>
            </a:r>
            <a:r>
              <a:rPr kumimoji="1" lang="ja-JP" altLang="en-US" dirty="0"/>
              <a:t>海外</a:t>
            </a:r>
            <a:r>
              <a:rPr kumimoji="1" lang="en-US" altLang="ja-JP" dirty="0"/>
              <a:t>&gt;</a:t>
            </a:r>
          </a:p>
          <a:p>
            <a:r>
              <a:rPr kumimoji="1" lang="ja-JP" altLang="en-US" dirty="0"/>
              <a:t>・台北東海</a:t>
            </a:r>
            <a:r>
              <a:rPr kumimoji="1" lang="en-US" altLang="ja-JP" dirty="0"/>
              <a:t>RC</a:t>
            </a:r>
            <a:r>
              <a:rPr kumimoji="1" lang="ja-JP" altLang="en-US" dirty="0"/>
              <a:t>（第</a:t>
            </a:r>
            <a:r>
              <a:rPr kumimoji="1" lang="en-US" altLang="ja-JP" dirty="0"/>
              <a:t>3482</a:t>
            </a:r>
            <a:r>
              <a:rPr kumimoji="1" lang="ja-JP" altLang="en-US" dirty="0"/>
              <a:t>地区）</a:t>
            </a:r>
            <a:endParaRPr kumimoji="1" lang="en-US" altLang="ja-JP" dirty="0"/>
          </a:p>
          <a:p>
            <a:r>
              <a:rPr kumimoji="1" lang="ja-JP" altLang="en-US" dirty="0"/>
              <a:t>・台中文心</a:t>
            </a:r>
            <a:r>
              <a:rPr kumimoji="1" lang="en-US" altLang="ja-JP" dirty="0"/>
              <a:t>RC</a:t>
            </a:r>
            <a:r>
              <a:rPr kumimoji="1" lang="ja-JP" altLang="en-US" dirty="0"/>
              <a:t>（第</a:t>
            </a:r>
            <a:r>
              <a:rPr kumimoji="1" lang="en-US" altLang="ja-JP" dirty="0"/>
              <a:t>3461</a:t>
            </a:r>
            <a:r>
              <a:rPr kumimoji="1" lang="ja-JP" altLang="en-US" dirty="0"/>
              <a:t>地区）</a:t>
            </a:r>
            <a:endParaRPr kumimoji="1" lang="en-US" altLang="ja-JP" dirty="0"/>
          </a:p>
          <a:p>
            <a:r>
              <a:rPr kumimoji="1" lang="en-US" altLang="ja-JP" dirty="0"/>
              <a:t>&lt;</a:t>
            </a:r>
            <a:r>
              <a:rPr kumimoji="1" lang="ja-JP" altLang="en-US" dirty="0"/>
              <a:t>国内</a:t>
            </a:r>
            <a:r>
              <a:rPr kumimoji="1" lang="en-US" altLang="ja-JP" dirty="0"/>
              <a:t>&gt;</a:t>
            </a:r>
          </a:p>
          <a:p>
            <a:r>
              <a:rPr kumimoji="1" lang="ja-JP" altLang="en-US" dirty="0"/>
              <a:t>・東京米山友愛</a:t>
            </a:r>
            <a:r>
              <a:rPr kumimoji="1" lang="en-US" altLang="ja-JP" dirty="0"/>
              <a:t>RC</a:t>
            </a:r>
            <a:r>
              <a:rPr kumimoji="1" lang="ja-JP" altLang="en-US" dirty="0"/>
              <a:t>（第</a:t>
            </a:r>
            <a:r>
              <a:rPr kumimoji="1" lang="en-US" altLang="ja-JP" dirty="0"/>
              <a:t>2750</a:t>
            </a:r>
            <a:r>
              <a:rPr kumimoji="1" lang="ja-JP" altLang="en-US" dirty="0"/>
              <a:t>地区）</a:t>
            </a:r>
            <a:endParaRPr kumimoji="1" lang="en-US" altLang="ja-JP" dirty="0"/>
          </a:p>
          <a:p>
            <a:r>
              <a:rPr kumimoji="1" lang="ja-JP" altLang="en-US" dirty="0"/>
              <a:t>・東京米山ロータリー</a:t>
            </a:r>
            <a:r>
              <a:rPr kumimoji="1" lang="en-US" altLang="ja-JP" dirty="0"/>
              <a:t>E</a:t>
            </a:r>
            <a:r>
              <a:rPr kumimoji="1" lang="ja-JP" altLang="en-US" dirty="0"/>
              <a:t>クラブ</a:t>
            </a:r>
            <a:r>
              <a:rPr kumimoji="1" lang="en-US" altLang="ja-JP" dirty="0"/>
              <a:t>2750</a:t>
            </a:r>
            <a:r>
              <a:rPr kumimoji="1" lang="ja-JP" altLang="en-US" dirty="0"/>
              <a:t>（第</a:t>
            </a:r>
            <a:r>
              <a:rPr kumimoji="1" lang="en-US" altLang="ja-JP" dirty="0"/>
              <a:t>2750</a:t>
            </a:r>
            <a:r>
              <a:rPr kumimoji="1" lang="ja-JP" altLang="en-US" dirty="0"/>
              <a:t>地区）</a:t>
            </a:r>
            <a:endParaRPr kumimoji="1" lang="en-US" altLang="ja-JP" dirty="0"/>
          </a:p>
          <a:p>
            <a:r>
              <a:rPr kumimoji="1" lang="ja-JP" altLang="en-US" dirty="0"/>
              <a:t>・さいたま大空</a:t>
            </a:r>
            <a:r>
              <a:rPr kumimoji="1" lang="en-US" altLang="ja-JP" dirty="0"/>
              <a:t>RC</a:t>
            </a:r>
            <a:r>
              <a:rPr kumimoji="1" lang="ja-JP" altLang="en-US" dirty="0"/>
              <a:t>（第</a:t>
            </a:r>
            <a:r>
              <a:rPr kumimoji="1" lang="en-US" altLang="ja-JP" dirty="0"/>
              <a:t>2770</a:t>
            </a:r>
            <a:r>
              <a:rPr kumimoji="1" lang="ja-JP" altLang="en-US" dirty="0"/>
              <a:t>地区）</a:t>
            </a:r>
            <a:endParaRPr kumimoji="1" lang="en-US" altLang="ja-JP" dirty="0"/>
          </a:p>
          <a:p>
            <a:r>
              <a:rPr kumimoji="1" lang="ja-JP" altLang="en-US" dirty="0"/>
              <a:t>・茨城ロータリー</a:t>
            </a:r>
            <a:r>
              <a:rPr kumimoji="1" lang="en-US" altLang="ja-JP" dirty="0"/>
              <a:t>E</a:t>
            </a:r>
            <a:r>
              <a:rPr kumimoji="1" lang="ja-JP" altLang="en-US" dirty="0"/>
              <a:t>クラブ（第</a:t>
            </a:r>
            <a:r>
              <a:rPr kumimoji="1" lang="en-US" altLang="ja-JP" dirty="0"/>
              <a:t>2820</a:t>
            </a:r>
            <a:r>
              <a:rPr kumimoji="1" lang="ja-JP" altLang="en-US" dirty="0"/>
              <a:t>地区）</a:t>
            </a:r>
            <a:endParaRPr kumimoji="1" lang="en-US" altLang="ja-JP" dirty="0"/>
          </a:p>
          <a:p>
            <a:endParaRPr lang="en-US" altLang="ja-JP" sz="1100" dirty="0"/>
          </a:p>
          <a:p>
            <a:r>
              <a:rPr lang="ja-JP" altLang="en-US" sz="1100" dirty="0"/>
              <a:t>＜参考＞</a:t>
            </a:r>
            <a:endParaRPr lang="en-US" altLang="ja-JP" sz="1100" dirty="0"/>
          </a:p>
          <a:p>
            <a:r>
              <a:rPr lang="en-US" altLang="ja-JP" sz="1100" dirty="0"/>
              <a:t>※</a:t>
            </a:r>
            <a:r>
              <a:rPr lang="ja-JP" altLang="en-US" sz="1100" dirty="0"/>
              <a:t>ガバナーになった米山学友</a:t>
            </a:r>
            <a:endParaRPr lang="en-US" altLang="ja-JP" sz="1100" dirty="0"/>
          </a:p>
          <a:p>
            <a:r>
              <a:rPr lang="en-US" altLang="ja-JP" sz="1100" dirty="0"/>
              <a:t>1</a:t>
            </a:r>
            <a:r>
              <a:rPr lang="ja-JP" altLang="en-US" sz="1100" dirty="0"/>
              <a:t>人目：韓国の林隆義さん（リムユンウィ</a:t>
            </a:r>
            <a:r>
              <a:rPr lang="en-US" altLang="ja-JP" sz="1100" dirty="0"/>
              <a:t>/</a:t>
            </a:r>
            <a:r>
              <a:rPr lang="en-US" altLang="zh-CN" sz="1100" dirty="0"/>
              <a:t>1997-98</a:t>
            </a:r>
            <a:r>
              <a:rPr lang="zh-CN" altLang="en-US" sz="1100" dirty="0"/>
              <a:t>年度 第</a:t>
            </a:r>
            <a:r>
              <a:rPr lang="en-US" altLang="zh-CN" sz="1100" dirty="0"/>
              <a:t>3650</a:t>
            </a:r>
            <a:r>
              <a:rPr lang="zh-CN" altLang="en-US" sz="1100" dirty="0"/>
              <a:t>地区</a:t>
            </a:r>
            <a:r>
              <a:rPr lang="ja-JP" altLang="en-US" sz="1100" dirty="0"/>
              <a:t>ガバナー）</a:t>
            </a:r>
            <a:endParaRPr lang="en-US" altLang="ja-JP" sz="1100" dirty="0"/>
          </a:p>
          <a:p>
            <a:r>
              <a:rPr lang="en-US" altLang="ja-JP" sz="1100" dirty="0"/>
              <a:t>2</a:t>
            </a:r>
            <a:r>
              <a:rPr lang="ja-JP" altLang="en-US" sz="1100" dirty="0"/>
              <a:t>人目：台湾の許国文さん（きょこくぶん</a:t>
            </a:r>
            <a:r>
              <a:rPr lang="en-US" altLang="ja-JP" sz="1100" dirty="0"/>
              <a:t>/2005-06</a:t>
            </a:r>
            <a:r>
              <a:rPr lang="ja-JP" altLang="en-US" sz="1100" dirty="0"/>
              <a:t>年度 第</a:t>
            </a:r>
            <a:r>
              <a:rPr lang="en-US" altLang="ja-JP" sz="1100" dirty="0"/>
              <a:t>3490</a:t>
            </a:r>
            <a:r>
              <a:rPr lang="ja-JP" altLang="en-US" sz="1100" dirty="0"/>
              <a:t>地区ガバナー）</a:t>
            </a:r>
            <a:endParaRPr lang="en-US" altLang="ja-JP" sz="1100" dirty="0"/>
          </a:p>
          <a:p>
            <a:r>
              <a:rPr lang="en-US" altLang="ja-JP" sz="1100" dirty="0"/>
              <a:t>3</a:t>
            </a:r>
            <a:r>
              <a:rPr lang="ja-JP" altLang="en-US" sz="1100" dirty="0"/>
              <a:t>人目：台湾の林華明さん（りんかみん</a:t>
            </a:r>
            <a:r>
              <a:rPr lang="en-US" altLang="ja-JP" sz="1100" dirty="0"/>
              <a:t>/2015-16</a:t>
            </a:r>
            <a:r>
              <a:rPr lang="ja-JP" altLang="en-US" sz="1100" dirty="0"/>
              <a:t>年度 第</a:t>
            </a:r>
            <a:r>
              <a:rPr lang="en-US" altLang="ja-JP" sz="1100" dirty="0"/>
              <a:t>3522</a:t>
            </a:r>
            <a:r>
              <a:rPr lang="ja-JP" altLang="en-US" sz="1100" dirty="0"/>
              <a:t>地区ガバナー）</a:t>
            </a:r>
            <a:br>
              <a:rPr lang="en-US" altLang="ja-JP" sz="1100" dirty="0"/>
            </a:br>
            <a:endParaRPr lang="en-US" altLang="ja-JP" sz="1100" dirty="0"/>
          </a:p>
          <a:p>
            <a:pPr defTabSz="922196">
              <a:defRPr/>
            </a:pPr>
            <a:r>
              <a:rPr lang="en-US" altLang="ja-JP" sz="1100" dirty="0"/>
              <a:t>※</a:t>
            </a:r>
            <a:r>
              <a:rPr lang="ja-JP" altLang="en-US" sz="1100" dirty="0"/>
              <a:t>韓国では</a:t>
            </a:r>
            <a:r>
              <a:rPr lang="en-US" altLang="ja-JP" sz="1100" dirty="0"/>
              <a:t>2016</a:t>
            </a:r>
            <a:r>
              <a:rPr lang="ja-JP" altLang="en-US" sz="1100" dirty="0"/>
              <a:t>年に、米山学友による衛星クラブ、「韓国米山セソウル・ロータリー衛星クラブ」が設立されましたが、現在は解散しています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24</a:t>
            </a:fld>
            <a:endParaRPr kumimoji="1" lang="ja-JP" altLang="en-US" dirty="0"/>
          </a:p>
        </p:txBody>
      </p:sp>
    </p:spTree>
    <p:extLst>
      <p:ext uri="{BB962C8B-B14F-4D97-AF65-F5344CB8AC3E}">
        <p14:creationId xmlns:p14="http://schemas.microsoft.com/office/powerpoint/2010/main" val="3497812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r>
              <a:rPr kumimoji="1" lang="ja-JP" altLang="en-US" dirty="0"/>
              <a:t>米山へのご寄付のほとんどはロータリー会員からのものですが、実は学友も、この事業を支えてくれているのです。</a:t>
            </a:r>
            <a:endParaRPr kumimoji="1" lang="en-US" altLang="ja-JP" dirty="0"/>
          </a:p>
          <a:p>
            <a:pPr defTabSz="914321">
              <a:defRPr/>
            </a:pPr>
            <a:r>
              <a:rPr kumimoji="1" lang="ja-JP" altLang="en-US" dirty="0"/>
              <a:t>米山学友からの寄付金は、累計約</a:t>
            </a:r>
            <a:r>
              <a:rPr kumimoji="1" lang="en-US" altLang="ja-JP" dirty="0"/>
              <a:t>1</a:t>
            </a:r>
            <a:r>
              <a:rPr kumimoji="1" lang="ja-JP" altLang="en-US" dirty="0"/>
              <a:t>億</a:t>
            </a:r>
            <a:r>
              <a:rPr kumimoji="1" lang="en-US" altLang="ja-JP" dirty="0"/>
              <a:t>2,700</a:t>
            </a:r>
            <a:r>
              <a:rPr kumimoji="1" lang="ja-JP" altLang="en-US" dirty="0"/>
              <a:t>万円にのぼります。</a:t>
            </a:r>
            <a:endParaRPr kumimoji="1" lang="en-US" altLang="ja-JP" dirty="0"/>
          </a:p>
          <a:p>
            <a:endParaRPr kumimoji="1" lang="en-US" altLang="ja-JP" dirty="0"/>
          </a:p>
          <a:p>
            <a:r>
              <a:rPr kumimoji="1" lang="ja-JP" altLang="en-US" dirty="0"/>
              <a:t>この</a:t>
            </a:r>
            <a:r>
              <a:rPr kumimoji="1" lang="en-US" altLang="ja-JP" dirty="0"/>
              <a:t>1</a:t>
            </a:r>
            <a:r>
              <a:rPr kumimoji="1" lang="ja-JP" altLang="en-US" dirty="0"/>
              <a:t>億</a:t>
            </a:r>
            <a:r>
              <a:rPr kumimoji="1" lang="en-US" altLang="ja-JP" dirty="0"/>
              <a:t>2,700</a:t>
            </a:r>
            <a:r>
              <a:rPr kumimoji="1" lang="ja-JP" altLang="en-US" dirty="0"/>
              <a:t>万円以外にも、日本で大きな災害が起きるたびに、国内外の学友から義援金が寄せられています。</a:t>
            </a:r>
            <a:endParaRPr kumimoji="1" lang="en-US" altLang="ja-JP" dirty="0"/>
          </a:p>
          <a:p>
            <a:endParaRPr kumimoji="1" lang="en-US" altLang="ja-JP" dirty="0"/>
          </a:p>
          <a:p>
            <a:r>
              <a:rPr kumimoji="1" lang="en-US" altLang="ja-JP" dirty="0"/>
              <a:t>2011</a:t>
            </a:r>
            <a:r>
              <a:rPr kumimoji="1" lang="ja-JP" altLang="en-US" dirty="0"/>
              <a:t>年、東日本大震災の時には、発生直後から日本の無事を願うメッセージが相次いで寄せられ、国内外の学友から</a:t>
            </a:r>
            <a:r>
              <a:rPr kumimoji="1" lang="en-US" altLang="ja-JP" dirty="0"/>
              <a:t>760</a:t>
            </a:r>
            <a:r>
              <a:rPr kumimoji="1" lang="ja-JP" altLang="en-US" dirty="0"/>
              <a:t>万円が集まりました。このお金は、奨学会を通じて被災地区へと送金されています。</a:t>
            </a:r>
            <a:endParaRPr kumimoji="1" lang="en-US" altLang="ja-JP" dirty="0"/>
          </a:p>
          <a:p>
            <a:r>
              <a:rPr kumimoji="1" lang="ja-JP" altLang="en-US" dirty="0"/>
              <a:t>熊本大地震の時には、上海米山学友会から</a:t>
            </a:r>
            <a:r>
              <a:rPr kumimoji="1" lang="en-US" altLang="ja-JP" dirty="0"/>
              <a:t>20</a:t>
            </a:r>
            <a:r>
              <a:rPr kumimoji="1" lang="ja-JP" altLang="en-US" dirty="0"/>
              <a:t>万円。熱海土砂災害の時には、台湾米山学友会から</a:t>
            </a:r>
            <a:r>
              <a:rPr kumimoji="1" lang="en-US" altLang="ja-JP" dirty="0"/>
              <a:t>150</a:t>
            </a:r>
            <a:r>
              <a:rPr kumimoji="1" lang="ja-JP" altLang="en-US" dirty="0"/>
              <a:t>万円。</a:t>
            </a:r>
            <a:endParaRPr kumimoji="1" lang="en-US" altLang="ja-JP" dirty="0"/>
          </a:p>
          <a:p>
            <a:endParaRPr kumimoji="1" lang="en-US" altLang="ja-JP" dirty="0"/>
          </a:p>
          <a:p>
            <a:r>
              <a:rPr kumimoji="1" lang="ja-JP" altLang="en-US" dirty="0"/>
              <a:t>このように、「寄付」や「義援金」という形でのロータリーへの恩返しは、他のプログラムではあまりみられないものです。</a:t>
            </a:r>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25</a:t>
            </a:fld>
            <a:endParaRPr kumimoji="1" lang="ja-JP" altLang="en-US" dirty="0"/>
          </a:p>
        </p:txBody>
      </p:sp>
    </p:spTree>
    <p:extLst>
      <p:ext uri="{BB962C8B-B14F-4D97-AF65-F5344CB8AC3E}">
        <p14:creationId xmlns:p14="http://schemas.microsoft.com/office/powerpoint/2010/main" val="2855231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を退会しようとしていた会員が、米山に関わったことで、もう一度頑張ってみようと思えた。そんな声もあります。米山は、実は奉仕の実感を体感することができる日本のロータリーのプロジェクトなのです。</a:t>
            </a:r>
            <a:endParaRPr kumimoji="1" lang="en-US" altLang="ja-JP" dirty="0"/>
          </a:p>
          <a:p>
            <a:r>
              <a:rPr kumimoji="1" lang="ja-JP" altLang="en-US" dirty="0"/>
              <a:t>この事業を今後も大切にするために、危機管理やその他知っておいていただきたい点についてお話しします。</a:t>
            </a:r>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26</a:t>
            </a:fld>
            <a:endParaRPr kumimoji="1" lang="ja-JP" altLang="en-US" dirty="0"/>
          </a:p>
        </p:txBody>
      </p:sp>
    </p:spTree>
    <p:extLst>
      <p:ext uri="{BB962C8B-B14F-4D97-AF65-F5344CB8AC3E}">
        <p14:creationId xmlns:p14="http://schemas.microsoft.com/office/powerpoint/2010/main" val="1986062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normAutofit fontScale="92500"/>
          </a:bodyPr>
          <a:lstStyle/>
          <a:p>
            <a:r>
              <a:rPr kumimoji="1" lang="ja-JP" altLang="en-US" dirty="0"/>
              <a:t>そして、危機管理について。</a:t>
            </a:r>
            <a:endParaRPr kumimoji="1" lang="en-US" altLang="ja-JP" dirty="0"/>
          </a:p>
          <a:p>
            <a:r>
              <a:rPr kumimoji="1" lang="ja-JP" altLang="en-US" dirty="0"/>
              <a:t>米山奨学生は、ほとんどが成人しているとはいえ、外国から来て勉学に励む学生です。彼ら</a:t>
            </a:r>
            <a:r>
              <a:rPr kumimoji="1" lang="en-US" altLang="ja-JP" dirty="0"/>
              <a:t>/</a:t>
            </a:r>
            <a:r>
              <a:rPr kumimoji="1" lang="ja-JP" altLang="en-US" dirty="0"/>
              <a:t>彼女らの安全について、常に気にかけてくださいますようお願いします。</a:t>
            </a:r>
            <a:endParaRPr kumimoji="1" lang="en-US" altLang="ja-JP" dirty="0"/>
          </a:p>
          <a:p>
            <a:endParaRPr kumimoji="1" lang="en-US" altLang="ja-JP" dirty="0"/>
          </a:p>
          <a:p>
            <a:r>
              <a:rPr kumimoji="1" lang="ja-JP" altLang="en-US" dirty="0"/>
              <a:t>①自然災害の場合。有事の際、奨学生と世話クラブ役員、または、奨学生と地区米山委員会、あるいは学友も含めた</a:t>
            </a:r>
            <a:r>
              <a:rPr kumimoji="1" lang="en-US" altLang="ja-JP" dirty="0"/>
              <a:t>SNS</a:t>
            </a:r>
            <a:r>
              <a:rPr kumimoji="1" lang="ja-JP" altLang="en-US" dirty="0"/>
              <a:t>グループを作っておくと、いざというときに迅速に確認を取ることができます。</a:t>
            </a:r>
            <a:endParaRPr kumimoji="1" lang="en-US" altLang="ja-JP" dirty="0"/>
          </a:p>
          <a:p>
            <a:endParaRPr kumimoji="1" lang="en-US" altLang="ja-JP" dirty="0"/>
          </a:p>
          <a:p>
            <a:r>
              <a:rPr kumimoji="1" lang="ja-JP" altLang="en-US" dirty="0"/>
              <a:t>②病気や事故の場合。留学生は国民健康保険に加入しているので、医療費は</a:t>
            </a:r>
            <a:r>
              <a:rPr kumimoji="1" lang="en-US" altLang="ja-JP" dirty="0"/>
              <a:t>3</a:t>
            </a:r>
            <a:r>
              <a:rPr kumimoji="1" lang="ja-JP" altLang="en-US" dirty="0"/>
              <a:t>割負担ですが、入院・手術の際に必要な高額医療費の申請手続きは、外国人にとって非常に難しいものです。また、海外でのケガや病気は不安が大きいので、できる限りケアをお願いします。米山記念奨学会では、</a:t>
            </a:r>
            <a:r>
              <a:rPr kumimoji="1" lang="en-US" altLang="ja-JP" dirty="0"/>
              <a:t>2020</a:t>
            </a:r>
            <a:r>
              <a:rPr kumimoji="1" lang="ja-JP" altLang="en-US" dirty="0"/>
              <a:t>年</a:t>
            </a:r>
            <a:r>
              <a:rPr kumimoji="1" lang="en-US" altLang="ja-JP" dirty="0"/>
              <a:t>4</a:t>
            </a:r>
            <a:r>
              <a:rPr kumimoji="1" lang="ja-JP" altLang="en-US" dirty="0"/>
              <a:t>月から、現役奨学生が例会出席の道中に起きた事故や病気に対する保険に加入しています。何かあれば申請してください。</a:t>
            </a:r>
            <a:endParaRPr kumimoji="1" lang="en-US" altLang="ja-JP" dirty="0"/>
          </a:p>
          <a:p>
            <a:r>
              <a:rPr kumimoji="1" lang="ja-JP" altLang="en-US" dirty="0"/>
              <a:t>奨学生が例会出席するために、公共交通機関以外のバイク・車を使用する場合、免許があるかどうか、任意保険に加入しているかどうか、必ず確認するようにしてください。</a:t>
            </a:r>
            <a:endParaRPr kumimoji="1" lang="en-US" altLang="ja-JP" dirty="0"/>
          </a:p>
          <a:p>
            <a:endParaRPr kumimoji="1" lang="en-US" altLang="ja-JP" dirty="0"/>
          </a:p>
          <a:p>
            <a:r>
              <a:rPr kumimoji="1" lang="ja-JP" altLang="en-US" dirty="0"/>
              <a:t>③ハラスメント。セクハラ・パワハラに巻き込まれないために、奨学生とできるだけ接しないようにする</a:t>
            </a:r>
            <a:r>
              <a:rPr kumimoji="1" lang="en-US" altLang="ja-JP" dirty="0"/>
              <a:t>…</a:t>
            </a:r>
            <a:r>
              <a:rPr kumimoji="1" lang="ja-JP" altLang="en-US" dirty="0"/>
              <a:t>というのは、事業本来の目的から遠ざかるものです。米山奨学会では専用電話ダイヤルを設けており、奨学生はもちろん、ロータリアンも相談可能です。また、ロータリアンが訴えられた場合の賠償責任保険もありますが、適用範囲は、ガバナー、クラブ会長、地区米山奨学委員長などです。</a:t>
            </a:r>
            <a:endParaRPr kumimoji="1" lang="en-US" altLang="ja-JP" dirty="0"/>
          </a:p>
          <a:p>
            <a:r>
              <a:rPr kumimoji="1" lang="ja-JP" altLang="en-US" dirty="0"/>
              <a:t>何か問題が発生した場合は、まずは地区米山奨学委員会へ迅速な報告・相談をお願いします。</a:t>
            </a:r>
            <a:br>
              <a:rPr lang="en-US" altLang="ja-JP" sz="1100" dirty="0"/>
            </a:br>
            <a:endParaRPr lang="en-US" altLang="ja-JP" sz="1100" dirty="0"/>
          </a:p>
          <a:p>
            <a:endParaRPr lang="en-US" altLang="ja-JP" sz="1100" dirty="0"/>
          </a:p>
          <a:p>
            <a:r>
              <a:rPr lang="ja-JP" altLang="en-US" sz="1100" dirty="0"/>
              <a:t>参考：</a:t>
            </a:r>
            <a:r>
              <a:rPr lang="en-US" altLang="ja-JP" sz="1100" dirty="0"/>
              <a:t>『</a:t>
            </a:r>
            <a:r>
              <a:rPr lang="ja-JP" altLang="en-US" sz="1100" dirty="0"/>
              <a:t>カウンセラー・ハンドブック </a:t>
            </a:r>
            <a:r>
              <a:rPr lang="en-US" altLang="ja-JP" sz="1100" dirty="0"/>
              <a:t>2023</a:t>
            </a:r>
            <a:r>
              <a:rPr lang="ja-JP" altLang="en-US" sz="1100" dirty="0"/>
              <a:t>学年度</a:t>
            </a:r>
            <a:r>
              <a:rPr lang="en-US" altLang="ja-JP" sz="1100" dirty="0"/>
              <a:t>』 p20-21</a:t>
            </a:r>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27</a:t>
            </a:fld>
            <a:endParaRPr kumimoji="1" lang="ja-JP" altLang="en-US" dirty="0"/>
          </a:p>
        </p:txBody>
      </p:sp>
    </p:spTree>
    <p:extLst>
      <p:ext uri="{BB962C8B-B14F-4D97-AF65-F5344CB8AC3E}">
        <p14:creationId xmlns:p14="http://schemas.microsoft.com/office/powerpoint/2010/main" val="3468017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88AC72FA-466F-4807-A6F9-F18458C5C07D}"/>
              </a:ext>
            </a:extLst>
          </p:cNvPr>
          <p:cNvSpPr>
            <a:spLocks noGrp="1" noRot="1" noChangeAspect="1" noTextEdit="1"/>
          </p:cNvSpPr>
          <p:nvPr>
            <p:ph type="sldImg"/>
          </p:nvPr>
        </p:nvSpPr>
        <p:spPr bwMode="auto">
          <a:xfrm>
            <a:off x="498475" y="746125"/>
            <a:ext cx="5576888"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ー 2">
            <a:extLst>
              <a:ext uri="{FF2B5EF4-FFF2-40B4-BE49-F238E27FC236}">
                <a16:creationId xmlns:a16="http://schemas.microsoft.com/office/drawing/2014/main" id="{793DFECE-F041-4EDE-99C8-B93729E3A7AB}"/>
              </a:ext>
            </a:extLst>
          </p:cNvPr>
          <p:cNvSpPr>
            <a:spLocks noGrp="1"/>
          </p:cNvSpPr>
          <p:nvPr>
            <p:ph type="body" idx="1"/>
          </p:nvPr>
        </p:nvSpPr>
        <p:spPr bwMode="auto">
          <a:xfrm>
            <a:off x="680720" y="4433683"/>
            <a:ext cx="5445760"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z="1800" dirty="0">
                <a:latin typeface="ＭＳ Ｐゴシック" panose="020B0600070205080204" pitchFamily="50" charset="-128"/>
                <a:ea typeface="ＭＳ Ｐゴシック" panose="020B0600070205080204" pitchFamily="50" charset="-128"/>
              </a:rPr>
              <a:t>2023-24</a:t>
            </a:r>
            <a:r>
              <a:rPr lang="ja-JP" altLang="en-US" sz="1800" dirty="0">
                <a:latin typeface="ＭＳ Ｐゴシック" panose="020B0600070205080204" pitchFamily="50" charset="-128"/>
                <a:ea typeface="ＭＳ Ｐゴシック" panose="020B0600070205080204" pitchFamily="50" charset="-128"/>
              </a:rPr>
              <a:t>年度地区危機管理委員会は、ご覧のとおりです。</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pPr>
            <a:r>
              <a:rPr lang="ja-JP" altLang="en-US" sz="1800" dirty="0">
                <a:latin typeface="ＭＳ Ｐゴシック" panose="020B0600070205080204" pitchFamily="50" charset="-128"/>
                <a:ea typeface="ＭＳ Ｐゴシック" panose="020B0600070205080204" pitchFamily="50" charset="-128"/>
              </a:rPr>
              <a:t>災害・事故・ハラスメント事例が生じた場合は、地区危機管理委員会へ報告をお願いします。</a:t>
            </a:r>
            <a:endParaRPr lang="en-US" altLang="ja-JP" sz="1800" dirty="0">
              <a:latin typeface="ＭＳ Ｐゴシック" panose="020B0600070205080204" pitchFamily="50" charset="-128"/>
              <a:ea typeface="ＭＳ Ｐゴシック" panose="020B0600070205080204" pitchFamily="50" charset="-128"/>
            </a:endParaRPr>
          </a:p>
        </p:txBody>
      </p:sp>
      <p:sp>
        <p:nvSpPr>
          <p:cNvPr id="80900" name="スライド番号プレースホルダー 3">
            <a:extLst>
              <a:ext uri="{FF2B5EF4-FFF2-40B4-BE49-F238E27FC236}">
                <a16:creationId xmlns:a16="http://schemas.microsoft.com/office/drawing/2014/main" id="{A55BC191-B018-4032-9CF2-186628A8F9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35735" indent="-282975">
              <a:defRPr kumimoji="1">
                <a:solidFill>
                  <a:schemeClr val="tx1"/>
                </a:solidFill>
                <a:latin typeface="Calibri" panose="020F0502020204030204" pitchFamily="34" charset="0"/>
                <a:ea typeface="ＭＳ Ｐゴシック" panose="020B0600070205080204" pitchFamily="50" charset="-128"/>
              </a:defRPr>
            </a:lvl2pPr>
            <a:lvl3pPr marL="1131901" indent="-226380">
              <a:defRPr kumimoji="1">
                <a:solidFill>
                  <a:schemeClr val="tx1"/>
                </a:solidFill>
                <a:latin typeface="Calibri" panose="020F0502020204030204" pitchFamily="34" charset="0"/>
                <a:ea typeface="ＭＳ Ｐゴシック" panose="020B0600070205080204" pitchFamily="50" charset="-128"/>
              </a:defRPr>
            </a:lvl3pPr>
            <a:lvl4pPr marL="1584661" indent="-226380">
              <a:defRPr kumimoji="1">
                <a:solidFill>
                  <a:schemeClr val="tx1"/>
                </a:solidFill>
                <a:latin typeface="Calibri" panose="020F0502020204030204" pitchFamily="34" charset="0"/>
                <a:ea typeface="ＭＳ Ｐゴシック" panose="020B0600070205080204" pitchFamily="50" charset="-128"/>
              </a:defRPr>
            </a:lvl4pPr>
            <a:lvl5pPr marL="2037421" indent="-226380">
              <a:defRPr kumimoji="1">
                <a:solidFill>
                  <a:schemeClr val="tx1"/>
                </a:solidFill>
                <a:latin typeface="Calibri" panose="020F0502020204030204" pitchFamily="34" charset="0"/>
                <a:ea typeface="ＭＳ Ｐゴシック" panose="020B0600070205080204" pitchFamily="50" charset="-128"/>
              </a:defRPr>
            </a:lvl5pPr>
            <a:lvl6pPr marL="2490182" indent="-22638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42942" indent="-22638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95702" indent="-22638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48463" indent="-22638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099DA95-CE93-4425-8E8E-BBE9DB0F426F}" type="slidenum">
              <a:rPr lang="ja-JP" altLang="en-US" smtClean="0">
                <a:solidFill>
                  <a:srgbClr val="000000"/>
                </a:solidFill>
              </a:rPr>
              <a:pPr fontAlgn="base">
                <a:spcBef>
                  <a:spcPct val="0"/>
                </a:spcBef>
                <a:spcAft>
                  <a:spcPct val="0"/>
                </a:spcAft>
              </a:pPr>
              <a:t>28</a:t>
            </a:fld>
            <a:endParaRPr lang="ja-JP"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a:extLst>
              <a:ext uri="{FF2B5EF4-FFF2-40B4-BE49-F238E27FC236}">
                <a16:creationId xmlns:a16="http://schemas.microsoft.com/office/drawing/2014/main" id="{C12C6D7B-55B9-4D75-A0F7-19FAA423EEB6}"/>
              </a:ext>
            </a:extLst>
          </p:cNvPr>
          <p:cNvSpPr>
            <a:spLocks noGrp="1" noRot="1" noChangeAspect="1" noChangeArrowheads="1" noTextEdit="1"/>
          </p:cNvSpPr>
          <p:nvPr>
            <p:ph type="sldImg"/>
          </p:nvPr>
        </p:nvSpPr>
        <p:spPr bwMode="auto">
          <a:xfrm>
            <a:off x="1035050" y="377825"/>
            <a:ext cx="4737100" cy="2665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a:extLst>
              <a:ext uri="{FF2B5EF4-FFF2-40B4-BE49-F238E27FC236}">
                <a16:creationId xmlns:a16="http://schemas.microsoft.com/office/drawing/2014/main" id="{3D0E0B49-E790-42BC-BFC5-EA6410718333}"/>
              </a:ext>
            </a:extLst>
          </p:cNvPr>
          <p:cNvSpPr>
            <a:spLocks noGrp="1" noChangeArrowheads="1"/>
          </p:cNvSpPr>
          <p:nvPr>
            <p:ph type="body" idx="1"/>
          </p:nvPr>
        </p:nvSpPr>
        <p:spPr bwMode="auto">
          <a:xfrm>
            <a:off x="497261" y="3263259"/>
            <a:ext cx="5812677" cy="64267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ja-JP" altLang="en-US" sz="1800" dirty="0">
                <a:latin typeface="ＭＳ Ｐゴシック" panose="020B0600070205080204" pitchFamily="50" charset="-128"/>
                <a:ea typeface="ＭＳ Ｐゴシック" panose="020B0600070205080204" pitchFamily="50" charset="-128"/>
              </a:rPr>
              <a:t>米山記念奨学生の個人情報の取り扱いについて、このようなことにご注意ください。</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pPr>
            <a:r>
              <a:rPr lang="ja-JP" altLang="en-US" sz="1800" dirty="0">
                <a:latin typeface="ＭＳ Ｐゴシック" panose="020B0600070205080204" pitchFamily="50" charset="-128"/>
                <a:ea typeface="ＭＳ Ｐゴシック" panose="020B0600070205080204" pitchFamily="50" charset="-128"/>
              </a:rPr>
              <a:t>まず、米山記念奨学生の個人情報を取り扱う場合、必ず公開することを本人に了承を得てください。</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pPr>
            <a:r>
              <a:rPr lang="ja-JP" altLang="en-US" sz="1800" dirty="0">
                <a:latin typeface="ＭＳ Ｐゴシック" panose="020B0600070205080204" pitchFamily="50" charset="-128"/>
                <a:ea typeface="ＭＳ Ｐゴシック" panose="020B0600070205080204" pitchFamily="50" charset="-128"/>
              </a:rPr>
              <a:t>世話クラブ行事や地区行事、懇親会などで、米山記念奨学生と一緒に撮影した写真、奨学生がスピーチしている様子を撮影した写真、あるいは、プロジェクターなどに表示された奨学生の顔写真、プロフィールや研究内容などを撮影して、クラブのホームページに掲載したり、フェイスブックや</a:t>
            </a:r>
            <a:r>
              <a:rPr lang="en-US" altLang="ja-JP" sz="1800" dirty="0">
                <a:latin typeface="ＭＳ Ｐゴシック" panose="020B0600070205080204" pitchFamily="50" charset="-128"/>
                <a:ea typeface="ＭＳ Ｐゴシック" panose="020B0600070205080204" pitchFamily="50" charset="-128"/>
              </a:rPr>
              <a:t>LINE</a:t>
            </a:r>
            <a:r>
              <a:rPr lang="ja-JP" altLang="en-US" sz="1800" dirty="0">
                <a:latin typeface="ＭＳ Ｐゴシック" panose="020B0600070205080204" pitchFamily="50" charset="-128"/>
                <a:ea typeface="ＭＳ Ｐゴシック" panose="020B0600070205080204" pitchFamily="50" charset="-128"/>
              </a:rPr>
              <a:t>など</a:t>
            </a:r>
            <a:r>
              <a:rPr lang="en-US" altLang="ja-JP" sz="1800" dirty="0">
                <a:latin typeface="ＭＳ Ｐゴシック" panose="020B0600070205080204" pitchFamily="50" charset="-128"/>
                <a:ea typeface="ＭＳ Ｐゴシック" panose="020B0600070205080204" pitchFamily="50" charset="-128"/>
              </a:rPr>
              <a:t>SNS</a:t>
            </a:r>
            <a:r>
              <a:rPr lang="ja-JP" altLang="en-US" sz="1800" dirty="0">
                <a:latin typeface="ＭＳ Ｐゴシック" panose="020B0600070205080204" pitchFamily="50" charset="-128"/>
                <a:ea typeface="ＭＳ Ｐゴシック" panose="020B0600070205080204" pitchFamily="50" charset="-128"/>
              </a:rPr>
              <a:t>で共有するときも、ご注意ください！</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pPr>
            <a:r>
              <a:rPr lang="ja-JP" altLang="en-US" sz="1800" dirty="0">
                <a:latin typeface="ＭＳ Ｐゴシック" panose="020B0600070205080204" pitchFamily="50" charset="-128"/>
                <a:ea typeface="ＭＳ Ｐゴシック" panose="020B0600070205080204" pitchFamily="50" charset="-128"/>
              </a:rPr>
              <a:t>すべて個人情報として、必ず本人に了承を得てから載せていただく必要があります。</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pPr>
            <a:r>
              <a:rPr lang="ja-JP" altLang="en-US" sz="1800" dirty="0">
                <a:latin typeface="ＭＳ Ｐゴシック" panose="020B0600070205080204" pitchFamily="50" charset="-128"/>
                <a:ea typeface="ＭＳ Ｐゴシック" panose="020B0600070205080204" pitchFamily="50" charset="-128"/>
              </a:rPr>
              <a:t>また、そもそも個人情報を掲載する必要があるかどうか、ご検討ください。</a:t>
            </a:r>
          </a:p>
          <a:p>
            <a:pPr eaLnBrk="1" hangingPunct="1">
              <a:spcBef>
                <a:spcPct val="0"/>
              </a:spcBef>
            </a:pPr>
            <a:r>
              <a:rPr lang="ja-JP" altLang="en-US" sz="1800" dirty="0">
                <a:latin typeface="ＭＳ Ｐゴシック" panose="020B0600070205080204" pitchFamily="50" charset="-128"/>
                <a:ea typeface="ＭＳ Ｐゴシック" panose="020B0600070205080204" pitchFamily="50" charset="-128"/>
              </a:rPr>
              <a:t>さらに、クラブのホームページに学友の写真を含む個人情報や名簿が掲載されたままになっていませんか？</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pPr>
            <a:r>
              <a:rPr lang="ja-JP" altLang="en-US" sz="1800" dirty="0">
                <a:latin typeface="ＭＳ Ｐゴシック" panose="020B0600070205080204" pitchFamily="50" charset="-128"/>
                <a:ea typeface="ＭＳ Ｐゴシック" panose="020B0600070205080204" pitchFamily="50" charset="-128"/>
              </a:rPr>
              <a:t>削除するか、同意を得た情報のみ掲載してください。</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pPr>
            <a:r>
              <a:rPr lang="ja-JP" altLang="en-US" sz="1800" dirty="0">
                <a:latin typeface="ＭＳ Ｐゴシック" panose="020B0600070205080204" pitchFamily="50" charset="-128"/>
                <a:ea typeface="ＭＳ Ｐゴシック" panose="020B0600070205080204" pitchFamily="50" charset="-128"/>
              </a:rPr>
              <a:t>奨学生の氏名や出身地、生年月日、性別、所属する学校名などだけでなく、奨学生が書いた文章や顔写真も、重要な個人情報です。</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pPr>
            <a:r>
              <a:rPr lang="ja-JP" altLang="en-US" sz="1800" dirty="0">
                <a:latin typeface="ＭＳ Ｐゴシック" panose="020B0600070205080204" pitchFamily="50" charset="-128"/>
                <a:ea typeface="ＭＳ Ｐゴシック" panose="020B0600070205080204" pitchFamily="50" charset="-128"/>
              </a:rPr>
              <a:t>どのような目的で、どのような場所に公開されるのかを必ず本人に伝えてください。</a:t>
            </a:r>
            <a:endParaRPr lang="en-US" altLang="ja-JP" sz="1800" dirty="0">
              <a:latin typeface="ＭＳ Ｐゴシック" panose="020B0600070205080204" pitchFamily="50" charset="-128"/>
              <a:ea typeface="ＭＳ Ｐゴシック" panose="020B0600070205080204" pitchFamily="50" charset="-128"/>
            </a:endParaRPr>
          </a:p>
        </p:txBody>
      </p:sp>
      <p:sp>
        <p:nvSpPr>
          <p:cNvPr id="66564" name="スライド番号プレースホルダー 3">
            <a:extLst>
              <a:ext uri="{FF2B5EF4-FFF2-40B4-BE49-F238E27FC236}">
                <a16:creationId xmlns:a16="http://schemas.microsoft.com/office/drawing/2014/main" id="{5BA43881-A281-4DE5-BD8D-7C8C034AF3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50049" indent="-287625">
              <a:defRPr kumimoji="1">
                <a:solidFill>
                  <a:schemeClr val="tx1"/>
                </a:solidFill>
                <a:latin typeface="Calibri" panose="020F0502020204030204" pitchFamily="34" charset="0"/>
                <a:ea typeface="ＭＳ Ｐゴシック" panose="020B0600070205080204" pitchFamily="50" charset="-128"/>
              </a:defRPr>
            </a:lvl2pPr>
            <a:lvl3pPr marL="1153678" indent="-230418">
              <a:defRPr kumimoji="1">
                <a:solidFill>
                  <a:schemeClr val="tx1"/>
                </a:solidFill>
                <a:latin typeface="Calibri" panose="020F0502020204030204" pitchFamily="34" charset="0"/>
                <a:ea typeface="ＭＳ Ｐゴシック" panose="020B0600070205080204" pitchFamily="50" charset="-128"/>
              </a:defRPr>
            </a:lvl3pPr>
            <a:lvl4pPr marL="1614513" indent="-230418">
              <a:defRPr kumimoji="1">
                <a:solidFill>
                  <a:schemeClr val="tx1"/>
                </a:solidFill>
                <a:latin typeface="Calibri" panose="020F0502020204030204" pitchFamily="34" charset="0"/>
                <a:ea typeface="ＭＳ Ｐゴシック" panose="020B0600070205080204" pitchFamily="50" charset="-128"/>
              </a:defRPr>
            </a:lvl4pPr>
            <a:lvl5pPr marL="2076938" indent="-230418">
              <a:defRPr kumimoji="1">
                <a:solidFill>
                  <a:schemeClr val="tx1"/>
                </a:solidFill>
                <a:latin typeface="Calibri" panose="020F0502020204030204" pitchFamily="34" charset="0"/>
                <a:ea typeface="ＭＳ Ｐゴシック" panose="020B0600070205080204" pitchFamily="50" charset="-128"/>
              </a:defRPr>
            </a:lvl5pPr>
            <a:lvl6pPr marL="2534595" indent="-23041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2252" indent="-23041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9909" indent="-23041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7567" indent="-23041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DC600D1-2BAF-4E35-861D-BAA14B4CFB3E}" type="slidenum">
              <a:rPr lang="ja-JP" altLang="en-US" smtClean="0"/>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r>
              <a:rPr lang="ja-JP" altLang="en-US" dirty="0"/>
              <a:t>まずは概要を説明します。</a:t>
            </a:r>
            <a:endParaRPr lang="en-US" altLang="ja-JP" dirty="0"/>
          </a:p>
          <a:p>
            <a:r>
              <a:rPr lang="ja-JP" altLang="en-US" dirty="0"/>
              <a:t>ロータリー米山記念奨学事業は、</a:t>
            </a:r>
            <a:r>
              <a:rPr kumimoji="1" lang="ja-JP" altLang="en-US" dirty="0"/>
              <a:t>日本のロータリーが作り育てた独自の事業で、</a:t>
            </a:r>
            <a:r>
              <a:rPr kumimoji="1" lang="en-US" altLang="ja-JP" dirty="0"/>
              <a:t>34</a:t>
            </a:r>
            <a:r>
              <a:rPr kumimoji="1" lang="ja-JP" altLang="en-US" dirty="0"/>
              <a:t>地区、全地区が参加する多地区合同活動です。</a:t>
            </a:r>
            <a:endParaRPr kumimoji="1" lang="en-US" altLang="ja-JP" dirty="0"/>
          </a:p>
          <a:p>
            <a:endParaRPr lang="en-US" altLang="ja-JP" dirty="0"/>
          </a:p>
          <a:p>
            <a:r>
              <a:rPr lang="en-US" altLang="ja-JP" dirty="0"/>
              <a:t>1952</a:t>
            </a:r>
            <a:r>
              <a:rPr lang="ja-JP" altLang="en-US" dirty="0"/>
              <a:t>年に事業が始まって以来、一貫して、日本で学ぶ外国人留学生を支援しています。</a:t>
            </a:r>
            <a:endParaRPr lang="en-US" altLang="ja-JP" dirty="0"/>
          </a:p>
          <a:p>
            <a:r>
              <a:rPr kumimoji="1" lang="ja-JP" altLang="en-US" b="0" dirty="0"/>
              <a:t>「公益財団法人ロータリー米山記念奨学会」というのは、この事業をおこなうために、日本のロータリーが協同して運営する奨学</a:t>
            </a:r>
            <a:r>
              <a:rPr lang="ja-JP" altLang="en-US" dirty="0"/>
              <a:t>財団</a:t>
            </a:r>
            <a:r>
              <a:rPr kumimoji="1" lang="ja-JP" altLang="en-US" b="0" dirty="0"/>
              <a:t>で、財源はすべてみなさんからのご寄付で成り立っています。</a:t>
            </a:r>
            <a:endParaRPr kumimoji="1" lang="en-US" altLang="ja-JP" b="0" dirty="0"/>
          </a:p>
          <a:p>
            <a:endParaRPr kumimoji="1" lang="en-US" altLang="ja-JP" b="1" dirty="0"/>
          </a:p>
          <a:p>
            <a:r>
              <a:rPr kumimoji="1" lang="ja-JP" altLang="en-US" b="0" dirty="0"/>
              <a:t>この奨学金の最大の特長は「世話クラブ・カウンセラー制度」です。米山奨学生には世話クラブの例会や活動に参加してもらい、交流することを大切にしています。</a:t>
            </a:r>
            <a:endParaRPr kumimoji="1" lang="en-US" altLang="ja-JP" b="0" dirty="0"/>
          </a:p>
          <a:p>
            <a:r>
              <a:rPr lang="ja-JP" altLang="en-US" b="0" dirty="0"/>
              <a:t>カウンセラーを経験した方からは、「クラブ全員でお世話する事で、クラブの結束力がアップした」「異文化と触れ合い、奉仕をしている実感がもてた」など、肯定的意見が多く寄せられました。</a:t>
            </a:r>
            <a:endParaRPr lang="en-US" altLang="ja-JP" b="0"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3</a:t>
            </a:fld>
            <a:endParaRPr kumimoji="1" lang="ja-JP" altLang="en-US" dirty="0"/>
          </a:p>
        </p:txBody>
      </p:sp>
    </p:spTree>
    <p:extLst>
      <p:ext uri="{BB962C8B-B14F-4D97-AF65-F5344CB8AC3E}">
        <p14:creationId xmlns:p14="http://schemas.microsoft.com/office/powerpoint/2010/main" val="116881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ロータリー米山記念奨学金は、日本のロータリーの父、米山梅吉翁の名前を冠した事業です。</a:t>
            </a:r>
            <a:endParaRPr kumimoji="1" lang="en-US" altLang="ja-JP" dirty="0"/>
          </a:p>
          <a:p>
            <a:r>
              <a:rPr kumimoji="1" lang="ja-JP" altLang="en-US" dirty="0"/>
              <a:t>と言いましても、梅吉さんの財産で作られたものではありません。</a:t>
            </a:r>
            <a:endParaRPr kumimoji="1" lang="en-US" altLang="ja-JP" dirty="0"/>
          </a:p>
          <a:p>
            <a:endParaRPr kumimoji="1" lang="en-US" altLang="ja-JP" dirty="0"/>
          </a:p>
          <a:p>
            <a:r>
              <a:rPr kumimoji="1" lang="ja-JP" altLang="en-US" dirty="0"/>
              <a:t>米山梅吉翁は</a:t>
            </a:r>
            <a:r>
              <a:rPr kumimoji="1" lang="en-US" altLang="ja-JP" dirty="0"/>
              <a:t>1868</a:t>
            </a:r>
            <a:r>
              <a:rPr kumimoji="1" lang="ja-JP" altLang="en-US" dirty="0"/>
              <a:t>年、ロータリーの創設者、ポール・ハリス氏と同じ年に生まれました。</a:t>
            </a:r>
            <a:endParaRPr kumimoji="1" lang="en-US" altLang="ja-JP" dirty="0"/>
          </a:p>
          <a:p>
            <a:r>
              <a:rPr kumimoji="1" lang="ja-JP" altLang="en-US" dirty="0"/>
              <a:t>遣米使節団の一員としてアメリカ滞在中、ダラスロータリークラブの会員となっていた日本人の福島喜三次（ふくしま きさじ）氏と出会い、</a:t>
            </a:r>
            <a:r>
              <a:rPr kumimoji="1" lang="en-US" altLang="ja-JP" dirty="0"/>
              <a:t>1920</a:t>
            </a:r>
            <a:r>
              <a:rPr kumimoji="1" lang="ja-JP" altLang="en-US" dirty="0"/>
              <a:t>年に日本で最初のロータリークラブ、東京ロータリークラブを設立しました。そのため、日本のロータリーの父と呼ばれています。</a:t>
            </a:r>
            <a:endParaRPr kumimoji="1" lang="en-US" altLang="ja-JP" dirty="0"/>
          </a:p>
          <a:p>
            <a:endParaRPr kumimoji="1" lang="en-US" altLang="ja-JP" dirty="0"/>
          </a:p>
          <a:p>
            <a:r>
              <a:rPr kumimoji="1" lang="ja-JP" altLang="en-US" dirty="0"/>
              <a:t>梅吉さんは、日本で初めての信託会社、三井信託株式会社を設立したことで知られています。晩年は、三井報恩会を通じて、ハンセン病や結核の患者を救う助成事業を行い、私財を投じて小学校を設立するなど、人生を通じて</a:t>
            </a:r>
            <a:r>
              <a:rPr lang="ja-JP" altLang="en-US" b="0" i="0" dirty="0">
                <a:solidFill>
                  <a:srgbClr val="444444"/>
                </a:solidFill>
                <a:effectLst/>
                <a:latin typeface="ryo-gothic-plusn"/>
              </a:rPr>
              <a:t>常に、奉仕に情熱を傾ける人物でありました。</a:t>
            </a:r>
            <a:endParaRPr lang="en-US" altLang="ja-JP" b="0" i="0" dirty="0">
              <a:solidFill>
                <a:srgbClr val="444444"/>
              </a:solidFill>
              <a:effectLst/>
              <a:latin typeface="ryo-gothic-plusn"/>
            </a:endParaRPr>
          </a:p>
          <a:p>
            <a:endParaRPr kumimoji="1" lang="en-US" altLang="ja-JP" b="0" i="0" dirty="0">
              <a:solidFill>
                <a:srgbClr val="444444"/>
              </a:solidFill>
              <a:effectLst/>
              <a:latin typeface="ryo-gothic-plusn"/>
            </a:endParaRPr>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4</a:t>
            </a:fld>
            <a:endParaRPr kumimoji="1" lang="ja-JP" altLang="en-US" dirty="0"/>
          </a:p>
        </p:txBody>
      </p:sp>
    </p:spTree>
    <p:extLst>
      <p:ext uri="{BB962C8B-B14F-4D97-AF65-F5344CB8AC3E}">
        <p14:creationId xmlns:p14="http://schemas.microsoft.com/office/powerpoint/2010/main" val="20661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8" y="746125"/>
            <a:ext cx="6621462" cy="3725863"/>
          </a:xfrm>
        </p:spPr>
      </p:sp>
      <p:sp>
        <p:nvSpPr>
          <p:cNvPr id="3" name="ノート プレースホルダー 2"/>
          <p:cNvSpPr>
            <a:spLocks noGrp="1"/>
          </p:cNvSpPr>
          <p:nvPr>
            <p:ph type="body" idx="1"/>
          </p:nvPr>
        </p:nvSpPr>
        <p:spPr/>
        <p:txBody>
          <a:bodyPr/>
          <a:lstStyle/>
          <a:p>
            <a:pPr defTabSz="883106">
              <a:defRPr/>
            </a:pPr>
            <a:r>
              <a:rPr lang="ja-JP" altLang="en-US" dirty="0">
                <a:latin typeface="游明朝" panose="02020400000000000000" pitchFamily="18" charset="-128"/>
                <a:ea typeface="游明朝" panose="02020400000000000000" pitchFamily="18" charset="-128"/>
              </a:rPr>
              <a:t>終戦翌年の</a:t>
            </a:r>
            <a:r>
              <a:rPr lang="en-US" altLang="ja-JP" dirty="0">
                <a:latin typeface="游明朝" panose="02020400000000000000" pitchFamily="18" charset="-128"/>
                <a:ea typeface="游明朝" panose="02020400000000000000" pitchFamily="18" charset="-128"/>
              </a:rPr>
              <a:t>1946</a:t>
            </a:r>
            <a:r>
              <a:rPr lang="ja-JP" altLang="en-US" dirty="0">
                <a:latin typeface="游明朝" panose="02020400000000000000" pitchFamily="18" charset="-128"/>
                <a:ea typeface="游明朝" panose="02020400000000000000" pitchFamily="18" charset="-128"/>
              </a:rPr>
              <a:t>年、米山梅吉さんが亡くなりました。</a:t>
            </a:r>
            <a:endParaRPr lang="en-US" altLang="ja-JP" dirty="0">
              <a:latin typeface="游明朝" panose="02020400000000000000" pitchFamily="18" charset="-128"/>
              <a:ea typeface="游明朝" panose="02020400000000000000" pitchFamily="18" charset="-128"/>
            </a:endParaRPr>
          </a:p>
          <a:p>
            <a:pPr defTabSz="883106">
              <a:defRPr/>
            </a:pPr>
            <a:r>
              <a:rPr lang="en-US" altLang="ja-JP" dirty="0">
                <a:latin typeface="游明朝" panose="02020400000000000000" pitchFamily="18" charset="-128"/>
                <a:ea typeface="游明朝" panose="02020400000000000000" pitchFamily="18" charset="-128"/>
              </a:rPr>
              <a:t>3</a:t>
            </a:r>
            <a:r>
              <a:rPr lang="ja-JP" altLang="en-US" dirty="0">
                <a:latin typeface="游明朝" panose="02020400000000000000" pitchFamily="18" charset="-128"/>
                <a:ea typeface="游明朝" panose="02020400000000000000" pitchFamily="18" charset="-128"/>
              </a:rPr>
              <a:t>年後の</a:t>
            </a:r>
            <a:r>
              <a:rPr lang="en-US" altLang="ja-JP" dirty="0">
                <a:latin typeface="游明朝" panose="02020400000000000000" pitchFamily="18" charset="-128"/>
                <a:ea typeface="游明朝" panose="02020400000000000000" pitchFamily="18" charset="-128"/>
              </a:rPr>
              <a:t>1949</a:t>
            </a:r>
            <a:r>
              <a:rPr lang="ja-JP" altLang="en-US" dirty="0">
                <a:latin typeface="游明朝" panose="02020400000000000000" pitchFamily="18" charset="-128"/>
                <a:ea typeface="游明朝" panose="02020400000000000000" pitchFamily="18" charset="-128"/>
              </a:rPr>
              <a:t>年、戦争のため解散を余儀なくされていた日本のロータリーが、国際ロータリーへ復帰します。</a:t>
            </a:r>
            <a:endParaRPr lang="en-US" altLang="ja-JP" dirty="0">
              <a:latin typeface="游明朝" panose="02020400000000000000" pitchFamily="18" charset="-128"/>
              <a:ea typeface="游明朝" panose="02020400000000000000" pitchFamily="18" charset="-128"/>
            </a:endParaRPr>
          </a:p>
          <a:p>
            <a:pPr defTabSz="883106">
              <a:defRPr/>
            </a:pPr>
            <a:r>
              <a:rPr lang="ja-JP" altLang="en-US" dirty="0">
                <a:latin typeface="游明朝" panose="02020400000000000000" pitchFamily="18" charset="-128"/>
                <a:ea typeface="游明朝" panose="02020400000000000000" pitchFamily="18" charset="-128"/>
              </a:rPr>
              <a:t>戦後の落ち着きを取り戻すにつれ、梅吉さんの功績を永遠に偲ぶことができるような、何か有益な事業をやろうではないかという声が大きくなってきました。</a:t>
            </a:r>
            <a:endParaRPr lang="en-US" altLang="ja-JP" dirty="0">
              <a:latin typeface="游明朝" panose="02020400000000000000" pitchFamily="18" charset="-128"/>
              <a:ea typeface="游明朝" panose="02020400000000000000" pitchFamily="18" charset="-128"/>
            </a:endParaRPr>
          </a:p>
          <a:p>
            <a:pPr defTabSz="883106">
              <a:defRPr/>
            </a:pPr>
            <a:r>
              <a:rPr lang="ja-JP" altLang="en-US" dirty="0">
                <a:latin typeface="游明朝" panose="02020400000000000000" pitchFamily="18" charset="-128"/>
                <a:ea typeface="游明朝" panose="02020400000000000000" pitchFamily="18" charset="-128"/>
              </a:rPr>
              <a:t>当時の日本はまだ食糧事情もはかばかしくなく、会員たちは「クラブへ行けばお茶を入れてもらえる」と、弁当を持参し、ストーブを囲みながら熱心に議論をしていたそうです。</a:t>
            </a:r>
            <a:endParaRPr lang="en-US" altLang="ja-JP" dirty="0">
              <a:latin typeface="游明朝" panose="02020400000000000000" pitchFamily="18" charset="-128"/>
              <a:ea typeface="游明朝" panose="02020400000000000000" pitchFamily="18" charset="-128"/>
            </a:endParaRPr>
          </a:p>
          <a:p>
            <a:pPr defTabSz="883106">
              <a:defRPr/>
            </a:pPr>
            <a:r>
              <a:rPr lang="ja-JP" altLang="en-US" dirty="0">
                <a:latin typeface="游明朝" panose="02020400000000000000" pitchFamily="18" charset="-128"/>
                <a:ea typeface="游明朝" panose="02020400000000000000" pitchFamily="18" charset="-128"/>
              </a:rPr>
              <a:t>そして</a:t>
            </a:r>
            <a:r>
              <a:rPr lang="en-US" altLang="ja-JP" dirty="0">
                <a:latin typeface="游明朝" panose="02020400000000000000" pitchFamily="18" charset="-128"/>
                <a:ea typeface="游明朝" panose="02020400000000000000" pitchFamily="18" charset="-128"/>
              </a:rPr>
              <a:t>1952</a:t>
            </a:r>
            <a:r>
              <a:rPr lang="ja-JP" altLang="en-US" dirty="0">
                <a:latin typeface="游明朝" panose="02020400000000000000" pitchFamily="18" charset="-128"/>
                <a:ea typeface="游明朝" panose="02020400000000000000" pitchFamily="18" charset="-128"/>
              </a:rPr>
              <a:t>年、東京</a:t>
            </a:r>
            <a:r>
              <a:rPr lang="en-US" altLang="ja-JP" dirty="0">
                <a:latin typeface="游明朝" panose="02020400000000000000" pitchFamily="18" charset="-128"/>
                <a:ea typeface="游明朝" panose="02020400000000000000" pitchFamily="18" charset="-128"/>
              </a:rPr>
              <a:t>RC</a:t>
            </a:r>
            <a:r>
              <a:rPr lang="ja-JP" altLang="en-US" dirty="0">
                <a:latin typeface="游明朝" panose="02020400000000000000" pitchFamily="18" charset="-128"/>
                <a:ea typeface="游明朝" panose="02020400000000000000" pitchFamily="18" charset="-128"/>
              </a:rPr>
              <a:t>が「米山基金」の構想を発表しました。これは、アジアから優秀な学生を招いて学費を援助するとともに、二度と戦争の悲劇を繰り返さないために“平和日本”を肌で感じてもらいたい、というものでした。</a:t>
            </a:r>
            <a:endParaRPr lang="en-US" altLang="ja-JP" dirty="0">
              <a:latin typeface="游明朝" panose="02020400000000000000" pitchFamily="18" charset="-128"/>
              <a:ea typeface="游明朝" panose="02020400000000000000" pitchFamily="18" charset="-128"/>
            </a:endParaRPr>
          </a:p>
          <a:p>
            <a:pPr defTabSz="883106">
              <a:defRPr/>
            </a:pPr>
            <a:r>
              <a:rPr lang="ja-JP" altLang="en-US" dirty="0">
                <a:latin typeface="游明朝" panose="02020400000000000000" pitchFamily="18" charset="-128"/>
                <a:ea typeface="游明朝" panose="02020400000000000000" pitchFamily="18" charset="-128"/>
              </a:rPr>
              <a:t>この「米山基金」が、わずか</a:t>
            </a:r>
            <a:r>
              <a:rPr lang="en-US" altLang="ja-JP" dirty="0">
                <a:latin typeface="游明朝" panose="02020400000000000000" pitchFamily="18" charset="-128"/>
                <a:ea typeface="游明朝" panose="02020400000000000000" pitchFamily="18" charset="-128"/>
              </a:rPr>
              <a:t>5</a:t>
            </a:r>
            <a:r>
              <a:rPr lang="ja-JP" altLang="en-US" dirty="0">
                <a:latin typeface="游明朝" panose="02020400000000000000" pitchFamily="18" charset="-128"/>
                <a:ea typeface="游明朝" panose="02020400000000000000" pitchFamily="18" charset="-128"/>
              </a:rPr>
              <a:t>年で日本の全ロータリークラブの共同事業となり、</a:t>
            </a:r>
            <a:r>
              <a:rPr lang="en-US" altLang="ja-JP" dirty="0">
                <a:latin typeface="游明朝" panose="02020400000000000000" pitchFamily="18" charset="-128"/>
                <a:ea typeface="游明朝" panose="02020400000000000000" pitchFamily="18" charset="-128"/>
              </a:rPr>
              <a:t>1967</a:t>
            </a:r>
            <a:r>
              <a:rPr lang="ja-JP" altLang="en-US" dirty="0">
                <a:latin typeface="游明朝" panose="02020400000000000000" pitchFamily="18" charset="-128"/>
                <a:ea typeface="游明朝" panose="02020400000000000000" pitchFamily="18" charset="-128"/>
              </a:rPr>
              <a:t>年には財団法人ロータリー米山記念奨学会が設立されました。</a:t>
            </a:r>
            <a:endParaRPr lang="en-US" altLang="ja-JP" dirty="0">
              <a:latin typeface="游明朝" panose="02020400000000000000" pitchFamily="18" charset="-128"/>
              <a:ea typeface="游明朝" panose="02020400000000000000" pitchFamily="18" charset="-128"/>
            </a:endParaRPr>
          </a:p>
          <a:p>
            <a:pPr defTabSz="883106">
              <a:defRPr/>
            </a:pPr>
            <a:endParaRPr lang="en-US" altLang="ja-JP" dirty="0">
              <a:latin typeface="游明朝" panose="02020400000000000000" pitchFamily="18" charset="-128"/>
              <a:ea typeface="游明朝" panose="02020400000000000000" pitchFamily="18" charset="-128"/>
            </a:endParaRPr>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5</a:t>
            </a:fld>
            <a:endParaRPr kumimoji="1" lang="ja-JP" altLang="en-US" dirty="0"/>
          </a:p>
        </p:txBody>
      </p:sp>
    </p:spTree>
    <p:extLst>
      <p:ext uri="{BB962C8B-B14F-4D97-AF65-F5344CB8AC3E}">
        <p14:creationId xmlns:p14="http://schemas.microsoft.com/office/powerpoint/2010/main" val="45948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1">
              <a:defRPr/>
            </a:pPr>
            <a:r>
              <a:rPr kumimoji="1" lang="ja-JP" altLang="en-US" dirty="0"/>
              <a:t>続いて、奨学生の人数や選考プロセスについて説明します。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45D418A-BF7D-4048-A3D1-F06ABC480ED5}" type="slidenum">
              <a:rPr kumimoji="1" lang="ja-JP" altLang="en-US" smtClean="0"/>
              <a:t>6</a:t>
            </a:fld>
            <a:endParaRPr kumimoji="1" lang="ja-JP" altLang="en-US" dirty="0"/>
          </a:p>
        </p:txBody>
      </p:sp>
    </p:spTree>
    <p:extLst>
      <p:ext uri="{BB962C8B-B14F-4D97-AF65-F5344CB8AC3E}">
        <p14:creationId xmlns:p14="http://schemas.microsoft.com/office/powerpoint/2010/main" val="384428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a:ln>
            <a:noFill/>
          </a:ln>
        </p:spPr>
        <p:txBody>
          <a:bodyPr/>
          <a:lstStyle/>
          <a:p>
            <a:pPr>
              <a:defRPr/>
            </a:pPr>
            <a:r>
              <a:rPr lang="ja-JP" altLang="en-US" dirty="0"/>
              <a:t>米山記念奨学金は、外国人留学生を対象とする民間の奨学金では、国内最大規模です。</a:t>
            </a:r>
            <a:endParaRPr lang="en-US" altLang="ja-JP" dirty="0"/>
          </a:p>
          <a:p>
            <a:pPr>
              <a:defRPr/>
            </a:pPr>
            <a:r>
              <a:rPr lang="en-US" altLang="ja-JP" dirty="0"/>
              <a:t>2023</a:t>
            </a:r>
            <a:r>
              <a:rPr lang="ja-JP" altLang="en-US" dirty="0"/>
              <a:t>学年度は、日本全国で</a:t>
            </a:r>
            <a:r>
              <a:rPr lang="en-US" altLang="ja-JP" dirty="0"/>
              <a:t>900</a:t>
            </a:r>
            <a:r>
              <a:rPr lang="ja-JP" altLang="en-US" dirty="0"/>
              <a:t>人（前年度</a:t>
            </a:r>
            <a:r>
              <a:rPr lang="en-US" altLang="ja-JP" dirty="0"/>
              <a:t>897</a:t>
            </a:r>
            <a:r>
              <a:rPr lang="ja-JP" altLang="en-US" dirty="0"/>
              <a:t>人）が採用され、各ロータリークラブでお世話をいただいています。累計では、今年</a:t>
            </a:r>
            <a:r>
              <a:rPr lang="en-US" altLang="ja-JP" dirty="0"/>
              <a:t>2</a:t>
            </a:r>
            <a:r>
              <a:rPr lang="ja-JP" altLang="en-US" dirty="0"/>
              <a:t>カ国</a:t>
            </a:r>
            <a:r>
              <a:rPr lang="en-US" altLang="ja-JP" baseline="30000" dirty="0"/>
              <a:t>※</a:t>
            </a:r>
            <a:r>
              <a:rPr lang="ja-JP" altLang="en-US" dirty="0"/>
              <a:t>増え、世界</a:t>
            </a:r>
            <a:r>
              <a:rPr lang="en-US" altLang="ja-JP" dirty="0"/>
              <a:t>131</a:t>
            </a:r>
            <a:r>
              <a:rPr lang="ja-JP" altLang="en-US" dirty="0"/>
              <a:t>の国と地域から</a:t>
            </a:r>
            <a:r>
              <a:rPr lang="en-US" altLang="ja-JP" dirty="0"/>
              <a:t>2</a:t>
            </a:r>
            <a:r>
              <a:rPr lang="ja-JP" altLang="en-US" dirty="0"/>
              <a:t>万</a:t>
            </a:r>
            <a:r>
              <a:rPr lang="en-US" altLang="ja-JP" dirty="0"/>
              <a:t>3,509</a:t>
            </a:r>
            <a:r>
              <a:rPr lang="ja-JP" altLang="en-US" dirty="0"/>
              <a:t>人を支援しています。</a:t>
            </a:r>
            <a:endParaRPr lang="en-US" altLang="ja-JP" dirty="0"/>
          </a:p>
          <a:p>
            <a:r>
              <a:rPr kumimoji="1" lang="en-US" altLang="ja-JP" dirty="0"/>
              <a:t>※</a:t>
            </a:r>
            <a:r>
              <a:rPr kumimoji="1" lang="ja-JP" altLang="en-US" dirty="0"/>
              <a:t>今学年度新たに採用されたのは「ギリシャ」と「ポルトガル」です</a:t>
            </a:r>
            <a:endParaRPr kumimoji="1" lang="en-US" altLang="ja-JP" dirty="0"/>
          </a:p>
          <a:p>
            <a:endParaRPr kumimoji="1" lang="en-US" altLang="ja-JP" dirty="0"/>
          </a:p>
          <a:p>
            <a:r>
              <a:rPr kumimoji="1" lang="ja-JP" altLang="en-US" dirty="0"/>
              <a:t>奨学生の国・地域別の割合はグラフのとおりです。</a:t>
            </a:r>
            <a:endParaRPr kumimoji="1" lang="en-US" altLang="ja-JP" dirty="0"/>
          </a:p>
          <a:p>
            <a:endParaRPr kumimoji="1" lang="en-US" altLang="ja-JP" dirty="0"/>
          </a:p>
          <a:p>
            <a:r>
              <a:rPr kumimoji="1" lang="ja-JP" altLang="en-US" dirty="0"/>
              <a:t>累計では中国、韓国、台湾が多いですが、ここ数年でベトナムからの留学生が急増しており、現役奨学生の中では中国に次いで多くを占めています。</a:t>
            </a:r>
            <a:endParaRPr kumimoji="1" lang="en-US" altLang="ja-JP" dirty="0"/>
          </a:p>
          <a:p>
            <a:endParaRPr kumimoji="1" lang="en-US" altLang="ja-JP" dirty="0"/>
          </a:p>
          <a:p>
            <a:pPr defTabSz="883106">
              <a:defRPr/>
            </a:pPr>
            <a:endParaRPr lang="en-US" altLang="ja-JP" dirty="0"/>
          </a:p>
        </p:txBody>
      </p:sp>
      <p:sp>
        <p:nvSpPr>
          <p:cNvPr id="4" name="スライド番号プレースホルダー 3"/>
          <p:cNvSpPr>
            <a:spLocks noGrp="1"/>
          </p:cNvSpPr>
          <p:nvPr>
            <p:ph type="sldNum" sz="quarter" idx="10"/>
          </p:nvPr>
        </p:nvSpPr>
        <p:spPr/>
        <p:txBody>
          <a:bodyPr/>
          <a:lstStyle/>
          <a:p>
            <a:fld id="{77E3686F-1798-431D-A336-1E1F26A1D97E}" type="slidenum">
              <a:rPr kumimoji="1" lang="ja-JP" altLang="en-US" smtClean="0"/>
              <a:t>7</a:t>
            </a:fld>
            <a:endParaRPr kumimoji="1" lang="ja-JP" altLang="en-US" dirty="0"/>
          </a:p>
        </p:txBody>
      </p:sp>
    </p:spTree>
    <p:extLst>
      <p:ext uri="{BB962C8B-B14F-4D97-AF65-F5344CB8AC3E}">
        <p14:creationId xmlns:p14="http://schemas.microsoft.com/office/powerpoint/2010/main" val="2847622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a:lnSpc>
                <a:spcPct val="120000"/>
              </a:lnSpc>
            </a:pPr>
            <a:r>
              <a:rPr lang="ja-JP" altLang="en-US" dirty="0"/>
              <a:t>昨年度、</a:t>
            </a:r>
            <a:r>
              <a:rPr lang="en-US" altLang="ja-JP" dirty="0"/>
              <a:t>2022</a:t>
            </a:r>
            <a:r>
              <a:rPr lang="ja-JP" altLang="en-US" dirty="0"/>
              <a:t>ｰ</a:t>
            </a:r>
            <a:r>
              <a:rPr lang="en-US" altLang="ja-JP" dirty="0"/>
              <a:t>23</a:t>
            </a:r>
            <a:r>
              <a:rPr lang="ja-JP" altLang="ja-JP" dirty="0"/>
              <a:t>年度の寄付金収入は</a:t>
            </a:r>
            <a:r>
              <a:rPr lang="en-US" altLang="ja-JP" dirty="0"/>
              <a:t>14</a:t>
            </a:r>
            <a:r>
              <a:rPr lang="ja-JP" altLang="ja-JP" dirty="0"/>
              <a:t>億</a:t>
            </a:r>
            <a:r>
              <a:rPr lang="en-US" altLang="ja-JP" dirty="0"/>
              <a:t>2,292</a:t>
            </a:r>
            <a:r>
              <a:rPr lang="ja-JP" altLang="ja-JP" dirty="0"/>
              <a:t>万円（前年度</a:t>
            </a:r>
            <a:r>
              <a:rPr lang="en-US" altLang="ja-JP" dirty="0"/>
              <a:t>13</a:t>
            </a:r>
            <a:r>
              <a:rPr lang="ja-JP" altLang="ja-JP" dirty="0"/>
              <a:t>億</a:t>
            </a:r>
            <a:r>
              <a:rPr lang="en-US" altLang="ja-JP" dirty="0"/>
              <a:t>4,579</a:t>
            </a:r>
            <a:r>
              <a:rPr lang="ja-JP" altLang="ja-JP" dirty="0"/>
              <a:t>万円）</a:t>
            </a:r>
            <a:r>
              <a:rPr lang="ja-JP" altLang="en-US" dirty="0"/>
              <a:t>と</a:t>
            </a:r>
            <a:r>
              <a:rPr lang="ja-JP" altLang="ja-JP" dirty="0"/>
              <a:t>、</a:t>
            </a:r>
            <a:r>
              <a:rPr lang="ja-JP" altLang="en-US" dirty="0"/>
              <a:t>その</a:t>
            </a:r>
            <a:r>
              <a:rPr lang="ja-JP" altLang="ja-JP" dirty="0"/>
              <a:t>前</a:t>
            </a:r>
            <a:r>
              <a:rPr lang="ja-JP" altLang="en-US" dirty="0"/>
              <a:t>の</a:t>
            </a:r>
            <a:r>
              <a:rPr lang="ja-JP" altLang="ja-JP" dirty="0"/>
              <a:t>年度</a:t>
            </a:r>
            <a:r>
              <a:rPr lang="ja-JP" altLang="en-US" dirty="0"/>
              <a:t>から</a:t>
            </a:r>
            <a:r>
              <a:rPr lang="en-US" altLang="ja-JP" dirty="0"/>
              <a:t>7,700</a:t>
            </a:r>
            <a:r>
              <a:rPr lang="ja-JP" altLang="en-US" dirty="0"/>
              <a:t>万円増加となりました。</a:t>
            </a:r>
            <a:endParaRPr lang="en-US" altLang="ja-JP" dirty="0"/>
          </a:p>
          <a:p>
            <a:pPr defTabSz="922196">
              <a:lnSpc>
                <a:spcPct val="120000"/>
              </a:lnSpc>
              <a:defRPr/>
            </a:pPr>
            <a:br>
              <a:rPr lang="en-US" altLang="ja-JP" dirty="0"/>
            </a:br>
            <a:r>
              <a:rPr lang="ja-JP" altLang="en-US" dirty="0"/>
              <a:t>上段グリーン色の有価証券の配当金（</a:t>
            </a:r>
            <a:r>
              <a:rPr lang="en-US" altLang="ja-JP" dirty="0"/>
              <a:t>※1</a:t>
            </a:r>
            <a:r>
              <a:rPr lang="ja-JP" altLang="en-US" dirty="0"/>
              <a:t>）は、事前の取り決めにより、奨学金にのみ使用しています。みなさまのご寄付はほとんどが奨学金に使われていますが、奨学金以外、例えば地区や世話クラブへの補助費、事業部門の職員人件費などにも一部使われています。</a:t>
            </a:r>
            <a:endParaRPr lang="en-US" altLang="ja-JP" dirty="0"/>
          </a:p>
          <a:p>
            <a:pPr>
              <a:lnSpc>
                <a:spcPct val="120000"/>
              </a:lnSpc>
            </a:pPr>
            <a:endParaRPr lang="en-US" altLang="ja-JP" dirty="0"/>
          </a:p>
          <a:p>
            <a:pPr>
              <a:lnSpc>
                <a:spcPct val="120000"/>
              </a:lnSpc>
            </a:pPr>
            <a:r>
              <a:rPr lang="ja-JP" altLang="en-US" dirty="0"/>
              <a:t>米山記念奨学事業は、規模が非常に大きい事業であるにもかかわらず、管理費は支出のわずか</a:t>
            </a:r>
            <a:r>
              <a:rPr lang="en-US" altLang="ja-JP" dirty="0"/>
              <a:t>3</a:t>
            </a:r>
            <a:r>
              <a:rPr lang="ja-JP" altLang="en-US" dirty="0"/>
              <a:t>％です。</a:t>
            </a:r>
            <a:endParaRPr lang="en-US" altLang="ja-JP" dirty="0"/>
          </a:p>
          <a:p>
            <a:pPr>
              <a:lnSpc>
                <a:spcPct val="120000"/>
              </a:lnSpc>
            </a:pPr>
            <a:r>
              <a:rPr lang="ja-JP" altLang="en-US" dirty="0"/>
              <a:t>超低金利時代ということもあり、管理費が利子収入を超えてしまうこともありますが、基本的には、利子収入で賄っていくよう努めています。</a:t>
            </a:r>
            <a:br>
              <a:rPr lang="en-US" altLang="ja-JP" dirty="0"/>
            </a:br>
            <a:endParaRPr lang="en-US" altLang="ja-JP" dirty="0"/>
          </a:p>
          <a:p>
            <a:pPr marL="0" lvl="1" defTabSz="883114">
              <a:defRPr/>
            </a:pPr>
            <a:r>
              <a:rPr lang="ja-JP" altLang="en-US" dirty="0"/>
              <a:t>なお全体で見ると、</a:t>
            </a:r>
            <a:r>
              <a:rPr lang="en-US" altLang="ja-JP" dirty="0"/>
              <a:t>1</a:t>
            </a:r>
            <a:r>
              <a:rPr lang="ja-JP" altLang="en-US" dirty="0"/>
              <a:t>億</a:t>
            </a:r>
            <a:r>
              <a:rPr lang="en-US" altLang="ja-JP" dirty="0"/>
              <a:t>5,400</a:t>
            </a:r>
            <a:r>
              <a:rPr lang="ja-JP" altLang="en-US" dirty="0"/>
              <a:t>万円の黒字となっており、今後の奨学金事業のために積み立てつつ、計画的に払い出していきます。</a:t>
            </a:r>
            <a:endParaRPr lang="en-US" altLang="ja-JP" dirty="0"/>
          </a:p>
          <a:p>
            <a:pPr marL="0" lvl="1" defTabSz="883114">
              <a:defRPr/>
            </a:pPr>
            <a:endParaRPr lang="en-US" altLang="ja-JP" dirty="0"/>
          </a:p>
          <a:p>
            <a:r>
              <a:rPr lang="ja-JP" altLang="en-US" dirty="0"/>
              <a:t>（</a:t>
            </a:r>
            <a:r>
              <a:rPr lang="en-US" altLang="ja-JP" dirty="0"/>
              <a:t>※1</a:t>
            </a:r>
            <a:r>
              <a:rPr lang="ja-JP" altLang="en-US" dirty="0"/>
              <a:t>）</a:t>
            </a:r>
            <a:r>
              <a:rPr lang="en-US" altLang="ja-JP" dirty="0"/>
              <a:t>2016</a:t>
            </a:r>
            <a:r>
              <a:rPr lang="ja-JP" altLang="en-US" dirty="0"/>
              <a:t>年</a:t>
            </a:r>
            <a:r>
              <a:rPr lang="en-US" altLang="ja-JP" dirty="0"/>
              <a:t>9</a:t>
            </a:r>
            <a:r>
              <a:rPr lang="ja-JP" altLang="en-US" dirty="0"/>
              <a:t>月に坂本ドネイション・ファウンデイション株式会社</a:t>
            </a:r>
            <a:r>
              <a:rPr lang="en-US" altLang="ja-JP" dirty="0"/>
              <a:t>(SDF</a:t>
            </a:r>
            <a:r>
              <a:rPr lang="ja-JP" altLang="en-US" dirty="0"/>
              <a:t>社</a:t>
            </a:r>
            <a:r>
              <a:rPr lang="en-US" altLang="ja-JP" dirty="0"/>
              <a:t>)</a:t>
            </a:r>
            <a:r>
              <a:rPr lang="ja-JP" altLang="en-US" dirty="0"/>
              <a:t>から当財団に寄贈された株式の配当金となります。</a:t>
            </a:r>
          </a:p>
          <a:p>
            <a:pPr marL="0" lvl="1" defTabSz="883114">
              <a:defRPr/>
            </a:pPr>
            <a:endParaRPr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8</a:t>
            </a:fld>
            <a:endParaRPr kumimoji="1" lang="ja-JP" altLang="en-US" dirty="0"/>
          </a:p>
        </p:txBody>
      </p:sp>
    </p:spTree>
    <p:extLst>
      <p:ext uri="{BB962C8B-B14F-4D97-AF65-F5344CB8AC3E}">
        <p14:creationId xmlns:p14="http://schemas.microsoft.com/office/powerpoint/2010/main" val="14110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米山記念奨学金プログラムには</a:t>
            </a:r>
            <a:r>
              <a:rPr kumimoji="1" lang="en-US" altLang="ja-JP" dirty="0"/>
              <a:t>5</a:t>
            </a:r>
            <a:r>
              <a:rPr kumimoji="1" lang="ja-JP" altLang="en-US" dirty="0"/>
              <a:t>つの種類があります。</a:t>
            </a:r>
            <a:endParaRPr kumimoji="1" lang="en-US" altLang="ja-JP" dirty="0"/>
          </a:p>
          <a:p>
            <a:endParaRPr kumimoji="1" lang="en-US" altLang="ja-JP" dirty="0"/>
          </a:p>
          <a:p>
            <a:r>
              <a:rPr kumimoji="1" lang="ja-JP" altLang="en-US" dirty="0"/>
              <a:t>基本的には、大学学部・大学院の学生がほとんどで、学部生は月</a:t>
            </a:r>
            <a:r>
              <a:rPr kumimoji="1" lang="en-US" altLang="ja-JP" dirty="0"/>
              <a:t>10</a:t>
            </a:r>
            <a:r>
              <a:rPr kumimoji="1" lang="ja-JP" altLang="en-US" dirty="0"/>
              <a:t>万円、大学院生は月</a:t>
            </a:r>
            <a:r>
              <a:rPr kumimoji="1" lang="en-US" altLang="ja-JP" dirty="0"/>
              <a:t>14</a:t>
            </a:r>
            <a:r>
              <a:rPr kumimoji="1" lang="ja-JP" altLang="en-US" dirty="0"/>
              <a:t>万円が支給されています。</a:t>
            </a:r>
            <a:endParaRPr kumimoji="1" lang="en-US" altLang="ja-JP" dirty="0"/>
          </a:p>
          <a:p>
            <a:r>
              <a:rPr kumimoji="1" lang="ja-JP" altLang="en-US" dirty="0"/>
              <a:t>期間は半年から、長い人で</a:t>
            </a:r>
            <a:r>
              <a:rPr kumimoji="1" lang="en-US" altLang="ja-JP" dirty="0"/>
              <a:t>2</a:t>
            </a:r>
            <a:r>
              <a:rPr kumimoji="1" lang="ja-JP" altLang="en-US" dirty="0"/>
              <a:t>年間です。</a:t>
            </a:r>
            <a:endParaRPr kumimoji="1" lang="en-US" altLang="ja-JP" dirty="0"/>
          </a:p>
          <a:p>
            <a:endParaRPr kumimoji="1" lang="en-US" altLang="ja-JP" dirty="0"/>
          </a:p>
          <a:p>
            <a:r>
              <a:rPr kumimoji="1" lang="ja-JP" altLang="en-US" dirty="0"/>
              <a:t>大学だけでなく、それ以外の教育機関、たとえば高等専門学校専攻科（学部に相当）、短大、専修学校で学ぶ留学生は、地区奨励奨学生として採用することができます。</a:t>
            </a:r>
            <a:endParaRPr kumimoji="1" lang="en-US" altLang="ja-JP" dirty="0"/>
          </a:p>
          <a:p>
            <a:endParaRPr kumimoji="1" lang="en-US" altLang="ja-JP" dirty="0"/>
          </a:p>
          <a:p>
            <a:r>
              <a:rPr kumimoji="1" lang="ja-JP" altLang="en-US" dirty="0"/>
              <a:t>クラブ支援は、現役奨学生が期間を延長できるプログラムで、延長期間の奨学金の半額を、世話クラブが寄付として負担します。</a:t>
            </a:r>
            <a:endParaRPr kumimoji="1" lang="en-US" altLang="ja-JP" dirty="0"/>
          </a:p>
          <a:p>
            <a:endParaRPr kumimoji="1" lang="en-US" altLang="ja-JP" dirty="0"/>
          </a:p>
          <a:p>
            <a:r>
              <a:rPr kumimoji="1" lang="ja-JP" altLang="en-US" dirty="0"/>
              <a:t>海外応募者対象奨学金は、</a:t>
            </a:r>
            <a:r>
              <a:rPr kumimoji="1" lang="en-US" altLang="ja-JP" dirty="0"/>
              <a:t>2019</a:t>
            </a:r>
            <a:r>
              <a:rPr kumimoji="1" lang="ja-JP" altLang="en-US" dirty="0"/>
              <a:t>学年度から正式プログラムになりました。</a:t>
            </a:r>
            <a:endParaRPr kumimoji="1" lang="en-US" altLang="ja-JP" dirty="0"/>
          </a:p>
          <a:p>
            <a:r>
              <a:rPr kumimoji="1" lang="ja-JP" altLang="en-US" dirty="0"/>
              <a:t>日本への留学が決まっている外国人が、海外から個人で直接応募し、奨学金を予約できるものです。来日することができずに採用枠が無駄になったり、日本語力に不安な面があるものの、バラエティ豊かな人材を採用することが可能です。</a:t>
            </a:r>
            <a:endParaRPr kumimoji="1" lang="en-US" altLang="ja-JP" dirty="0"/>
          </a:p>
          <a:p>
            <a:endParaRPr kumimoji="1" lang="en-US" altLang="ja-JP" dirty="0"/>
          </a:p>
          <a:p>
            <a:r>
              <a:rPr kumimoji="1" lang="ja-JP" altLang="en-US" dirty="0"/>
              <a:t>海外学友会推薦奨学金は、海外の学友会がその国で募集し選考・推薦するもので、すでに博士号を取得した上級研究者が対象です。現在は台湾と韓国の学友会が実施しています。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45D418A-BF7D-4048-A3D1-F06ABC480ED5}" type="slidenum">
              <a:rPr kumimoji="1" lang="ja-JP" altLang="en-US" smtClean="0"/>
              <a:t>9</a:t>
            </a:fld>
            <a:endParaRPr kumimoji="1" lang="ja-JP" altLang="en-US" dirty="0"/>
          </a:p>
        </p:txBody>
      </p:sp>
    </p:spTree>
    <p:extLst>
      <p:ext uri="{BB962C8B-B14F-4D97-AF65-F5344CB8AC3E}">
        <p14:creationId xmlns:p14="http://schemas.microsoft.com/office/powerpoint/2010/main" val="293123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pattFill prst="pct75">
          <a:fgClr>
            <a:schemeClr val="tx1">
              <a:lumMod val="75000"/>
              <a:lumOff val="25000"/>
            </a:schemeClr>
          </a:fgClr>
          <a:bgClr>
            <a:schemeClr val="bg1"/>
          </a:bgClr>
        </a:patt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5AC36E2-96FE-5937-7E28-9686152DF229}"/>
              </a:ext>
            </a:extLst>
          </p:cNvPr>
          <p:cNvSpPr/>
          <p:nvPr userDrawn="1"/>
        </p:nvSpPr>
        <p:spPr>
          <a:xfrm>
            <a:off x="191344" y="188640"/>
            <a:ext cx="11809312" cy="6480720"/>
          </a:xfrm>
          <a:prstGeom prst="rect">
            <a:avLst/>
          </a:prstGeom>
          <a:noFill/>
          <a:ln w="381000">
            <a:solidFill>
              <a:srgbClr val="A7E200"/>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8" name="正方形/長方形 7">
            <a:extLst>
              <a:ext uri="{FF2B5EF4-FFF2-40B4-BE49-F238E27FC236}">
                <a16:creationId xmlns:a16="http://schemas.microsoft.com/office/drawing/2014/main" id="{90E375CD-40D7-7BD3-2C94-B7384E3CCE11}"/>
              </a:ext>
            </a:extLst>
          </p:cNvPr>
          <p:cNvSpPr/>
          <p:nvPr userDrawn="1"/>
        </p:nvSpPr>
        <p:spPr>
          <a:xfrm>
            <a:off x="1415480" y="1196752"/>
            <a:ext cx="9289031" cy="4608512"/>
          </a:xfrm>
          <a:prstGeom prst="rect">
            <a:avLst/>
          </a:prstGeom>
          <a:solidFill>
            <a:schemeClr val="tx1">
              <a:lumMod val="75000"/>
              <a:lumOff val="25000"/>
            </a:schemeClr>
          </a:solidFill>
          <a:ln w="311150">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Tree>
    <p:extLst>
      <p:ext uri="{BB962C8B-B14F-4D97-AF65-F5344CB8AC3E}">
        <p14:creationId xmlns:p14="http://schemas.microsoft.com/office/powerpoint/2010/main" val="285332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3E699D5-0692-4184-B423-F8CC72978115}" type="datetimeFigureOut">
              <a:rPr kumimoji="1" lang="ja-JP" altLang="en-US" smtClean="0"/>
              <a:t>2023/9/21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265393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E699D5-0692-4184-B423-F8CC72978115}" type="datetimeFigureOut">
              <a:rPr kumimoji="1" lang="ja-JP" altLang="en-US" smtClean="0"/>
              <a:t>2023/9/21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32457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3E699D5-0692-4184-B423-F8CC72978115}" type="datetimeFigureOut">
              <a:rPr kumimoji="1" lang="ja-JP" altLang="en-US" smtClean="0"/>
              <a:t>2023/9/21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6101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3E699D5-0692-4184-B423-F8CC72978115}" type="datetimeFigureOut">
              <a:rPr kumimoji="1" lang="ja-JP" altLang="en-US" smtClean="0"/>
              <a:t>2023/9/21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2712379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E699D5-0692-4184-B423-F8CC72978115}" type="datetimeFigureOut">
              <a:rPr kumimoji="1" lang="ja-JP" altLang="en-US" smtClean="0"/>
              <a:t>2023/9/21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962825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1"/>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E699D5-0692-4184-B423-F8CC72978115}" type="datetimeFigureOut">
              <a:rPr kumimoji="1" lang="ja-JP" altLang="en-US" smtClean="0"/>
              <a:t>2023/9/21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130081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40756C6-28E7-496E-98D4-43DE77E5833F}"/>
              </a:ext>
            </a:extLst>
          </p:cNvPr>
          <p:cNvSpPr/>
          <p:nvPr userDrawn="1"/>
        </p:nvSpPr>
        <p:spPr>
          <a:xfrm>
            <a:off x="0" y="1196754"/>
            <a:ext cx="12192000" cy="5661247"/>
          </a:xfrm>
          <a:prstGeom prst="rect">
            <a:avLst/>
          </a:prstGeom>
          <a:solidFill>
            <a:srgbClr val="F5F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 name="コンテンツ プレースホルダー 2"/>
          <p:cNvSpPr>
            <a:spLocks noGrp="1"/>
          </p:cNvSpPr>
          <p:nvPr>
            <p:ph idx="1"/>
          </p:nvPr>
        </p:nvSpPr>
        <p:spPr>
          <a:xfrm>
            <a:off x="431371" y="1385394"/>
            <a:ext cx="11582400" cy="5139950"/>
          </a:xfrm>
        </p:spPr>
        <p:txBody>
          <a:bodyPr>
            <a:normAutofit/>
          </a:bodyPr>
          <a:lstStyle>
            <a:lvl1pPr>
              <a:buClr>
                <a:srgbClr val="78B64E"/>
              </a:buClr>
              <a:defRPr sz="4800" b="1" spc="-150">
                <a:latin typeface="游ゴシック" panose="020B0400000000000000" pitchFamily="50" charset="-128"/>
                <a:ea typeface="游ゴシック" panose="020B0400000000000000" pitchFamily="50" charset="-128"/>
              </a:defRPr>
            </a:lvl1pPr>
            <a:lvl2pPr>
              <a:defRPr sz="4000" b="1" spc="0">
                <a:latin typeface="游ゴシック" panose="020B0400000000000000" pitchFamily="50" charset="-128"/>
                <a:ea typeface="游ゴシック" panose="020B0400000000000000" pitchFamily="50" charset="-128"/>
              </a:defRPr>
            </a:lvl2pPr>
            <a:lvl3pPr>
              <a:defRPr sz="3600" b="1" spc="0">
                <a:latin typeface="游ゴシック" panose="020B0400000000000000" pitchFamily="50" charset="-128"/>
                <a:ea typeface="游ゴシック" panose="020B0400000000000000" pitchFamily="50" charset="-128"/>
              </a:defRPr>
            </a:lvl3pPr>
            <a:lvl4pPr>
              <a:defRPr sz="3200" b="1" spc="0">
                <a:latin typeface="游ゴシック" panose="020B0400000000000000" pitchFamily="50" charset="-128"/>
                <a:ea typeface="游ゴシック" panose="020B0400000000000000" pitchFamily="50" charset="-128"/>
              </a:defRPr>
            </a:lvl4pPr>
            <a:lvl5pPr>
              <a:defRPr sz="3200" b="1" spc="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 name="タイトル 1"/>
          <p:cNvSpPr>
            <a:spLocks noGrp="1"/>
          </p:cNvSpPr>
          <p:nvPr>
            <p:ph type="title"/>
          </p:nvPr>
        </p:nvSpPr>
        <p:spPr bwMode="white">
          <a:xfrm>
            <a:off x="719403" y="116632"/>
            <a:ext cx="11294368" cy="1008112"/>
          </a:xfrm>
        </p:spPr>
        <p:txBody>
          <a:bodyPr>
            <a:noAutofit/>
          </a:bodyPr>
          <a:lstStyle>
            <a:lvl1pPr marL="0" algn="l" defTabSz="914400" rtl="0" eaLnBrk="1" latinLnBrk="0" hangingPunct="1">
              <a:spcBef>
                <a:spcPct val="0"/>
              </a:spcBef>
              <a:buNone/>
              <a:defRPr kumimoji="1" lang="ja-JP" altLang="en-US" sz="6000" b="1" kern="1200" spc="0" baseline="0" dirty="0">
                <a:solidFill>
                  <a:sysClr val="windowText" lastClr="00000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
        <p:nvSpPr>
          <p:cNvPr id="6" name="正方形/長方形 5">
            <a:extLst>
              <a:ext uri="{FF2B5EF4-FFF2-40B4-BE49-F238E27FC236}">
                <a16:creationId xmlns:a16="http://schemas.microsoft.com/office/drawing/2014/main" id="{32A6D862-F16B-72E3-398E-9637B3503CF6}"/>
              </a:ext>
            </a:extLst>
          </p:cNvPr>
          <p:cNvSpPr/>
          <p:nvPr userDrawn="1"/>
        </p:nvSpPr>
        <p:spPr>
          <a:xfrm>
            <a:off x="100816" y="104054"/>
            <a:ext cx="450568" cy="1020690"/>
          </a:xfrm>
          <a:prstGeom prst="rect">
            <a:avLst/>
          </a:prstGeom>
          <a:solidFill>
            <a:srgbClr val="A7E2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Tree>
    <p:extLst>
      <p:ext uri="{BB962C8B-B14F-4D97-AF65-F5344CB8AC3E}">
        <p14:creationId xmlns:p14="http://schemas.microsoft.com/office/powerpoint/2010/main" val="228819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40756C6-28E7-496E-98D4-43DE77E5833F}"/>
              </a:ext>
            </a:extLst>
          </p:cNvPr>
          <p:cNvSpPr/>
          <p:nvPr userDrawn="1"/>
        </p:nvSpPr>
        <p:spPr>
          <a:xfrm>
            <a:off x="0" y="0"/>
            <a:ext cx="12192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86526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349042C-A7FD-8CF6-136B-B2AF913CC0FF}"/>
              </a:ext>
            </a:extLst>
          </p:cNvPr>
          <p:cNvSpPr/>
          <p:nvPr userDrawn="1"/>
        </p:nvSpPr>
        <p:spPr>
          <a:xfrm>
            <a:off x="8544272" y="1"/>
            <a:ext cx="3639265" cy="6857999"/>
          </a:xfrm>
          <a:prstGeom prst="rect">
            <a:avLst/>
          </a:prstGeom>
          <a:solidFill>
            <a:srgbClr val="F5FCE3"/>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8" name="スライド番号プレースホルダー 5">
            <a:extLst>
              <a:ext uri="{FF2B5EF4-FFF2-40B4-BE49-F238E27FC236}">
                <a16:creationId xmlns:a16="http://schemas.microsoft.com/office/drawing/2014/main" id="{440D2C0A-C3FB-4EB0-A5B0-453EA36A3672}"/>
              </a:ext>
            </a:extLst>
          </p:cNvPr>
          <p:cNvSpPr>
            <a:spLocks noGrp="1"/>
          </p:cNvSpPr>
          <p:nvPr>
            <p:ph type="sldNum" sz="quarter" idx="12"/>
          </p:nvPr>
        </p:nvSpPr>
        <p:spPr>
          <a:xfrm>
            <a:off x="11794165" y="6492878"/>
            <a:ext cx="397835" cy="365125"/>
          </a:xfrm>
        </p:spPr>
        <p:txBody>
          <a:bodyPr/>
          <a:lstStyle/>
          <a:p>
            <a:fld id="{9F354E5D-2355-440E-B7C2-468702963A5B}" type="slidenum">
              <a:rPr kumimoji="1" lang="ja-JP" altLang="en-US" smtClean="0"/>
              <a:t>‹#›</a:t>
            </a:fld>
            <a:endParaRPr kumimoji="1" lang="ja-JP" altLang="en-US" dirty="0"/>
          </a:p>
        </p:txBody>
      </p:sp>
      <p:sp>
        <p:nvSpPr>
          <p:cNvPr id="9" name="正方形/長方形 8">
            <a:extLst>
              <a:ext uri="{FF2B5EF4-FFF2-40B4-BE49-F238E27FC236}">
                <a16:creationId xmlns:a16="http://schemas.microsoft.com/office/drawing/2014/main" id="{CB15CED7-6AD2-4004-9F5D-3FA767144814}"/>
              </a:ext>
            </a:extLst>
          </p:cNvPr>
          <p:cNvSpPr/>
          <p:nvPr userDrawn="1"/>
        </p:nvSpPr>
        <p:spPr>
          <a:xfrm>
            <a:off x="0" y="1367505"/>
            <a:ext cx="4655840" cy="117279"/>
          </a:xfrm>
          <a:prstGeom prst="rect">
            <a:avLst/>
          </a:prstGeom>
          <a:solidFill>
            <a:srgbClr val="A7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latin typeface="メイリオ" panose="020B0604030504040204" pitchFamily="50" charset="-128"/>
              <a:ea typeface="メイリオ" panose="020B0604030504040204" pitchFamily="50" charset="-128"/>
            </a:endParaRPr>
          </a:p>
        </p:txBody>
      </p:sp>
      <p:sp>
        <p:nvSpPr>
          <p:cNvPr id="11" name="コンテンツ プレースホルダー 2">
            <a:extLst>
              <a:ext uri="{FF2B5EF4-FFF2-40B4-BE49-F238E27FC236}">
                <a16:creationId xmlns:a16="http://schemas.microsoft.com/office/drawing/2014/main" id="{8B2BEAD1-7C2C-480B-8772-2747DE44BF99}"/>
              </a:ext>
            </a:extLst>
          </p:cNvPr>
          <p:cNvSpPr>
            <a:spLocks noGrp="1"/>
          </p:cNvSpPr>
          <p:nvPr>
            <p:ph idx="1"/>
          </p:nvPr>
        </p:nvSpPr>
        <p:spPr>
          <a:xfrm>
            <a:off x="431371" y="1772816"/>
            <a:ext cx="11582400" cy="4868434"/>
          </a:xfrm>
        </p:spPr>
        <p:txBody>
          <a:bodyPr>
            <a:normAutofit/>
          </a:bodyPr>
          <a:lstStyle>
            <a:lvl1pPr>
              <a:buClr>
                <a:srgbClr val="81C343"/>
              </a:buClr>
              <a:defRPr sz="4800" b="1" spc="-150">
                <a:latin typeface="游ゴシック" panose="020B0400000000000000" pitchFamily="50" charset="-128"/>
                <a:ea typeface="游ゴシック" panose="020B0400000000000000" pitchFamily="50" charset="-128"/>
              </a:defRPr>
            </a:lvl1pPr>
            <a:lvl2pPr>
              <a:defRPr sz="4000" b="1" spc="0">
                <a:latin typeface="游ゴシック" panose="020B0400000000000000" pitchFamily="50" charset="-128"/>
                <a:ea typeface="游ゴシック" panose="020B0400000000000000" pitchFamily="50" charset="-128"/>
              </a:defRPr>
            </a:lvl2pPr>
            <a:lvl3pPr>
              <a:defRPr sz="3600" b="1" spc="0">
                <a:latin typeface="游ゴシック" panose="020B0400000000000000" pitchFamily="50" charset="-128"/>
                <a:ea typeface="游ゴシック" panose="020B0400000000000000" pitchFamily="50" charset="-128"/>
              </a:defRPr>
            </a:lvl3pPr>
            <a:lvl4pPr>
              <a:defRPr sz="3200" b="1" spc="0">
                <a:latin typeface="游ゴシック" panose="020B0400000000000000" pitchFamily="50" charset="-128"/>
                <a:ea typeface="游ゴシック" panose="020B0400000000000000" pitchFamily="50" charset="-128"/>
              </a:defRPr>
            </a:lvl4pPr>
            <a:lvl5pPr>
              <a:defRPr sz="3200" b="1" spc="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3" name="タイトル 1">
            <a:extLst>
              <a:ext uri="{FF2B5EF4-FFF2-40B4-BE49-F238E27FC236}">
                <a16:creationId xmlns:a16="http://schemas.microsoft.com/office/drawing/2014/main" id="{F82559EE-866A-4CDC-B6DA-90FF6B38D4D2}"/>
              </a:ext>
            </a:extLst>
          </p:cNvPr>
          <p:cNvSpPr>
            <a:spLocks noGrp="1"/>
          </p:cNvSpPr>
          <p:nvPr>
            <p:ph type="title"/>
          </p:nvPr>
        </p:nvSpPr>
        <p:spPr bwMode="white">
          <a:xfrm>
            <a:off x="430398" y="216750"/>
            <a:ext cx="11582400" cy="1008112"/>
          </a:xfrm>
        </p:spPr>
        <p:txBody>
          <a:bodyPr>
            <a:noAutofit/>
          </a:bodyPr>
          <a:lstStyle>
            <a:lvl1pPr marL="0" algn="l" defTabSz="914400" rtl="0" eaLnBrk="1" latinLnBrk="0" hangingPunct="1">
              <a:spcBef>
                <a:spcPct val="0"/>
              </a:spcBef>
              <a:buNone/>
              <a:defRPr kumimoji="1" lang="ja-JP" altLang="en-US" sz="6000" b="1" kern="1200" spc="0" baseline="0" dirty="0">
                <a:solidFill>
                  <a:sysClr val="windowText" lastClr="00000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Tree>
    <p:extLst>
      <p:ext uri="{BB962C8B-B14F-4D97-AF65-F5344CB8AC3E}">
        <p14:creationId xmlns:p14="http://schemas.microsoft.com/office/powerpoint/2010/main" val="77393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bg>
      <p:bgPr>
        <a:solidFill>
          <a:srgbClr val="F5FCE3"/>
        </a:solidFill>
        <a:effectLst/>
      </p:bgPr>
    </p:bg>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552AB44C-5701-46E5-8F23-E3194D172FD1}"/>
              </a:ext>
            </a:extLst>
          </p:cNvPr>
          <p:cNvSpPr/>
          <p:nvPr userDrawn="1"/>
        </p:nvSpPr>
        <p:spPr>
          <a:xfrm>
            <a:off x="2255575" y="1462817"/>
            <a:ext cx="7680853" cy="3600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endParaRPr kumimoji="1" lang="ja-JP" altLang="en-US" sz="6500" b="1" dirty="0">
              <a:solidFill>
                <a:schemeClr val="tx1"/>
              </a:solidFill>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1204C62F-F8A6-4D1C-A673-21087975C510}"/>
              </a:ext>
            </a:extLst>
          </p:cNvPr>
          <p:cNvSpPr/>
          <p:nvPr userDrawn="1"/>
        </p:nvSpPr>
        <p:spPr>
          <a:xfrm>
            <a:off x="1683016" y="814745"/>
            <a:ext cx="1460656" cy="3154710"/>
          </a:xfrm>
          <a:prstGeom prst="rect">
            <a:avLst/>
          </a:prstGeom>
          <a:noFill/>
        </p:spPr>
        <p:txBody>
          <a:bodyPr wrap="none" lIns="91440" tIns="45720" rIns="91440" bIns="45720">
            <a:spAutoFit/>
          </a:bodyPr>
          <a:lstStyle/>
          <a:p>
            <a:pPr algn="ctr"/>
            <a:r>
              <a:rPr lang="ja-JP" altLang="en-US" sz="19900" b="0" cap="none" spc="0" dirty="0">
                <a:ln w="0"/>
                <a:solidFill>
                  <a:srgbClr val="81C343"/>
                </a:solidFill>
                <a:effectLst>
                  <a:outerShdw blurRad="38100" dist="19050" dir="2700000" algn="tl" rotWithShape="0">
                    <a:schemeClr val="dk1">
                      <a:alpha val="40000"/>
                    </a:schemeClr>
                  </a:outerShdw>
                </a:effectLst>
                <a:latin typeface="HGP明朝B" panose="02020800000000000000" pitchFamily="18" charset="-128"/>
                <a:ea typeface="HGP明朝B" panose="02020800000000000000" pitchFamily="18" charset="-128"/>
                <a:cs typeface="Arial" panose="020B0604020202020204" pitchFamily="34" charset="0"/>
              </a:rPr>
              <a:t>“</a:t>
            </a:r>
          </a:p>
        </p:txBody>
      </p:sp>
      <p:sp>
        <p:nvSpPr>
          <p:cNvPr id="24" name="正方形/長方形 23">
            <a:extLst>
              <a:ext uri="{FF2B5EF4-FFF2-40B4-BE49-F238E27FC236}">
                <a16:creationId xmlns:a16="http://schemas.microsoft.com/office/drawing/2014/main" id="{60BBDCA2-3EAD-46EC-99F7-AC10BCBA3B56}"/>
              </a:ext>
            </a:extLst>
          </p:cNvPr>
          <p:cNvSpPr/>
          <p:nvPr userDrawn="1"/>
        </p:nvSpPr>
        <p:spPr>
          <a:xfrm>
            <a:off x="8832304" y="4133934"/>
            <a:ext cx="1460656" cy="3154710"/>
          </a:xfrm>
          <a:prstGeom prst="rect">
            <a:avLst/>
          </a:prstGeom>
          <a:noFill/>
        </p:spPr>
        <p:txBody>
          <a:bodyPr wrap="none" lIns="91440" tIns="45720" rIns="91440" bIns="45720">
            <a:spAutoFit/>
          </a:bodyPr>
          <a:lstStyle/>
          <a:p>
            <a:pPr marL="0" algn="ctr" defTabSz="914400" rtl="0" eaLnBrk="1" latinLnBrk="0" hangingPunct="1"/>
            <a:r>
              <a:rPr kumimoji="1" lang="ja-JP" altLang="en-US" sz="19900" b="0" kern="1200" cap="none" spc="0" dirty="0">
                <a:ln w="0"/>
                <a:solidFill>
                  <a:srgbClr val="81C343"/>
                </a:solidFill>
                <a:effectLst>
                  <a:outerShdw blurRad="38100" dist="19050" dir="2700000" algn="tl" rotWithShape="0">
                    <a:schemeClr val="dk1">
                      <a:alpha val="40000"/>
                    </a:schemeClr>
                  </a:outerShdw>
                </a:effectLst>
                <a:latin typeface="HGP明朝B" panose="02020800000000000000" pitchFamily="18" charset="-128"/>
                <a:ea typeface="HGP明朝B" panose="02020800000000000000" pitchFamily="18" charset="-128"/>
                <a:cs typeface="Arial" panose="020B0604020202020204" pitchFamily="34" charset="0"/>
              </a:rPr>
              <a:t>”</a:t>
            </a:r>
            <a:endParaRPr kumimoji="1" lang="en-US" altLang="ja-JP" sz="19900" b="0" kern="1200" cap="none" spc="0" dirty="0">
              <a:ln w="0"/>
              <a:solidFill>
                <a:srgbClr val="81C343"/>
              </a:solidFill>
              <a:effectLst>
                <a:outerShdw blurRad="38100" dist="19050" dir="2700000" algn="tl" rotWithShape="0">
                  <a:schemeClr val="dk1">
                    <a:alpha val="40000"/>
                  </a:schemeClr>
                </a:outerShdw>
              </a:effectLst>
              <a:latin typeface="HGP明朝B" panose="02020800000000000000" pitchFamily="18" charset="-128"/>
              <a:ea typeface="HGP明朝B" panose="02020800000000000000" pitchFamily="18" charset="-128"/>
              <a:cs typeface="Arial" panose="020B0604020202020204" pitchFamily="34" charset="0"/>
            </a:endParaRPr>
          </a:p>
        </p:txBody>
      </p:sp>
      <p:sp>
        <p:nvSpPr>
          <p:cNvPr id="17" name="コンテンツ プレースホルダー 2"/>
          <p:cNvSpPr>
            <a:spLocks noGrp="1"/>
          </p:cNvSpPr>
          <p:nvPr>
            <p:ph idx="1"/>
          </p:nvPr>
        </p:nvSpPr>
        <p:spPr>
          <a:xfrm>
            <a:off x="2543607" y="1693814"/>
            <a:ext cx="7104789" cy="3138406"/>
          </a:xfrm>
        </p:spPr>
        <p:txBody>
          <a:bodyPr anchor="ctr">
            <a:noAutofit/>
          </a:bodyPr>
          <a:lstStyle>
            <a:lvl1pPr marL="0" indent="0" algn="ctr" defTabSz="914400" rtl="0" eaLnBrk="1" latinLnBrk="0" hangingPunct="1">
              <a:lnSpc>
                <a:spcPct val="100000"/>
              </a:lnSpc>
              <a:spcBef>
                <a:spcPts val="0"/>
              </a:spcBef>
              <a:buNone/>
              <a:defRPr kumimoji="1" lang="ja-JP" altLang="en-US" sz="6500" b="1" kern="1200" dirty="0">
                <a:solidFill>
                  <a:schemeClr val="tx1"/>
                </a:solidFill>
                <a:latin typeface="游ゴシック" panose="020B0400000000000000" pitchFamily="50" charset="-128"/>
                <a:ea typeface="游ゴシック" panose="020B0400000000000000" pitchFamily="50" charset="-128"/>
                <a:cs typeface="+mn-cs"/>
              </a:defRPr>
            </a:lvl1pPr>
            <a:lvl2pPr>
              <a:defRPr sz="4000">
                <a:latin typeface="HGP創英角ｺﾞｼｯｸUB" panose="020B0900000000000000" pitchFamily="50" charset="-128"/>
                <a:ea typeface="HGP創英角ｺﾞｼｯｸUB" panose="020B0900000000000000" pitchFamily="50" charset="-128"/>
              </a:defRPr>
            </a:lvl2pPr>
            <a:lvl3pPr>
              <a:defRPr sz="3600">
                <a:latin typeface="HGP創英角ｺﾞｼｯｸUB" panose="020B0900000000000000" pitchFamily="50" charset="-128"/>
                <a:ea typeface="HGP創英角ｺﾞｼｯｸUB" panose="020B0900000000000000" pitchFamily="50" charset="-128"/>
              </a:defRPr>
            </a:lvl3pPr>
            <a:lvl4pPr>
              <a:defRPr sz="3200">
                <a:latin typeface="HGP創英角ｺﾞｼｯｸUB" panose="020B0900000000000000" pitchFamily="50" charset="-128"/>
                <a:ea typeface="HGP創英角ｺﾞｼｯｸUB" panose="020B0900000000000000" pitchFamily="50" charset="-128"/>
              </a:defRPr>
            </a:lvl4pPr>
            <a:lvl5pPr>
              <a:defRPr sz="32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5938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F5FCE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19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0FD0ED-6C45-0BAC-E843-B0272E48A2E6}"/>
              </a:ext>
            </a:extLst>
          </p:cNvPr>
          <p:cNvSpPr>
            <a:spLocks noGrp="1"/>
          </p:cNvSpPr>
          <p:nvPr>
            <p:ph type="title"/>
          </p:nvPr>
        </p:nvSpPr>
        <p:spPr>
          <a:xfrm>
            <a:off x="1703512" y="1772816"/>
            <a:ext cx="3168352" cy="2866330"/>
          </a:xfrm>
        </p:spPr>
        <p:txBody>
          <a:bodyPr>
            <a:noAutofit/>
          </a:bodyPr>
          <a:lstStyle>
            <a:lvl1pPr>
              <a:defRPr sz="16600">
                <a:solidFill>
                  <a:srgbClr val="A7E200"/>
                </a:solidFill>
                <a:latin typeface="Bahnschrift SemiBold SemiConden" panose="020B0502040204020203" pitchFamily="34" charset="0"/>
              </a:defRPr>
            </a:lvl1pPr>
          </a:lstStyle>
          <a:p>
            <a:r>
              <a:rPr kumimoji="1" lang="ja-JP" altLang="en-US" dirty="0"/>
              <a:t>マスター タイトルの書式設定</a:t>
            </a:r>
          </a:p>
        </p:txBody>
      </p:sp>
      <p:sp>
        <p:nvSpPr>
          <p:cNvPr id="10" name="テキスト プレースホルダー 9">
            <a:extLst>
              <a:ext uri="{FF2B5EF4-FFF2-40B4-BE49-F238E27FC236}">
                <a16:creationId xmlns:a16="http://schemas.microsoft.com/office/drawing/2014/main" id="{527178DC-A808-D4D0-B30F-B16C34A6FEF3}"/>
              </a:ext>
            </a:extLst>
          </p:cNvPr>
          <p:cNvSpPr>
            <a:spLocks noGrp="1"/>
          </p:cNvSpPr>
          <p:nvPr>
            <p:ph type="body" sz="quarter" idx="10"/>
          </p:nvPr>
        </p:nvSpPr>
        <p:spPr>
          <a:xfrm>
            <a:off x="5447928" y="1781738"/>
            <a:ext cx="5616624" cy="2857407"/>
          </a:xfrm>
        </p:spPr>
        <p:txBody>
          <a:bodyPr anchor="ctr" anchorCtr="0">
            <a:noAutofit/>
          </a:bodyPr>
          <a:lstStyle>
            <a:lvl1pPr marL="0" indent="0">
              <a:buNone/>
              <a:defRPr sz="6600" b="1">
                <a:latin typeface="BIZ UDPゴシック" panose="020B0400000000000000" pitchFamily="50" charset="-128"/>
                <a:ea typeface="BIZ UDPゴシック" panose="020B0400000000000000"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48509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rgbClr val="F5FCE3"/>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63352" y="0"/>
            <a:ext cx="7488832" cy="1143000"/>
          </a:xfrm>
        </p:spPr>
        <p:txBody>
          <a:bodyPr>
            <a:noAutofit/>
          </a:bodyPr>
          <a:lstStyle>
            <a:lvl1pPr>
              <a:defRPr sz="5400" b="1">
                <a:latin typeface="Yu Gothic UI" panose="020B0500000000000000" pitchFamily="50" charset="-128"/>
                <a:ea typeface="Yu Gothic UI" panose="020B05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9" name="四角形: 上の 2 つの角を丸める 8">
            <a:extLst>
              <a:ext uri="{FF2B5EF4-FFF2-40B4-BE49-F238E27FC236}">
                <a16:creationId xmlns:a16="http://schemas.microsoft.com/office/drawing/2014/main" id="{593FA4E6-AC5E-E0BA-B3A4-CEE3C4D0E73F}"/>
              </a:ext>
            </a:extLst>
          </p:cNvPr>
          <p:cNvSpPr/>
          <p:nvPr userDrawn="1"/>
        </p:nvSpPr>
        <p:spPr>
          <a:xfrm flipV="1">
            <a:off x="119336" y="-4864"/>
            <a:ext cx="7832885" cy="1057600"/>
          </a:xfrm>
          <a:custGeom>
            <a:avLst/>
            <a:gdLst>
              <a:gd name="connsiteX0" fmla="*/ 305547 w 7344816"/>
              <a:gd name="connsiteY0" fmla="*/ 0 h 1143000"/>
              <a:gd name="connsiteX1" fmla="*/ 7039269 w 7344816"/>
              <a:gd name="connsiteY1" fmla="*/ 0 h 1143000"/>
              <a:gd name="connsiteX2" fmla="*/ 7344816 w 7344816"/>
              <a:gd name="connsiteY2" fmla="*/ 305547 h 1143000"/>
              <a:gd name="connsiteX3" fmla="*/ 7344816 w 7344816"/>
              <a:gd name="connsiteY3" fmla="*/ 1143000 h 1143000"/>
              <a:gd name="connsiteX4" fmla="*/ 7344816 w 7344816"/>
              <a:gd name="connsiteY4" fmla="*/ 1143000 h 1143000"/>
              <a:gd name="connsiteX5" fmla="*/ 0 w 7344816"/>
              <a:gd name="connsiteY5" fmla="*/ 1143000 h 1143000"/>
              <a:gd name="connsiteX6" fmla="*/ 0 w 7344816"/>
              <a:gd name="connsiteY6" fmla="*/ 1143000 h 1143000"/>
              <a:gd name="connsiteX7" fmla="*/ 0 w 7344816"/>
              <a:gd name="connsiteY7" fmla="*/ 305547 h 1143000"/>
              <a:gd name="connsiteX8" fmla="*/ 305547 w 7344816"/>
              <a:gd name="connsiteY8" fmla="*/ 0 h 1143000"/>
              <a:gd name="connsiteX0" fmla="*/ 305547 w 7344816"/>
              <a:gd name="connsiteY0" fmla="*/ 0 h 1143000"/>
              <a:gd name="connsiteX1" fmla="*/ 7039269 w 7344816"/>
              <a:gd name="connsiteY1" fmla="*/ 0 h 1143000"/>
              <a:gd name="connsiteX2" fmla="*/ 7344816 w 7344816"/>
              <a:gd name="connsiteY2" fmla="*/ 305547 h 1143000"/>
              <a:gd name="connsiteX3" fmla="*/ 7344816 w 7344816"/>
              <a:gd name="connsiteY3" fmla="*/ 1143000 h 1143000"/>
              <a:gd name="connsiteX4" fmla="*/ 7247539 w 7344816"/>
              <a:gd name="connsiteY4" fmla="*/ 1143000 h 1143000"/>
              <a:gd name="connsiteX5" fmla="*/ 0 w 7344816"/>
              <a:gd name="connsiteY5" fmla="*/ 1143000 h 1143000"/>
              <a:gd name="connsiteX6" fmla="*/ 0 w 7344816"/>
              <a:gd name="connsiteY6" fmla="*/ 1143000 h 1143000"/>
              <a:gd name="connsiteX7" fmla="*/ 0 w 7344816"/>
              <a:gd name="connsiteY7" fmla="*/ 305547 h 1143000"/>
              <a:gd name="connsiteX8" fmla="*/ 305547 w 7344816"/>
              <a:gd name="connsiteY8" fmla="*/ 0 h 1143000"/>
              <a:gd name="connsiteX0" fmla="*/ 305547 w 7612326"/>
              <a:gd name="connsiteY0" fmla="*/ 0 h 1147864"/>
              <a:gd name="connsiteX1" fmla="*/ 7039269 w 7612326"/>
              <a:gd name="connsiteY1" fmla="*/ 0 h 1147864"/>
              <a:gd name="connsiteX2" fmla="*/ 7344816 w 7612326"/>
              <a:gd name="connsiteY2" fmla="*/ 305547 h 1147864"/>
              <a:gd name="connsiteX3" fmla="*/ 7612326 w 7612326"/>
              <a:gd name="connsiteY3" fmla="*/ 1147864 h 1147864"/>
              <a:gd name="connsiteX4" fmla="*/ 7247539 w 7612326"/>
              <a:gd name="connsiteY4" fmla="*/ 1143000 h 1147864"/>
              <a:gd name="connsiteX5" fmla="*/ 0 w 7612326"/>
              <a:gd name="connsiteY5" fmla="*/ 1143000 h 1147864"/>
              <a:gd name="connsiteX6" fmla="*/ 0 w 7612326"/>
              <a:gd name="connsiteY6" fmla="*/ 1143000 h 1147864"/>
              <a:gd name="connsiteX7" fmla="*/ 0 w 7612326"/>
              <a:gd name="connsiteY7" fmla="*/ 305547 h 1147864"/>
              <a:gd name="connsiteX8" fmla="*/ 305547 w 7612326"/>
              <a:gd name="connsiteY8" fmla="*/ 0 h 1147864"/>
              <a:gd name="connsiteX0" fmla="*/ 305547 w 7612326"/>
              <a:gd name="connsiteY0" fmla="*/ 0 h 1147864"/>
              <a:gd name="connsiteX1" fmla="*/ 7039269 w 7612326"/>
              <a:gd name="connsiteY1" fmla="*/ 0 h 1147864"/>
              <a:gd name="connsiteX2" fmla="*/ 7344816 w 7612326"/>
              <a:gd name="connsiteY2" fmla="*/ 305547 h 1147864"/>
              <a:gd name="connsiteX3" fmla="*/ 7612326 w 7612326"/>
              <a:gd name="connsiteY3" fmla="*/ 1147864 h 1147864"/>
              <a:gd name="connsiteX4" fmla="*/ 7247539 w 7612326"/>
              <a:gd name="connsiteY4" fmla="*/ 1143000 h 1147864"/>
              <a:gd name="connsiteX5" fmla="*/ 0 w 7612326"/>
              <a:gd name="connsiteY5" fmla="*/ 1143000 h 1147864"/>
              <a:gd name="connsiteX6" fmla="*/ 0 w 7612326"/>
              <a:gd name="connsiteY6" fmla="*/ 1143000 h 1147864"/>
              <a:gd name="connsiteX7" fmla="*/ 0 w 7612326"/>
              <a:gd name="connsiteY7" fmla="*/ 305547 h 1147864"/>
              <a:gd name="connsiteX8" fmla="*/ 305547 w 7612326"/>
              <a:gd name="connsiteY8" fmla="*/ 0 h 1147864"/>
              <a:gd name="connsiteX0" fmla="*/ 305547 w 7612326"/>
              <a:gd name="connsiteY0" fmla="*/ 0 h 1147864"/>
              <a:gd name="connsiteX1" fmla="*/ 7039269 w 7612326"/>
              <a:gd name="connsiteY1" fmla="*/ 0 h 1147864"/>
              <a:gd name="connsiteX2" fmla="*/ 7344816 w 7612326"/>
              <a:gd name="connsiteY2" fmla="*/ 305547 h 1147864"/>
              <a:gd name="connsiteX3" fmla="*/ 7612326 w 7612326"/>
              <a:gd name="connsiteY3" fmla="*/ 1147864 h 1147864"/>
              <a:gd name="connsiteX4" fmla="*/ 7247539 w 7612326"/>
              <a:gd name="connsiteY4" fmla="*/ 1143000 h 1147864"/>
              <a:gd name="connsiteX5" fmla="*/ 0 w 7612326"/>
              <a:gd name="connsiteY5" fmla="*/ 1143000 h 1147864"/>
              <a:gd name="connsiteX6" fmla="*/ 0 w 7612326"/>
              <a:gd name="connsiteY6" fmla="*/ 1143000 h 1147864"/>
              <a:gd name="connsiteX7" fmla="*/ 0 w 7612326"/>
              <a:gd name="connsiteY7" fmla="*/ 305547 h 1147864"/>
              <a:gd name="connsiteX8" fmla="*/ 305547 w 7612326"/>
              <a:gd name="connsiteY8" fmla="*/ 0 h 1147864"/>
              <a:gd name="connsiteX0" fmla="*/ 526106 w 7832885"/>
              <a:gd name="connsiteY0" fmla="*/ 0 h 1147864"/>
              <a:gd name="connsiteX1" fmla="*/ 7259828 w 7832885"/>
              <a:gd name="connsiteY1" fmla="*/ 0 h 1147864"/>
              <a:gd name="connsiteX2" fmla="*/ 7565375 w 7832885"/>
              <a:gd name="connsiteY2" fmla="*/ 305547 h 1147864"/>
              <a:gd name="connsiteX3" fmla="*/ 7832885 w 7832885"/>
              <a:gd name="connsiteY3" fmla="*/ 1147864 h 1147864"/>
              <a:gd name="connsiteX4" fmla="*/ 7468098 w 7832885"/>
              <a:gd name="connsiteY4" fmla="*/ 1143000 h 1147864"/>
              <a:gd name="connsiteX5" fmla="*/ 220559 w 7832885"/>
              <a:gd name="connsiteY5" fmla="*/ 1143000 h 1147864"/>
              <a:gd name="connsiteX6" fmla="*/ 0 w 7832885"/>
              <a:gd name="connsiteY6" fmla="*/ 1138405 h 1147864"/>
              <a:gd name="connsiteX7" fmla="*/ 220559 w 7832885"/>
              <a:gd name="connsiteY7" fmla="*/ 305547 h 1147864"/>
              <a:gd name="connsiteX8" fmla="*/ 526106 w 7832885"/>
              <a:gd name="connsiteY8" fmla="*/ 0 h 1147864"/>
              <a:gd name="connsiteX0" fmla="*/ 526106 w 7832885"/>
              <a:gd name="connsiteY0" fmla="*/ 0 h 1147864"/>
              <a:gd name="connsiteX1" fmla="*/ 7259828 w 7832885"/>
              <a:gd name="connsiteY1" fmla="*/ 0 h 1147864"/>
              <a:gd name="connsiteX2" fmla="*/ 7565375 w 7832885"/>
              <a:gd name="connsiteY2" fmla="*/ 305547 h 1147864"/>
              <a:gd name="connsiteX3" fmla="*/ 7832885 w 7832885"/>
              <a:gd name="connsiteY3" fmla="*/ 1147864 h 1147864"/>
              <a:gd name="connsiteX4" fmla="*/ 7468098 w 7832885"/>
              <a:gd name="connsiteY4" fmla="*/ 1143000 h 1147864"/>
              <a:gd name="connsiteX5" fmla="*/ 220559 w 7832885"/>
              <a:gd name="connsiteY5" fmla="*/ 1143000 h 1147864"/>
              <a:gd name="connsiteX6" fmla="*/ 0 w 7832885"/>
              <a:gd name="connsiteY6" fmla="*/ 1138405 h 1147864"/>
              <a:gd name="connsiteX7" fmla="*/ 220559 w 7832885"/>
              <a:gd name="connsiteY7" fmla="*/ 305547 h 1147864"/>
              <a:gd name="connsiteX8" fmla="*/ 526106 w 7832885"/>
              <a:gd name="connsiteY8" fmla="*/ 0 h 1147864"/>
              <a:gd name="connsiteX0" fmla="*/ 526106 w 7832885"/>
              <a:gd name="connsiteY0" fmla="*/ 0 h 1147864"/>
              <a:gd name="connsiteX1" fmla="*/ 7259828 w 7832885"/>
              <a:gd name="connsiteY1" fmla="*/ 0 h 1147864"/>
              <a:gd name="connsiteX2" fmla="*/ 7565375 w 7832885"/>
              <a:gd name="connsiteY2" fmla="*/ 305547 h 1147864"/>
              <a:gd name="connsiteX3" fmla="*/ 7832885 w 7832885"/>
              <a:gd name="connsiteY3" fmla="*/ 1147864 h 1147864"/>
              <a:gd name="connsiteX4" fmla="*/ 7468098 w 7832885"/>
              <a:gd name="connsiteY4" fmla="*/ 1143000 h 1147864"/>
              <a:gd name="connsiteX5" fmla="*/ 220559 w 7832885"/>
              <a:gd name="connsiteY5" fmla="*/ 1143000 h 1147864"/>
              <a:gd name="connsiteX6" fmla="*/ 0 w 7832885"/>
              <a:gd name="connsiteY6" fmla="*/ 1138405 h 1147864"/>
              <a:gd name="connsiteX7" fmla="*/ 220559 w 7832885"/>
              <a:gd name="connsiteY7" fmla="*/ 305547 h 1147864"/>
              <a:gd name="connsiteX8" fmla="*/ 526106 w 7832885"/>
              <a:gd name="connsiteY8" fmla="*/ 0 h 1147864"/>
              <a:gd name="connsiteX0" fmla="*/ 526106 w 7832885"/>
              <a:gd name="connsiteY0" fmla="*/ 0 h 1147864"/>
              <a:gd name="connsiteX1" fmla="*/ 7259828 w 7832885"/>
              <a:gd name="connsiteY1" fmla="*/ 0 h 1147864"/>
              <a:gd name="connsiteX2" fmla="*/ 7565375 w 7832885"/>
              <a:gd name="connsiteY2" fmla="*/ 305547 h 1147864"/>
              <a:gd name="connsiteX3" fmla="*/ 7832885 w 7832885"/>
              <a:gd name="connsiteY3" fmla="*/ 1147864 h 1147864"/>
              <a:gd name="connsiteX4" fmla="*/ 7468098 w 7832885"/>
              <a:gd name="connsiteY4" fmla="*/ 1143000 h 1147864"/>
              <a:gd name="connsiteX5" fmla="*/ 220559 w 7832885"/>
              <a:gd name="connsiteY5" fmla="*/ 1143000 h 1147864"/>
              <a:gd name="connsiteX6" fmla="*/ 0 w 7832885"/>
              <a:gd name="connsiteY6" fmla="*/ 1138405 h 1147864"/>
              <a:gd name="connsiteX7" fmla="*/ 220559 w 7832885"/>
              <a:gd name="connsiteY7" fmla="*/ 305547 h 1147864"/>
              <a:gd name="connsiteX8" fmla="*/ 526106 w 7832885"/>
              <a:gd name="connsiteY8" fmla="*/ 0 h 1147864"/>
              <a:gd name="connsiteX0" fmla="*/ 526106 w 7832885"/>
              <a:gd name="connsiteY0" fmla="*/ 0 h 1147864"/>
              <a:gd name="connsiteX1" fmla="*/ 7259828 w 7832885"/>
              <a:gd name="connsiteY1" fmla="*/ 0 h 1147864"/>
              <a:gd name="connsiteX2" fmla="*/ 7565375 w 7832885"/>
              <a:gd name="connsiteY2" fmla="*/ 305547 h 1147864"/>
              <a:gd name="connsiteX3" fmla="*/ 7832885 w 7832885"/>
              <a:gd name="connsiteY3" fmla="*/ 1147864 h 1147864"/>
              <a:gd name="connsiteX4" fmla="*/ 7468098 w 7832885"/>
              <a:gd name="connsiteY4" fmla="*/ 1143000 h 1147864"/>
              <a:gd name="connsiteX5" fmla="*/ 220559 w 7832885"/>
              <a:gd name="connsiteY5" fmla="*/ 1143000 h 1147864"/>
              <a:gd name="connsiteX6" fmla="*/ 0 w 7832885"/>
              <a:gd name="connsiteY6" fmla="*/ 1138405 h 1147864"/>
              <a:gd name="connsiteX7" fmla="*/ 220559 w 7832885"/>
              <a:gd name="connsiteY7" fmla="*/ 305547 h 1147864"/>
              <a:gd name="connsiteX8" fmla="*/ 526106 w 7832885"/>
              <a:gd name="connsiteY8" fmla="*/ 0 h 114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2885" h="1147864">
                <a:moveTo>
                  <a:pt x="526106" y="0"/>
                </a:moveTo>
                <a:lnTo>
                  <a:pt x="7259828" y="0"/>
                </a:lnTo>
                <a:cubicBezTo>
                  <a:pt x="7428577" y="0"/>
                  <a:pt x="7487554" y="97886"/>
                  <a:pt x="7565375" y="305547"/>
                </a:cubicBezTo>
                <a:lnTo>
                  <a:pt x="7832885" y="1147864"/>
                </a:lnTo>
                <a:lnTo>
                  <a:pt x="7468098" y="1143000"/>
                </a:lnTo>
                <a:lnTo>
                  <a:pt x="220559" y="1143000"/>
                </a:lnTo>
                <a:lnTo>
                  <a:pt x="0" y="1138405"/>
                </a:lnTo>
                <a:lnTo>
                  <a:pt x="220559" y="305547"/>
                </a:lnTo>
                <a:cubicBezTo>
                  <a:pt x="275698" y="132203"/>
                  <a:pt x="357357" y="0"/>
                  <a:pt x="526106" y="0"/>
                </a:cubicBezTo>
                <a:close/>
              </a:path>
            </a:pathLst>
          </a:custGeom>
          <a:solidFill>
            <a:srgbClr val="A7E2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Tree>
    <p:extLst>
      <p:ext uri="{BB962C8B-B14F-4D97-AF65-F5344CB8AC3E}">
        <p14:creationId xmlns:p14="http://schemas.microsoft.com/office/powerpoint/2010/main" val="400127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3E699D5-0692-4184-B423-F8CC72978115}" type="datetimeFigureOut">
              <a:rPr kumimoji="1" lang="ja-JP" altLang="en-US" smtClean="0"/>
              <a:t>2023/9/21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410903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699D5-0692-4184-B423-F8CC72978115}" type="datetimeFigureOut">
              <a:rPr kumimoji="1" lang="ja-JP" altLang="en-US" smtClean="0"/>
              <a:t>2023/9/21</a:t>
            </a:fld>
            <a:endParaRPr kumimoji="1" lang="ja-JP" altLang="en-US" dirty="0"/>
          </a:p>
        </p:txBody>
      </p:sp>
      <p:sp>
        <p:nvSpPr>
          <p:cNvPr id="5" name="フッター プレースホルダー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54E5D-2355-440E-B7C2-468702963A5B}" type="slidenum">
              <a:rPr kumimoji="1" lang="ja-JP" altLang="en-US" smtClean="0"/>
              <a:t>‹#›</a:t>
            </a:fld>
            <a:endParaRPr kumimoji="1" lang="ja-JP" altLang="en-US" dirty="0"/>
          </a:p>
        </p:txBody>
      </p:sp>
    </p:spTree>
    <p:extLst>
      <p:ext uri="{BB962C8B-B14F-4D97-AF65-F5344CB8AC3E}">
        <p14:creationId xmlns:p14="http://schemas.microsoft.com/office/powerpoint/2010/main" val="3065925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51" r:id="rId5"/>
    <p:sldLayoutId id="2147483663" r:id="rId6"/>
    <p:sldLayoutId id="214748366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1000">
              <a:schemeClr val="bg1"/>
            </a:gs>
            <a:gs pos="100000">
              <a:schemeClr val="accent3">
                <a:lumMod val="20000"/>
                <a:lumOff val="80000"/>
              </a:schemeClr>
            </a:gs>
            <a:gs pos="51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1D60D0-84F3-0F8C-745E-BB81D86BCE2C}"/>
              </a:ext>
            </a:extLst>
          </p:cNvPr>
          <p:cNvSpPr txBox="1">
            <a:spLocks/>
          </p:cNvSpPr>
          <p:nvPr/>
        </p:nvSpPr>
        <p:spPr bwMode="gray">
          <a:xfrm>
            <a:off x="2634797" y="343873"/>
            <a:ext cx="6922401" cy="12758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3200" b="0" i="0" kern="1200">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800" dirty="0">
                <a:solidFill>
                  <a:schemeClr val="tx1"/>
                </a:solidFill>
                <a:latin typeface="+mn-ea"/>
                <a:ea typeface="+mn-ea"/>
              </a:rPr>
              <a:t>国際ロータリー第</a:t>
            </a:r>
            <a:r>
              <a:rPr lang="en-US" altLang="ja-JP" sz="2800" dirty="0">
                <a:solidFill>
                  <a:schemeClr val="tx1"/>
                </a:solidFill>
                <a:latin typeface="+mn-ea"/>
                <a:ea typeface="+mn-ea"/>
              </a:rPr>
              <a:t>2690</a:t>
            </a:r>
            <a:r>
              <a:rPr lang="ja-JP" altLang="en-US" sz="2800" dirty="0">
                <a:solidFill>
                  <a:schemeClr val="tx1"/>
                </a:solidFill>
                <a:latin typeface="+mn-ea"/>
                <a:ea typeface="+mn-ea"/>
              </a:rPr>
              <a:t>地区</a:t>
            </a:r>
            <a:br>
              <a:rPr lang="en-US" altLang="ja-JP" sz="3600" dirty="0">
                <a:solidFill>
                  <a:schemeClr val="tx1"/>
                </a:solidFill>
                <a:latin typeface="+mn-ea"/>
                <a:ea typeface="+mn-ea"/>
              </a:rPr>
            </a:br>
            <a:r>
              <a:rPr lang="ja-JP" altLang="en-US" sz="3600" dirty="0">
                <a:solidFill>
                  <a:schemeClr val="tx1"/>
                </a:solidFill>
                <a:latin typeface="+mn-ea"/>
                <a:ea typeface="+mn-ea"/>
              </a:rPr>
              <a:t>クラブ米山記念奨学委員長研修会</a:t>
            </a:r>
          </a:p>
        </p:txBody>
      </p:sp>
      <p:sp>
        <p:nvSpPr>
          <p:cNvPr id="3" name="字幕 2">
            <a:extLst>
              <a:ext uri="{FF2B5EF4-FFF2-40B4-BE49-F238E27FC236}">
                <a16:creationId xmlns:a16="http://schemas.microsoft.com/office/drawing/2014/main" id="{0B8A52B9-D581-46FC-28F5-1A438E8DD749}"/>
              </a:ext>
            </a:extLst>
          </p:cNvPr>
          <p:cNvSpPr txBox="1">
            <a:spLocks/>
          </p:cNvSpPr>
          <p:nvPr/>
        </p:nvSpPr>
        <p:spPr>
          <a:xfrm>
            <a:off x="3397349" y="4562196"/>
            <a:ext cx="5397302" cy="145909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a:lstStyle>
          <a:p>
            <a:pPr marL="0" indent="0" algn="ctr">
              <a:buNone/>
            </a:pPr>
            <a:r>
              <a:rPr lang="ja-JP" altLang="en-US" sz="2800" dirty="0">
                <a:solidFill>
                  <a:schemeClr val="tx1"/>
                </a:solidFill>
                <a:latin typeface="ＭＳ Ｐゴシック" panose="020B0600070205080204" pitchFamily="50" charset="-128"/>
                <a:ea typeface="ＭＳ Ｐゴシック" panose="020B0600070205080204" pitchFamily="50" charset="-128"/>
              </a:rPr>
              <a:t>地区米山記念奨学委員会委員長</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marL="0" indent="0" algn="ctr">
              <a:buNone/>
            </a:pPr>
            <a:r>
              <a:rPr lang="ja-JP" altLang="en-US" sz="4400" dirty="0">
                <a:solidFill>
                  <a:schemeClr val="tx1"/>
                </a:solidFill>
                <a:latin typeface="ＭＳ Ｐゴシック" panose="020B0600070205080204" pitchFamily="50" charset="-128"/>
                <a:ea typeface="ＭＳ Ｐゴシック" panose="020B0600070205080204" pitchFamily="50" charset="-128"/>
              </a:rPr>
              <a:t>又賀　敬子</a:t>
            </a:r>
          </a:p>
        </p:txBody>
      </p:sp>
      <p:sp>
        <p:nvSpPr>
          <p:cNvPr id="4" name="テキスト ボックス 3">
            <a:extLst>
              <a:ext uri="{FF2B5EF4-FFF2-40B4-BE49-F238E27FC236}">
                <a16:creationId xmlns:a16="http://schemas.microsoft.com/office/drawing/2014/main" id="{56E93AE8-3931-00FD-A70F-DEC27C372E85}"/>
              </a:ext>
            </a:extLst>
          </p:cNvPr>
          <p:cNvSpPr txBox="1"/>
          <p:nvPr/>
        </p:nvSpPr>
        <p:spPr>
          <a:xfrm>
            <a:off x="767406" y="2165633"/>
            <a:ext cx="10657184" cy="1569660"/>
          </a:xfrm>
          <a:prstGeom prst="rect">
            <a:avLst/>
          </a:prstGeom>
          <a:noFill/>
        </p:spPr>
        <p:txBody>
          <a:bodyPr wrap="square" rtlCol="0">
            <a:spAutoFit/>
          </a:bodyPr>
          <a:lstStyle/>
          <a:p>
            <a:pPr algn="ctr"/>
            <a:r>
              <a:rPr lang="en-US" altLang="ja-JP" sz="4800" dirty="0">
                <a:latin typeface="ＭＳ Ｐゴシック" panose="020B0600070205080204" pitchFamily="50" charset="-128"/>
                <a:ea typeface="ＭＳ Ｐゴシック" panose="020B0600070205080204" pitchFamily="50" charset="-128"/>
              </a:rPr>
              <a:t>2023-24</a:t>
            </a:r>
            <a:r>
              <a:rPr lang="ja-JP" altLang="en-US" sz="4800" dirty="0">
                <a:latin typeface="ＭＳ Ｐゴシック" panose="020B0600070205080204" pitchFamily="50" charset="-128"/>
                <a:ea typeface="ＭＳ Ｐゴシック" panose="020B0600070205080204" pitchFamily="50" charset="-128"/>
              </a:rPr>
              <a:t>年度</a:t>
            </a:r>
            <a:endParaRPr lang="en-US" altLang="ja-JP" sz="4800" dirty="0">
              <a:latin typeface="ＭＳ Ｐゴシック" panose="020B0600070205080204" pitchFamily="50" charset="-128"/>
              <a:ea typeface="ＭＳ Ｐゴシック" panose="020B0600070205080204" pitchFamily="50" charset="-128"/>
            </a:endParaRPr>
          </a:p>
          <a:p>
            <a:pPr algn="ctr"/>
            <a:r>
              <a:rPr lang="ja-JP" altLang="en-US" sz="4800" dirty="0">
                <a:latin typeface="ＭＳ Ｐゴシック" panose="020B0600070205080204" pitchFamily="50" charset="-128"/>
                <a:ea typeface="ＭＳ Ｐゴシック" panose="020B0600070205080204" pitchFamily="50" charset="-128"/>
              </a:rPr>
              <a:t>地区米山記念奨学委員会活動について</a:t>
            </a:r>
          </a:p>
        </p:txBody>
      </p:sp>
      <p:pic>
        <p:nvPicPr>
          <p:cNvPr id="5" name="図 4">
            <a:extLst>
              <a:ext uri="{FF2B5EF4-FFF2-40B4-BE49-F238E27FC236}">
                <a16:creationId xmlns:a16="http://schemas.microsoft.com/office/drawing/2014/main" id="{6FE85699-8BBF-EDA7-C9DA-776A13A68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4472" y="493619"/>
            <a:ext cx="813225" cy="88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ロゴ&#10;&#10;自動的に生成された説明">
            <a:extLst>
              <a:ext uri="{FF2B5EF4-FFF2-40B4-BE49-F238E27FC236}">
                <a16:creationId xmlns:a16="http://schemas.microsoft.com/office/drawing/2014/main" id="{B587E18D-F9FB-F73D-CEAF-B895D569D9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256" y="493619"/>
            <a:ext cx="1729904" cy="767493"/>
          </a:xfrm>
          <a:prstGeom prst="rect">
            <a:avLst/>
          </a:prstGeom>
        </p:spPr>
      </p:pic>
    </p:spTree>
    <p:extLst>
      <p:ext uri="{BB962C8B-B14F-4D97-AF65-F5344CB8AC3E}">
        <p14:creationId xmlns:p14="http://schemas.microsoft.com/office/powerpoint/2010/main" val="261739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5400" y="116632"/>
            <a:ext cx="8136904" cy="1143000"/>
          </a:xfrm>
        </p:spPr>
        <p:txBody>
          <a:bodyPr>
            <a:noAutofit/>
          </a:bodyPr>
          <a:lstStyle/>
          <a:p>
            <a:r>
              <a:rPr lang="ja-JP" altLang="en-US" sz="4000" spc="-150" dirty="0">
                <a:solidFill>
                  <a:schemeClr val="tx1"/>
                </a:solidFill>
              </a:rPr>
              <a:t>どのようにして奨学生が選ばれるか？</a:t>
            </a:r>
          </a:p>
        </p:txBody>
      </p:sp>
      <p:sp>
        <p:nvSpPr>
          <p:cNvPr id="3" name="テキスト ボックス 2">
            <a:extLst>
              <a:ext uri="{FF2B5EF4-FFF2-40B4-BE49-F238E27FC236}">
                <a16:creationId xmlns:a16="http://schemas.microsoft.com/office/drawing/2014/main" id="{16161D90-17B4-9BF0-9F29-32AC35ADF3C6}"/>
              </a:ext>
            </a:extLst>
          </p:cNvPr>
          <p:cNvSpPr txBox="1"/>
          <p:nvPr/>
        </p:nvSpPr>
        <p:spPr>
          <a:xfrm>
            <a:off x="911424" y="1700808"/>
            <a:ext cx="10801200" cy="4397871"/>
          </a:xfrm>
          <a:prstGeom prst="rect">
            <a:avLst/>
          </a:prstGeom>
          <a:noFill/>
        </p:spPr>
        <p:txBody>
          <a:bodyPr wrap="square" rtlCol="0" anchor="ctr">
            <a:spAutoFit/>
          </a:bodyPr>
          <a:lstStyle/>
          <a:p>
            <a:pPr marL="263525" indent="-263525">
              <a:lnSpc>
                <a:spcPct val="150000"/>
              </a:lnSpc>
              <a:buFont typeface="Arial" panose="020B0604020202020204" pitchFamily="34" charset="0"/>
              <a:buChar char="•"/>
            </a:pPr>
            <a:r>
              <a:rPr lang="en-US" altLang="ja-JP" sz="4800" dirty="0"/>
              <a:t>6</a:t>
            </a:r>
            <a:r>
              <a:rPr lang="ja-JP" altLang="en-US" sz="4800" dirty="0"/>
              <a:t>月            指定校選定、推薦割当決定</a:t>
            </a:r>
            <a:endParaRPr lang="en-US" altLang="ja-JP" sz="4800" dirty="0"/>
          </a:p>
          <a:p>
            <a:pPr marL="263525" indent="-263525">
              <a:lnSpc>
                <a:spcPct val="150000"/>
              </a:lnSpc>
              <a:buFont typeface="Arial" panose="020B0604020202020204" pitchFamily="34" charset="0"/>
              <a:buChar char="•"/>
            </a:pPr>
            <a:r>
              <a:rPr lang="en-US" altLang="ja-JP" sz="4800" dirty="0"/>
              <a:t>8</a:t>
            </a:r>
            <a:r>
              <a:rPr lang="ja-JP" altLang="en-US" sz="4800" dirty="0"/>
              <a:t>月</a:t>
            </a:r>
            <a:r>
              <a:rPr lang="en-US" altLang="ja-JP" sz="4800" dirty="0"/>
              <a:t>-10</a:t>
            </a:r>
            <a:r>
              <a:rPr lang="ja-JP" altLang="en-US" sz="4800" dirty="0"/>
              <a:t>月 大学内での選考、申込受付</a:t>
            </a:r>
          </a:p>
          <a:p>
            <a:pPr marL="263525" indent="-263525">
              <a:lnSpc>
                <a:spcPct val="150000"/>
              </a:lnSpc>
              <a:buFont typeface="Arial" panose="020B0604020202020204" pitchFamily="34" charset="0"/>
              <a:buChar char="•"/>
            </a:pPr>
            <a:r>
              <a:rPr lang="en-US" altLang="ja-JP" sz="4800" dirty="0"/>
              <a:t>1</a:t>
            </a:r>
            <a:r>
              <a:rPr lang="ja-JP" altLang="en-US" sz="4800" dirty="0"/>
              <a:t>月           書類選考、面接試験</a:t>
            </a:r>
            <a:endParaRPr lang="en-US" altLang="ja-JP" sz="4800" dirty="0"/>
          </a:p>
          <a:p>
            <a:pPr marL="263525" indent="-263525">
              <a:lnSpc>
                <a:spcPct val="150000"/>
              </a:lnSpc>
              <a:buFont typeface="Arial" panose="020B0604020202020204" pitchFamily="34" charset="0"/>
              <a:buChar char="•"/>
            </a:pPr>
            <a:r>
              <a:rPr lang="en-US" altLang="ja-JP" sz="4800" dirty="0"/>
              <a:t>2</a:t>
            </a:r>
            <a:r>
              <a:rPr lang="ja-JP" altLang="en-US" sz="4800" dirty="0"/>
              <a:t>月           世話クラブのお願い</a:t>
            </a:r>
          </a:p>
        </p:txBody>
      </p:sp>
    </p:spTree>
    <p:extLst>
      <p:ext uri="{BB962C8B-B14F-4D97-AF65-F5344CB8AC3E}">
        <p14:creationId xmlns:p14="http://schemas.microsoft.com/office/powerpoint/2010/main" val="378166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C73B0BA-10EF-4801-B2A5-BEA4426279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48177" y="302638"/>
            <a:ext cx="3072341" cy="3059309"/>
          </a:xfrm>
          <a:prstGeom prst="rect">
            <a:avLst/>
          </a:prstGeom>
          <a:solidFill>
            <a:schemeClr val="bg1"/>
          </a:solidFill>
          <a:effectLst>
            <a:softEdge rad="127000"/>
          </a:effectLst>
        </p:spPr>
      </p:pic>
      <p:sp>
        <p:nvSpPr>
          <p:cNvPr id="2" name="タイトル 1"/>
          <p:cNvSpPr>
            <a:spLocks noGrp="1"/>
          </p:cNvSpPr>
          <p:nvPr>
            <p:ph type="title"/>
          </p:nvPr>
        </p:nvSpPr>
        <p:spPr/>
        <p:txBody>
          <a:bodyPr/>
          <a:lstStyle/>
          <a:p>
            <a:r>
              <a:rPr lang="ja-JP" altLang="en-US" dirty="0"/>
              <a:t>奨学生の選考</a:t>
            </a:r>
            <a:endParaRPr kumimoji="1" lang="ja-JP" altLang="en-US" dirty="0"/>
          </a:p>
        </p:txBody>
      </p:sp>
      <p:sp>
        <p:nvSpPr>
          <p:cNvPr id="4" name="テキスト ボックス 3"/>
          <p:cNvSpPr txBox="1"/>
          <p:nvPr/>
        </p:nvSpPr>
        <p:spPr>
          <a:xfrm>
            <a:off x="551384" y="1264991"/>
            <a:ext cx="5544616" cy="707886"/>
          </a:xfrm>
          <a:prstGeom prst="rect">
            <a:avLst/>
          </a:prstGeom>
          <a:solidFill>
            <a:schemeClr val="tx1">
              <a:lumMod val="75000"/>
              <a:lumOff val="25000"/>
            </a:schemeClr>
          </a:solidFill>
        </p:spPr>
        <p:txBody>
          <a:bodyPr wrap="square" rtlCol="0">
            <a:spAutoFit/>
          </a:bodyPr>
          <a:lstStyle/>
          <a:p>
            <a:pPr lvl="0" algn="dist">
              <a:spcBef>
                <a:spcPct val="20000"/>
              </a:spcBef>
            </a:pPr>
            <a:r>
              <a:rPr lang="ja-JP" altLang="en-US" sz="4000" b="1" dirty="0">
                <a:solidFill>
                  <a:schemeClr val="bg1"/>
                </a:solidFill>
                <a:latin typeface="+mj-ea"/>
                <a:ea typeface="+mj-ea"/>
                <a:cs typeface="Meiryo UI" panose="020B0604030504040204" pitchFamily="50" charset="-128"/>
              </a:rPr>
              <a:t>採用基準（全国統一）</a:t>
            </a:r>
          </a:p>
        </p:txBody>
      </p:sp>
      <p:sp>
        <p:nvSpPr>
          <p:cNvPr id="3" name="テキスト ボックス 2"/>
          <p:cNvSpPr txBox="1"/>
          <p:nvPr/>
        </p:nvSpPr>
        <p:spPr>
          <a:xfrm>
            <a:off x="479376" y="2060849"/>
            <a:ext cx="8094924" cy="1553695"/>
          </a:xfrm>
          <a:prstGeom prst="rect">
            <a:avLst/>
          </a:prstGeom>
          <a:noFill/>
        </p:spPr>
        <p:txBody>
          <a:bodyPr wrap="square" rtlCol="0">
            <a:spAutoFit/>
          </a:bodyPr>
          <a:lstStyle/>
          <a:p>
            <a:pPr marL="273050" indent="-273050">
              <a:lnSpc>
                <a:spcPct val="90000"/>
              </a:lnSpc>
              <a:spcAft>
                <a:spcPts val="1000"/>
              </a:spcAft>
              <a:buFont typeface="Arial" panose="020B0604020202020204" pitchFamily="34" charset="0"/>
              <a:buChar char="•"/>
            </a:pPr>
            <a:r>
              <a:rPr lang="ja-JP" altLang="en-US" sz="3200" b="1" dirty="0">
                <a:latin typeface="游ゴシック" panose="020B0400000000000000" pitchFamily="50" charset="-128"/>
                <a:ea typeface="游ゴシック" panose="020B0400000000000000" pitchFamily="50" charset="-128"/>
                <a:cs typeface="Meiryo UI" panose="020B0604030504040204" pitchFamily="50" charset="-128"/>
              </a:rPr>
              <a:t>勉学への意欲、人物面・学業面が優秀、</a:t>
            </a:r>
            <a:br>
              <a:rPr lang="en-US" altLang="ja-JP" sz="3200" b="1" dirty="0">
                <a:latin typeface="游ゴシック" panose="020B0400000000000000" pitchFamily="50" charset="-128"/>
                <a:ea typeface="游ゴシック" panose="020B0400000000000000" pitchFamily="50" charset="-128"/>
                <a:cs typeface="Meiryo UI" panose="020B0604030504040204" pitchFamily="50" charset="-128"/>
              </a:rPr>
            </a:br>
            <a:r>
              <a:rPr lang="ja-JP" altLang="en-US" sz="3200" b="1" dirty="0">
                <a:latin typeface="游ゴシック" panose="020B0400000000000000" pitchFamily="50" charset="-128"/>
                <a:ea typeface="游ゴシック" panose="020B0400000000000000" pitchFamily="50" charset="-128"/>
                <a:cs typeface="Meiryo UI" panose="020B0604030504040204" pitchFamily="50" charset="-128"/>
              </a:rPr>
              <a:t>将来日本との懸け橋になりうる人材</a:t>
            </a:r>
            <a:endParaRPr lang="en-US" altLang="ja-JP" sz="3200" b="1" dirty="0">
              <a:latin typeface="游ゴシック" panose="020B0400000000000000" pitchFamily="50" charset="-128"/>
              <a:ea typeface="游ゴシック" panose="020B0400000000000000" pitchFamily="50" charset="-128"/>
              <a:cs typeface="Meiryo UI" panose="020B0604030504040204" pitchFamily="50" charset="-128"/>
            </a:endParaRPr>
          </a:p>
          <a:p>
            <a:pPr marL="273050" indent="-273050">
              <a:lnSpc>
                <a:spcPct val="90000"/>
              </a:lnSpc>
              <a:spcAft>
                <a:spcPts val="1000"/>
              </a:spcAft>
              <a:buFont typeface="Arial" panose="020B0604020202020204" pitchFamily="34" charset="0"/>
              <a:buChar char="•"/>
            </a:pPr>
            <a:r>
              <a:rPr lang="ja-JP" altLang="en-US" sz="3200" b="1" dirty="0">
                <a:latin typeface="游ゴシック" panose="020B0400000000000000" pitchFamily="50" charset="-128"/>
                <a:ea typeface="游ゴシック" panose="020B0400000000000000" pitchFamily="50" charset="-128"/>
                <a:cs typeface="Meiryo UI" panose="020B0604030504040204" pitchFamily="50" charset="-128"/>
              </a:rPr>
              <a:t>家庭状況、経済状況は評価対象外</a:t>
            </a:r>
            <a:endParaRPr lang="en-US" altLang="ja-JP" sz="3200" b="1"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正方形/長方形 7"/>
          <p:cNvSpPr/>
          <p:nvPr/>
        </p:nvSpPr>
        <p:spPr>
          <a:xfrm>
            <a:off x="839416" y="3702516"/>
            <a:ext cx="1536896" cy="2966844"/>
          </a:xfrm>
          <a:prstGeom prst="rect">
            <a:avLst/>
          </a:prstGeom>
          <a:solidFill>
            <a:schemeClr val="bg1"/>
          </a:solidFill>
          <a:ln w="57150">
            <a:solidFill>
              <a:srgbClr val="81C34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200" dirty="0">
                <a:solidFill>
                  <a:schemeClr val="tx1"/>
                </a:solidFill>
                <a:latin typeface="HGP創英角ｺﾞｼｯｸUB" pitchFamily="50" charset="-128"/>
                <a:ea typeface="HGP創英角ｺﾞｼｯｸUB" pitchFamily="50" charset="-128"/>
              </a:rPr>
              <a:t>留学の目的</a:t>
            </a:r>
            <a:br>
              <a:rPr lang="en-US" altLang="ja-JP" sz="3600" cap="small" spc="200" dirty="0">
                <a:solidFill>
                  <a:schemeClr val="tx1"/>
                </a:solidFill>
                <a:latin typeface="HGP創英角ｺﾞｼｯｸUB" pitchFamily="50" charset="-128"/>
                <a:ea typeface="HGP創英角ｺﾞｼｯｸUB" pitchFamily="50" charset="-128"/>
              </a:rPr>
            </a:br>
            <a:r>
              <a:rPr lang="ja-JP" altLang="en-US" sz="3600" cap="small" spc="200" dirty="0">
                <a:solidFill>
                  <a:schemeClr val="tx1"/>
                </a:solidFill>
                <a:latin typeface="HGP創英角ｺﾞｼｯｸUB" pitchFamily="50" charset="-128"/>
                <a:ea typeface="HGP創英角ｺﾞｼｯｸUB" pitchFamily="50" charset="-128"/>
              </a:rPr>
              <a:t>将来の目標</a:t>
            </a:r>
            <a:endParaRPr lang="en-US" altLang="ja-JP" sz="3600" cap="small" spc="200" dirty="0">
              <a:solidFill>
                <a:schemeClr val="tx1"/>
              </a:solidFill>
              <a:latin typeface="HGP創英角ｺﾞｼｯｸUB" pitchFamily="50" charset="-128"/>
              <a:ea typeface="HGP創英角ｺﾞｼｯｸUB" pitchFamily="50" charset="-128"/>
            </a:endParaRPr>
          </a:p>
        </p:txBody>
      </p:sp>
      <p:sp>
        <p:nvSpPr>
          <p:cNvPr id="9" name="正方形/長方形 8"/>
          <p:cNvSpPr/>
          <p:nvPr/>
        </p:nvSpPr>
        <p:spPr>
          <a:xfrm>
            <a:off x="2567608" y="3702516"/>
            <a:ext cx="1536896" cy="2966844"/>
          </a:xfrm>
          <a:prstGeom prst="rect">
            <a:avLst/>
          </a:prstGeom>
          <a:solidFill>
            <a:schemeClr val="bg1"/>
          </a:solidFill>
          <a:ln w="57150">
            <a:solidFill>
              <a:srgbClr val="81C34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1000" dirty="0">
                <a:solidFill>
                  <a:schemeClr val="tx1"/>
                </a:solidFill>
                <a:latin typeface="HGP創英角ｺﾞｼｯｸUB" pitchFamily="50" charset="-128"/>
                <a:ea typeface="HGP創英角ｺﾞｼｯｸUB" pitchFamily="50" charset="-128"/>
              </a:rPr>
              <a:t>交流への</a:t>
            </a:r>
            <a:br>
              <a:rPr lang="en-US" altLang="ja-JP" sz="3600" cap="small" spc="1000" dirty="0">
                <a:solidFill>
                  <a:schemeClr val="tx1"/>
                </a:solidFill>
                <a:latin typeface="HGP創英角ｺﾞｼｯｸUB" pitchFamily="50" charset="-128"/>
                <a:ea typeface="HGP創英角ｺﾞｼｯｸUB" pitchFamily="50" charset="-128"/>
              </a:rPr>
            </a:br>
            <a:r>
              <a:rPr lang="ja-JP" altLang="en-US" sz="3600" cap="small" spc="1000" dirty="0">
                <a:solidFill>
                  <a:schemeClr val="tx1"/>
                </a:solidFill>
                <a:latin typeface="HGP創英角ｺﾞｼｯｸUB" pitchFamily="50" charset="-128"/>
                <a:ea typeface="HGP創英角ｺﾞｼｯｸUB" pitchFamily="50" charset="-128"/>
              </a:rPr>
              <a:t>熱意</a:t>
            </a:r>
            <a:endParaRPr lang="en-US" altLang="ja-JP" sz="3600" cap="small" spc="1000" dirty="0">
              <a:solidFill>
                <a:schemeClr val="tx1"/>
              </a:solidFill>
              <a:latin typeface="HGP創英角ｺﾞｼｯｸUB" pitchFamily="50" charset="-128"/>
              <a:ea typeface="HGP創英角ｺﾞｼｯｸUB" pitchFamily="50" charset="-128"/>
            </a:endParaRPr>
          </a:p>
        </p:txBody>
      </p:sp>
      <p:sp>
        <p:nvSpPr>
          <p:cNvPr id="10" name="正方形/長方形 9"/>
          <p:cNvSpPr/>
          <p:nvPr/>
        </p:nvSpPr>
        <p:spPr>
          <a:xfrm>
            <a:off x="4295800" y="3702516"/>
            <a:ext cx="1536896" cy="2966844"/>
          </a:xfrm>
          <a:prstGeom prst="rect">
            <a:avLst/>
          </a:prstGeom>
          <a:solidFill>
            <a:schemeClr val="bg1"/>
          </a:solidFill>
          <a:ln w="57150">
            <a:solidFill>
              <a:srgbClr val="81C34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1000" dirty="0">
                <a:solidFill>
                  <a:schemeClr val="tx1"/>
                </a:solidFill>
                <a:latin typeface="HGP創英角ｺﾞｼｯｸUB" pitchFamily="50" charset="-128"/>
                <a:ea typeface="HGP創英角ｺﾞｼｯｸUB" pitchFamily="50" charset="-128"/>
              </a:rPr>
              <a:t>人間性</a:t>
            </a:r>
            <a:br>
              <a:rPr lang="en-US" altLang="ja-JP" sz="3600" cap="small" spc="1000" dirty="0">
                <a:solidFill>
                  <a:schemeClr val="tx1"/>
                </a:solidFill>
                <a:latin typeface="HGP創英角ｺﾞｼｯｸUB" pitchFamily="50" charset="-128"/>
                <a:ea typeface="HGP創英角ｺﾞｼｯｸUB" pitchFamily="50" charset="-128"/>
              </a:rPr>
            </a:br>
            <a:r>
              <a:rPr lang="ja-JP" altLang="en-US" sz="3600" cap="small" spc="1000" dirty="0">
                <a:solidFill>
                  <a:schemeClr val="tx1"/>
                </a:solidFill>
                <a:latin typeface="HGP創英角ｺﾞｼｯｸUB" pitchFamily="50" charset="-128"/>
                <a:ea typeface="HGP創英角ｺﾞｼｯｸUB" pitchFamily="50" charset="-128"/>
              </a:rPr>
              <a:t>人  柄</a:t>
            </a:r>
            <a:endParaRPr lang="en-US" altLang="ja-JP" sz="3600" cap="small" spc="1000" dirty="0">
              <a:solidFill>
                <a:schemeClr val="tx1"/>
              </a:solidFill>
              <a:latin typeface="HGP創英角ｺﾞｼｯｸUB" pitchFamily="50" charset="-128"/>
              <a:ea typeface="HGP創英角ｺﾞｼｯｸUB" pitchFamily="50" charset="-128"/>
            </a:endParaRPr>
          </a:p>
        </p:txBody>
      </p:sp>
      <p:sp>
        <p:nvSpPr>
          <p:cNvPr id="11" name="正方形/長方形 10"/>
          <p:cNvSpPr/>
          <p:nvPr/>
        </p:nvSpPr>
        <p:spPr>
          <a:xfrm>
            <a:off x="6023992" y="3702516"/>
            <a:ext cx="1536896" cy="2966844"/>
          </a:xfrm>
          <a:prstGeom prst="rect">
            <a:avLst/>
          </a:prstGeom>
          <a:solidFill>
            <a:schemeClr val="bg1"/>
          </a:solidFill>
          <a:ln w="57150">
            <a:solidFill>
              <a:srgbClr val="81C34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200" dirty="0">
                <a:solidFill>
                  <a:schemeClr val="tx1"/>
                </a:solidFill>
                <a:latin typeface="HGP創英角ｺﾞｼｯｸUB" pitchFamily="50" charset="-128"/>
                <a:ea typeface="HGP創英角ｺﾞｼｯｸUB" pitchFamily="50" charset="-128"/>
              </a:rPr>
              <a:t>コミュニケーション能力</a:t>
            </a:r>
            <a:endParaRPr lang="en-US" altLang="ja-JP" sz="3600" cap="small" spc="200" dirty="0">
              <a:solidFill>
                <a:schemeClr val="tx1"/>
              </a:solidFill>
              <a:latin typeface="HGP創英角ｺﾞｼｯｸUB" pitchFamily="50" charset="-128"/>
              <a:ea typeface="HGP創英角ｺﾞｼｯｸUB" pitchFamily="50" charset="-128"/>
            </a:endParaRPr>
          </a:p>
        </p:txBody>
      </p:sp>
      <p:sp>
        <p:nvSpPr>
          <p:cNvPr id="12" name="正方形/長方形 11"/>
          <p:cNvSpPr/>
          <p:nvPr/>
        </p:nvSpPr>
        <p:spPr>
          <a:xfrm>
            <a:off x="8829972" y="3702516"/>
            <a:ext cx="866428" cy="2966844"/>
          </a:xfrm>
          <a:prstGeom prst="rect">
            <a:avLst/>
          </a:prstGeom>
          <a:solidFill>
            <a:schemeClr val="bg1"/>
          </a:solidFill>
          <a:ln w="57150">
            <a:solidFill>
              <a:srgbClr val="81C34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cap="small" spc="200" dirty="0">
                <a:solidFill>
                  <a:schemeClr val="tx1"/>
                </a:solidFill>
                <a:latin typeface="HGP創英角ｺﾞｼｯｸUB" pitchFamily="50" charset="-128"/>
                <a:ea typeface="HGP創英角ｺﾞｼｯｸUB" pitchFamily="50" charset="-128"/>
              </a:rPr>
              <a:t>地区裁量</a:t>
            </a:r>
            <a:endParaRPr lang="en-US" altLang="ja-JP" sz="3600" cap="small" spc="200" dirty="0">
              <a:solidFill>
                <a:schemeClr val="tx1"/>
              </a:solidFill>
              <a:latin typeface="HGP創英角ｺﾞｼｯｸUB" pitchFamily="50" charset="-128"/>
              <a:ea typeface="HGP創英角ｺﾞｼｯｸUB" pitchFamily="50" charset="-128"/>
            </a:endParaRPr>
          </a:p>
        </p:txBody>
      </p:sp>
      <p:sp>
        <p:nvSpPr>
          <p:cNvPr id="7" name="加算記号 6">
            <a:extLst>
              <a:ext uri="{FF2B5EF4-FFF2-40B4-BE49-F238E27FC236}">
                <a16:creationId xmlns:a16="http://schemas.microsoft.com/office/drawing/2014/main" id="{B8258058-1CAF-4101-A3D0-8F86E188B282}"/>
              </a:ext>
            </a:extLst>
          </p:cNvPr>
          <p:cNvSpPr/>
          <p:nvPr/>
        </p:nvSpPr>
        <p:spPr>
          <a:xfrm>
            <a:off x="7782212" y="4685517"/>
            <a:ext cx="792088" cy="848666"/>
          </a:xfrm>
          <a:prstGeom prst="mathPlus">
            <a:avLst>
              <a:gd name="adj1" fmla="val 13802"/>
            </a:avLst>
          </a:prstGeom>
          <a:solidFill>
            <a:srgbClr val="BDD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199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3F4D3FA-A978-4621-9E9B-94D4CE0D4C95}"/>
              </a:ext>
            </a:extLst>
          </p:cNvPr>
          <p:cNvSpPr/>
          <p:nvPr/>
        </p:nvSpPr>
        <p:spPr>
          <a:xfrm>
            <a:off x="777365" y="164397"/>
            <a:ext cx="9114704" cy="1057655"/>
          </a:xfrm>
          <a:prstGeom prst="rect">
            <a:avLst/>
          </a:prstGeom>
        </p:spPr>
        <p:txBody>
          <a:bodyPr vert="horz" lIns="91440" tIns="45720" rIns="91440" bIns="45720" rtlCol="0" anchor="ctr">
            <a:normAutofit/>
          </a:bodyPr>
          <a:lstStyle/>
          <a:p>
            <a:pPr>
              <a:lnSpc>
                <a:spcPct val="85000"/>
              </a:lnSpc>
              <a:spcBef>
                <a:spcPct val="0"/>
              </a:spcBef>
              <a:spcAft>
                <a:spcPts val="600"/>
              </a:spcAft>
              <a:defRPr/>
            </a:pPr>
            <a:r>
              <a:rPr kumimoji="0" lang="en-US" altLang="ja-JP" sz="3600" spc="-50" dirty="0">
                <a:solidFill>
                  <a:schemeClr val="tx1">
                    <a:lumMod val="85000"/>
                    <a:lumOff val="15000"/>
                  </a:schemeClr>
                </a:solidFill>
                <a:latin typeface="+mn-ea"/>
                <a:cs typeface="+mj-cs"/>
              </a:rPr>
              <a:t>2024</a:t>
            </a:r>
            <a:r>
              <a:rPr kumimoji="0" lang="ja-JP" altLang="en-US" sz="3600" spc="-50" dirty="0">
                <a:solidFill>
                  <a:schemeClr val="tx1">
                    <a:lumMod val="85000"/>
                    <a:lumOff val="15000"/>
                  </a:schemeClr>
                </a:solidFill>
                <a:latin typeface="+mj-lt"/>
                <a:ea typeface="+mj-ea"/>
                <a:cs typeface="+mj-cs"/>
              </a:rPr>
              <a:t>学年度地区の割当数と新規採用数</a:t>
            </a:r>
          </a:p>
        </p:txBody>
      </p:sp>
      <p:graphicFrame>
        <p:nvGraphicFramePr>
          <p:cNvPr id="9" name="コンテンツ プレースホルダー 8">
            <a:extLst>
              <a:ext uri="{FF2B5EF4-FFF2-40B4-BE49-F238E27FC236}">
                <a16:creationId xmlns:a16="http://schemas.microsoft.com/office/drawing/2014/main" id="{792D89C2-35C1-4AFF-B9D8-A9B57DE4C2D1}"/>
              </a:ext>
            </a:extLst>
          </p:cNvPr>
          <p:cNvGraphicFramePr>
            <a:graphicFrameLocks noGrp="1"/>
          </p:cNvGraphicFramePr>
          <p:nvPr>
            <p:ph idx="1"/>
            <p:extLst>
              <p:ext uri="{D42A27DB-BD31-4B8C-83A1-F6EECF244321}">
                <p14:modId xmlns:p14="http://schemas.microsoft.com/office/powerpoint/2010/main" val="63979287"/>
              </p:ext>
            </p:extLst>
          </p:nvPr>
        </p:nvGraphicFramePr>
        <p:xfrm>
          <a:off x="861173" y="1170731"/>
          <a:ext cx="10585176" cy="5522872"/>
        </p:xfrm>
        <a:graphic>
          <a:graphicData uri="http://schemas.openxmlformats.org/drawingml/2006/table">
            <a:tbl>
              <a:tblPr firstRow="1" firstCol="1" bandRow="1"/>
              <a:tblGrid>
                <a:gridCol w="6480720">
                  <a:extLst>
                    <a:ext uri="{9D8B030D-6E8A-4147-A177-3AD203B41FA5}">
                      <a16:colId xmlns:a16="http://schemas.microsoft.com/office/drawing/2014/main" val="618666156"/>
                    </a:ext>
                  </a:extLst>
                </a:gridCol>
                <a:gridCol w="4104456">
                  <a:extLst>
                    <a:ext uri="{9D8B030D-6E8A-4147-A177-3AD203B41FA5}">
                      <a16:colId xmlns:a16="http://schemas.microsoft.com/office/drawing/2014/main" val="508389028"/>
                    </a:ext>
                  </a:extLst>
                </a:gridCol>
              </a:tblGrid>
              <a:tr h="639069">
                <a:tc>
                  <a:txBody>
                    <a:bodyPr/>
                    <a:lstStyle/>
                    <a:p>
                      <a:pPr marL="342900" indent="-342900" algn="l" fontAlgn="ctr">
                        <a:spcBef>
                          <a:spcPts val="0"/>
                        </a:spcBef>
                        <a:spcAft>
                          <a:spcPts val="0"/>
                        </a:spcAft>
                        <a:buFont typeface="Wingdings" panose="05000000000000000000" pitchFamily="2" charset="2"/>
                        <a:buChar char="u"/>
                      </a:pPr>
                      <a:r>
                        <a:rPr lang="ja-JP" altLang="en-US" sz="3200" b="0" i="0" u="none" strike="noStrike" dirty="0">
                          <a:solidFill>
                            <a:srgbClr val="000000"/>
                          </a:solidFill>
                          <a:effectLst/>
                          <a:latin typeface="+mn-ea"/>
                          <a:ea typeface="+mn-ea"/>
                        </a:rPr>
                        <a:t>地区の留学生有資格者数</a:t>
                      </a:r>
                      <a:endParaRPr lang="ja-JP" altLang="en-US" sz="4400" b="0" i="0" u="none" strike="noStrike" dirty="0">
                        <a:effectLst/>
                        <a:latin typeface="+mn-ea"/>
                        <a:ea typeface="+mn-ea"/>
                      </a:endParaRP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spcBef>
                          <a:spcPts val="0"/>
                        </a:spcBef>
                        <a:spcAft>
                          <a:spcPts val="0"/>
                        </a:spcAft>
                      </a:pPr>
                      <a:r>
                        <a:rPr lang="en-US" altLang="ja-JP" sz="4400" b="0" i="0" u="none" strike="noStrike" dirty="0">
                          <a:effectLst/>
                          <a:latin typeface="+mn-ea"/>
                          <a:ea typeface="+mn-ea"/>
                        </a:rPr>
                        <a:t>1,389</a:t>
                      </a:r>
                      <a:r>
                        <a:rPr lang="ja-JP" altLang="en-US" sz="4400" b="0" i="0" u="none" strike="noStrike" dirty="0">
                          <a:effectLst/>
                          <a:latin typeface="+mn-ea"/>
                          <a:ea typeface="+mn-ea"/>
                        </a:rPr>
                        <a:t>名</a:t>
                      </a: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0771046"/>
                  </a:ext>
                </a:extLst>
              </a:tr>
              <a:tr h="639069">
                <a:tc>
                  <a:txBody>
                    <a:bodyPr/>
                    <a:lstStyle/>
                    <a:p>
                      <a:pPr marL="342900" marR="0" lvl="0" indent="-342900" algn="l" defTabSz="9144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en-US" altLang="ja-JP" sz="3200" b="0" i="0" u="none" strike="noStrike" dirty="0">
                          <a:solidFill>
                            <a:srgbClr val="000000"/>
                          </a:solidFill>
                          <a:effectLst/>
                          <a:latin typeface="+mn-ea"/>
                          <a:ea typeface="+mn-ea"/>
                        </a:rPr>
                        <a:t>2021</a:t>
                      </a:r>
                      <a:r>
                        <a:rPr lang="ja-JP" altLang="en-US" sz="3200" b="0" i="0" u="none" strike="noStrike" dirty="0">
                          <a:solidFill>
                            <a:srgbClr val="000000"/>
                          </a:solidFill>
                          <a:effectLst/>
                          <a:latin typeface="+mn-ea"/>
                          <a:ea typeface="+mn-ea"/>
                        </a:rPr>
                        <a:t>年度　一人当たり平均寄付額</a:t>
                      </a:r>
                      <a:endParaRPr lang="ja-JP" altLang="en-US" sz="4400" kern="100" dirty="0">
                        <a:effectLst/>
                        <a:latin typeface="+mn-ea"/>
                        <a:ea typeface="+mn-ea"/>
                        <a:cs typeface="Times New Roman" panose="02020603050405020304" pitchFamily="18" charset="0"/>
                      </a:endParaRP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spcBef>
                          <a:spcPts val="0"/>
                        </a:spcBef>
                        <a:spcAft>
                          <a:spcPts val="0"/>
                        </a:spcAft>
                      </a:pPr>
                      <a:r>
                        <a:rPr lang="en-US" altLang="ja-JP" sz="4400" b="0" i="0" u="none" strike="noStrike" dirty="0">
                          <a:effectLst/>
                          <a:latin typeface="+mn-ea"/>
                          <a:ea typeface="+mn-ea"/>
                        </a:rPr>
                        <a:t>13,595</a:t>
                      </a:r>
                      <a:r>
                        <a:rPr lang="ja-JP" altLang="en-US" sz="4400" b="0" i="0" u="none" strike="noStrike" dirty="0">
                          <a:effectLst/>
                          <a:latin typeface="+mn-ea"/>
                          <a:ea typeface="+mn-ea"/>
                        </a:rPr>
                        <a:t>円</a:t>
                      </a: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6795143"/>
                  </a:ext>
                </a:extLst>
              </a:tr>
              <a:tr h="639069">
                <a:tc>
                  <a:txBody>
                    <a:bodyPr/>
                    <a:lstStyle/>
                    <a:p>
                      <a:pPr marL="342900" indent="-342900" algn="l" fontAlgn="ctr">
                        <a:spcBef>
                          <a:spcPts val="0"/>
                        </a:spcBef>
                        <a:spcAft>
                          <a:spcPts val="0"/>
                        </a:spcAft>
                        <a:buFont typeface="Wingdings" panose="05000000000000000000" pitchFamily="2" charset="2"/>
                        <a:buChar char="u"/>
                      </a:pPr>
                      <a:r>
                        <a:rPr lang="ja-JP" altLang="en-US" sz="3200" b="0" i="0" u="none" strike="noStrike" dirty="0">
                          <a:effectLst/>
                          <a:latin typeface="+mn-ea"/>
                          <a:ea typeface="+mn-ea"/>
                        </a:rPr>
                        <a:t>全国　</a:t>
                      </a:r>
                      <a:r>
                        <a:rPr lang="en-US" altLang="ja-JP" sz="3200" b="0" i="0" u="none" strike="noStrike" dirty="0">
                          <a:effectLst/>
                          <a:latin typeface="+mn-ea"/>
                          <a:ea typeface="+mn-ea"/>
                        </a:rPr>
                        <a:t>2021</a:t>
                      </a:r>
                      <a:r>
                        <a:rPr lang="ja-JP" altLang="en-US" sz="3200" b="0" i="0" u="none" strike="noStrike" dirty="0">
                          <a:effectLst/>
                          <a:latin typeface="+mn-ea"/>
                          <a:ea typeface="+mn-ea"/>
                        </a:rPr>
                        <a:t>年度寄付額</a:t>
                      </a: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4400" dirty="0">
                          <a:latin typeface="+mn-ea"/>
                          <a:ea typeface="+mn-ea"/>
                        </a:rPr>
                        <a:t>13</a:t>
                      </a:r>
                      <a:r>
                        <a:rPr lang="ja-JP" altLang="en-US" sz="4400" dirty="0">
                          <a:latin typeface="+mn-ea"/>
                          <a:ea typeface="+mn-ea"/>
                        </a:rPr>
                        <a:t>億</a:t>
                      </a:r>
                      <a:r>
                        <a:rPr lang="en-US" altLang="ja-JP" sz="4400" dirty="0">
                          <a:latin typeface="+mn-ea"/>
                          <a:ea typeface="+mn-ea"/>
                        </a:rPr>
                        <a:t>5,595</a:t>
                      </a:r>
                      <a:r>
                        <a:rPr lang="ja-JP" altLang="en-US" sz="4400" dirty="0">
                          <a:latin typeface="+mn-ea"/>
                          <a:ea typeface="+mn-ea"/>
                        </a:rPr>
                        <a:t>万円</a:t>
                      </a:r>
                      <a:endParaRPr lang="ja-JP" altLang="en-US" sz="4400" kern="100" dirty="0">
                        <a:effectLst/>
                        <a:latin typeface="+mn-ea"/>
                        <a:ea typeface="+mn-ea"/>
                        <a:cs typeface="Times New Roman" panose="02020603050405020304" pitchFamily="18" charset="0"/>
                      </a:endParaRP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3475384"/>
                  </a:ext>
                </a:extLst>
              </a:tr>
              <a:tr h="639069">
                <a:tc>
                  <a:txBody>
                    <a:bodyPr/>
                    <a:lstStyle/>
                    <a:p>
                      <a:pPr marL="342900" marR="0" lvl="0" indent="-342900" algn="l" defTabSz="9144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3200" b="0" i="0" u="none" strike="noStrike" dirty="0">
                          <a:solidFill>
                            <a:srgbClr val="000000"/>
                          </a:solidFill>
                          <a:effectLst/>
                          <a:latin typeface="+mn-ea"/>
                          <a:ea typeface="+mn-ea"/>
                        </a:rPr>
                        <a:t>第</a:t>
                      </a:r>
                      <a:r>
                        <a:rPr lang="en-US" altLang="ja-JP" sz="3200" b="0" i="0" u="none" strike="noStrike" dirty="0">
                          <a:solidFill>
                            <a:srgbClr val="000000"/>
                          </a:solidFill>
                          <a:effectLst/>
                          <a:latin typeface="+mn-ea"/>
                          <a:ea typeface="+mn-ea"/>
                        </a:rPr>
                        <a:t>2690</a:t>
                      </a:r>
                      <a:r>
                        <a:rPr lang="ja-JP" altLang="en-US" sz="3200" b="0" i="0" u="none" strike="noStrike" dirty="0">
                          <a:solidFill>
                            <a:srgbClr val="000000"/>
                          </a:solidFill>
                          <a:effectLst/>
                          <a:latin typeface="+mn-ea"/>
                          <a:ea typeface="+mn-ea"/>
                        </a:rPr>
                        <a:t>地区　</a:t>
                      </a:r>
                      <a:r>
                        <a:rPr lang="en-US" altLang="ja-JP" sz="3200" b="0" i="0" u="none" strike="noStrike" dirty="0">
                          <a:solidFill>
                            <a:srgbClr val="000000"/>
                          </a:solidFill>
                          <a:effectLst/>
                          <a:latin typeface="+mn-ea"/>
                          <a:ea typeface="+mn-ea"/>
                        </a:rPr>
                        <a:t>2021</a:t>
                      </a:r>
                      <a:r>
                        <a:rPr lang="ja-JP" altLang="en-US" sz="3200" b="0" i="0" u="none" strike="noStrike" dirty="0">
                          <a:solidFill>
                            <a:srgbClr val="000000"/>
                          </a:solidFill>
                          <a:effectLst/>
                          <a:latin typeface="+mn-ea"/>
                          <a:ea typeface="+mn-ea"/>
                        </a:rPr>
                        <a:t>年度寄付額</a:t>
                      </a:r>
                      <a:endParaRPr lang="ja-JP" altLang="en-US" sz="3200" b="0" i="0" u="none" strike="noStrike" dirty="0">
                        <a:effectLst/>
                        <a:latin typeface="+mn-ea"/>
                        <a:ea typeface="+mn-ea"/>
                      </a:endParaRP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4400" kern="100">
                          <a:effectLst/>
                          <a:latin typeface="+mn-ea"/>
                          <a:ea typeface="+mn-ea"/>
                          <a:cs typeface="Times New Roman" panose="02020603050405020304" pitchFamily="18" charset="0"/>
                        </a:rPr>
                        <a:t>3,987</a:t>
                      </a:r>
                      <a:r>
                        <a:rPr lang="ja-JP" altLang="en-US" sz="4400" kern="100" dirty="0">
                          <a:effectLst/>
                          <a:latin typeface="+mn-ea"/>
                          <a:ea typeface="+mn-ea"/>
                          <a:cs typeface="Times New Roman" panose="02020603050405020304" pitchFamily="18" charset="0"/>
                        </a:rPr>
                        <a:t>万円</a:t>
                      </a: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189265"/>
                  </a:ext>
                </a:extLst>
              </a:tr>
              <a:tr h="639069">
                <a:tc>
                  <a:txBody>
                    <a:bodyPr/>
                    <a:lstStyle/>
                    <a:p>
                      <a:pPr marL="342900" indent="-342900" algn="l" fontAlgn="ctr">
                        <a:spcBef>
                          <a:spcPts val="0"/>
                        </a:spcBef>
                        <a:spcAft>
                          <a:spcPts val="0"/>
                        </a:spcAft>
                        <a:buFont typeface="Wingdings" panose="05000000000000000000" pitchFamily="2" charset="2"/>
                        <a:buChar char="u"/>
                      </a:pPr>
                      <a:r>
                        <a:rPr lang="ja-JP" altLang="en-US" sz="3200" b="0" i="0" u="none" strike="noStrike" dirty="0">
                          <a:effectLst/>
                          <a:latin typeface="+mn-ea"/>
                          <a:ea typeface="+mn-ea"/>
                        </a:rPr>
                        <a:t>全国　割り当て数</a:t>
                      </a: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spcBef>
                          <a:spcPts val="0"/>
                        </a:spcBef>
                        <a:spcAft>
                          <a:spcPts val="0"/>
                        </a:spcAft>
                      </a:pPr>
                      <a:r>
                        <a:rPr lang="en-US" altLang="ja-JP" sz="4400" b="0" i="0" u="none" strike="noStrike" dirty="0">
                          <a:effectLst/>
                          <a:latin typeface="+mn-ea"/>
                          <a:ea typeface="+mn-ea"/>
                        </a:rPr>
                        <a:t>889</a:t>
                      </a:r>
                      <a:r>
                        <a:rPr lang="ja-JP" altLang="en-US" sz="4400" b="0" i="0" u="none" strike="noStrike" dirty="0">
                          <a:effectLst/>
                          <a:latin typeface="+mn-ea"/>
                          <a:ea typeface="+mn-ea"/>
                        </a:rPr>
                        <a:t>名</a:t>
                      </a: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660438"/>
                  </a:ext>
                </a:extLst>
              </a:tr>
              <a:tr h="639069">
                <a:tc>
                  <a:txBody>
                    <a:bodyPr/>
                    <a:lstStyle/>
                    <a:p>
                      <a:pPr marL="342900" indent="-342900" algn="l" fontAlgn="ctr">
                        <a:spcBef>
                          <a:spcPts val="0"/>
                        </a:spcBef>
                        <a:spcAft>
                          <a:spcPts val="0"/>
                        </a:spcAft>
                        <a:buFont typeface="Wingdings" panose="05000000000000000000" pitchFamily="2" charset="2"/>
                        <a:buChar char="u"/>
                      </a:pPr>
                      <a:r>
                        <a:rPr lang="ja-JP" altLang="en-US" sz="3200" b="0" i="0" u="none" strike="noStrike" dirty="0">
                          <a:solidFill>
                            <a:srgbClr val="000000"/>
                          </a:solidFill>
                          <a:effectLst/>
                          <a:latin typeface="+mn-ea"/>
                          <a:ea typeface="+mn-ea"/>
                        </a:rPr>
                        <a:t>第</a:t>
                      </a:r>
                      <a:r>
                        <a:rPr lang="en-US" altLang="ja-JP" sz="3200" b="0" i="0" u="none" strike="noStrike" dirty="0">
                          <a:solidFill>
                            <a:srgbClr val="000000"/>
                          </a:solidFill>
                          <a:effectLst/>
                          <a:latin typeface="+mn-ea"/>
                          <a:ea typeface="+mn-ea"/>
                        </a:rPr>
                        <a:t>2690</a:t>
                      </a:r>
                      <a:r>
                        <a:rPr lang="ja-JP" altLang="en-US" sz="3200" b="0" i="0" u="none" strike="noStrike" dirty="0">
                          <a:solidFill>
                            <a:srgbClr val="000000"/>
                          </a:solidFill>
                          <a:effectLst/>
                          <a:latin typeface="+mn-ea"/>
                          <a:ea typeface="+mn-ea"/>
                        </a:rPr>
                        <a:t>地区 割り当て数</a:t>
                      </a:r>
                      <a:endParaRPr lang="ja-JP" altLang="en-US" sz="4400" b="0" i="0" u="none" strike="noStrike" dirty="0">
                        <a:effectLst/>
                        <a:latin typeface="+mn-ea"/>
                        <a:ea typeface="+mn-ea"/>
                      </a:endParaRP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spcBef>
                          <a:spcPts val="0"/>
                        </a:spcBef>
                        <a:spcAft>
                          <a:spcPts val="0"/>
                        </a:spcAft>
                      </a:pPr>
                      <a:r>
                        <a:rPr lang="en-US" altLang="ja-JP" sz="4400" b="0" i="0" u="none" strike="noStrike" dirty="0">
                          <a:effectLst/>
                          <a:latin typeface="+mn-ea"/>
                          <a:ea typeface="+mn-ea"/>
                        </a:rPr>
                        <a:t>22</a:t>
                      </a:r>
                      <a:r>
                        <a:rPr lang="ja-JP" altLang="en-US" sz="4400" b="0" i="0" u="none" strike="noStrike" dirty="0">
                          <a:effectLst/>
                          <a:latin typeface="+mn-ea"/>
                          <a:ea typeface="+mn-ea"/>
                        </a:rPr>
                        <a:t>名</a:t>
                      </a: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028563"/>
                  </a:ext>
                </a:extLst>
              </a:tr>
              <a:tr h="639069">
                <a:tc>
                  <a:txBody>
                    <a:bodyPr/>
                    <a:lstStyle/>
                    <a:p>
                      <a:pPr marL="342900" indent="-342900" algn="l" fontAlgn="ctr">
                        <a:spcBef>
                          <a:spcPts val="0"/>
                        </a:spcBef>
                        <a:spcAft>
                          <a:spcPts val="0"/>
                        </a:spcAft>
                        <a:buFont typeface="Wingdings" panose="05000000000000000000" pitchFamily="2" charset="2"/>
                        <a:buChar char="u"/>
                      </a:pPr>
                      <a:r>
                        <a:rPr lang="en-US" altLang="ja-JP" sz="3200" b="0" i="0" u="none" strike="noStrike" dirty="0">
                          <a:solidFill>
                            <a:srgbClr val="000000"/>
                          </a:solidFill>
                          <a:effectLst/>
                          <a:latin typeface="+mn-ea"/>
                          <a:ea typeface="+mn-ea"/>
                        </a:rPr>
                        <a:t>2024</a:t>
                      </a:r>
                      <a:r>
                        <a:rPr lang="ja-JP" altLang="en-US" sz="3200" b="0" i="0" u="none" strike="noStrike" dirty="0">
                          <a:solidFill>
                            <a:srgbClr val="000000"/>
                          </a:solidFill>
                          <a:effectLst/>
                          <a:latin typeface="+mn-ea"/>
                          <a:ea typeface="+mn-ea"/>
                        </a:rPr>
                        <a:t>月以降　継続奨学生数</a:t>
                      </a:r>
                      <a:endParaRPr lang="ja-JP" altLang="en-US" sz="4400" b="0" i="0" u="none" strike="noStrike" dirty="0">
                        <a:effectLst/>
                        <a:latin typeface="+mn-ea"/>
                        <a:ea typeface="+mn-ea"/>
                      </a:endParaRP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spcBef>
                          <a:spcPts val="0"/>
                        </a:spcBef>
                        <a:spcAft>
                          <a:spcPts val="0"/>
                        </a:spcAft>
                      </a:pPr>
                      <a:r>
                        <a:rPr lang="en-US" altLang="ja-JP" sz="4400" b="0" i="0" u="none" strike="noStrike" dirty="0">
                          <a:effectLst/>
                          <a:latin typeface="+mn-ea"/>
                          <a:ea typeface="+mn-ea"/>
                        </a:rPr>
                        <a:t>4.5</a:t>
                      </a:r>
                      <a:r>
                        <a:rPr lang="ja-JP" altLang="en-US" sz="4400" b="0" i="0" u="none" strike="noStrike" dirty="0">
                          <a:effectLst/>
                          <a:latin typeface="+mn-ea"/>
                          <a:ea typeface="+mn-ea"/>
                        </a:rPr>
                        <a:t>名</a:t>
                      </a: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1674226"/>
                  </a:ext>
                </a:extLst>
              </a:tr>
              <a:tr h="753303">
                <a:tc>
                  <a:txBody>
                    <a:bodyPr/>
                    <a:lstStyle/>
                    <a:p>
                      <a:pPr marL="342900" indent="-342900" algn="l" fontAlgn="ctr">
                        <a:spcBef>
                          <a:spcPts val="0"/>
                        </a:spcBef>
                        <a:spcAft>
                          <a:spcPts val="0"/>
                        </a:spcAft>
                        <a:buFont typeface="Wingdings" panose="05000000000000000000" pitchFamily="2" charset="2"/>
                        <a:buChar char="u"/>
                      </a:pPr>
                      <a:r>
                        <a:rPr lang="en-US" altLang="ja-JP" sz="3200" b="0" i="0" u="none" strike="noStrike" dirty="0">
                          <a:solidFill>
                            <a:srgbClr val="000000"/>
                          </a:solidFill>
                          <a:effectLst/>
                          <a:latin typeface="+mn-ea"/>
                          <a:ea typeface="+mn-ea"/>
                        </a:rPr>
                        <a:t>2024</a:t>
                      </a:r>
                      <a:r>
                        <a:rPr lang="ja-JP" altLang="en-US" sz="3200" b="0" i="0" u="none" strike="noStrike" dirty="0">
                          <a:solidFill>
                            <a:srgbClr val="000000"/>
                          </a:solidFill>
                          <a:effectLst/>
                          <a:latin typeface="+mn-ea"/>
                          <a:ea typeface="+mn-ea"/>
                        </a:rPr>
                        <a:t>学年度 新規採用数</a:t>
                      </a:r>
                      <a:endParaRPr lang="ja-JP" altLang="en-US" sz="4400" b="0" i="0" u="none" strike="noStrike" dirty="0">
                        <a:effectLst/>
                        <a:latin typeface="+mn-ea"/>
                        <a:ea typeface="+mn-ea"/>
                      </a:endParaRP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spcBef>
                          <a:spcPts val="0"/>
                        </a:spcBef>
                        <a:spcAft>
                          <a:spcPts val="0"/>
                        </a:spcAft>
                      </a:pPr>
                      <a:r>
                        <a:rPr lang="en-US" altLang="ja-JP" sz="4400" b="0" i="0" u="none" strike="noStrike" dirty="0">
                          <a:solidFill>
                            <a:srgbClr val="C00000"/>
                          </a:solidFill>
                          <a:effectLst/>
                          <a:latin typeface="+mn-ea"/>
                          <a:ea typeface="+mn-ea"/>
                        </a:rPr>
                        <a:t>17.5</a:t>
                      </a:r>
                      <a:r>
                        <a:rPr lang="ja-JP" altLang="en-US" sz="4400" b="0" i="0" u="none" strike="noStrike" dirty="0">
                          <a:solidFill>
                            <a:srgbClr val="C00000"/>
                          </a:solidFill>
                          <a:effectLst/>
                          <a:latin typeface="+mn-ea"/>
                          <a:ea typeface="+mn-ea"/>
                        </a:rPr>
                        <a:t>名</a:t>
                      </a:r>
                    </a:p>
                  </a:txBody>
                  <a:tcPr marL="71329" marR="71329" marT="10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6550906"/>
                  </a:ext>
                </a:extLst>
              </a:tr>
            </a:tbl>
          </a:graphicData>
        </a:graphic>
      </p:graphicFrame>
      <p:sp>
        <p:nvSpPr>
          <p:cNvPr id="3" name="スライド番号プレースホルダー 2">
            <a:extLst>
              <a:ext uri="{FF2B5EF4-FFF2-40B4-BE49-F238E27FC236}">
                <a16:creationId xmlns:a16="http://schemas.microsoft.com/office/drawing/2014/main" id="{0CBCF400-8A06-4AE1-B5AA-521B58867D79}"/>
              </a:ext>
            </a:extLst>
          </p:cNvPr>
          <p:cNvSpPr>
            <a:spLocks noGrp="1"/>
          </p:cNvSpPr>
          <p:nvPr>
            <p:ph type="sldNum" sz="quarter" idx="12"/>
          </p:nvPr>
        </p:nvSpPr>
        <p:spPr>
          <a:xfrm>
            <a:off x="7425344" y="6459786"/>
            <a:ext cx="984019"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DE59967-22D2-4044-BDE0-CC6E97AEF141}" type="slidenum">
              <a:rPr kumimoji="1" lang="ja-JP" altLang="en-US" smtClean="0"/>
              <a:pPr>
                <a:spcAft>
                  <a:spcPts val="600"/>
                </a:spcAft>
              </a:pPr>
              <a:t>12</a:t>
            </a:fld>
            <a:endParaRPr kumimoji="1" lang="en-US" altLang="ja-JP"/>
          </a:p>
        </p:txBody>
      </p:sp>
      <p:pic>
        <p:nvPicPr>
          <p:cNvPr id="4" name="図 3">
            <a:extLst>
              <a:ext uri="{FF2B5EF4-FFF2-40B4-BE49-F238E27FC236}">
                <a16:creationId xmlns:a16="http://schemas.microsoft.com/office/drawing/2014/main" id="{437FD9FC-A9FA-44A6-9E38-804029540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8568" y="294815"/>
            <a:ext cx="771990" cy="79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5400" y="116632"/>
            <a:ext cx="11294368" cy="1008112"/>
          </a:xfrm>
        </p:spPr>
        <p:txBody>
          <a:bodyPr>
            <a:normAutofit fontScale="90000"/>
          </a:bodyPr>
          <a:lstStyle/>
          <a:p>
            <a:r>
              <a:rPr kumimoji="1" lang="en-US" altLang="ja-JP" dirty="0"/>
              <a:t>2023</a:t>
            </a:r>
            <a:r>
              <a:rPr kumimoji="1" lang="ja-JP" altLang="en-US" dirty="0"/>
              <a:t>学年度ロータリー米山記念奨学生</a:t>
            </a:r>
          </a:p>
        </p:txBody>
      </p:sp>
      <p:graphicFrame>
        <p:nvGraphicFramePr>
          <p:cNvPr id="3" name="表 5">
            <a:extLst>
              <a:ext uri="{FF2B5EF4-FFF2-40B4-BE49-F238E27FC236}">
                <a16:creationId xmlns:a16="http://schemas.microsoft.com/office/drawing/2014/main" id="{6CB2E62F-393D-A950-B683-148517842795}"/>
              </a:ext>
            </a:extLst>
          </p:cNvPr>
          <p:cNvGraphicFramePr>
            <a:graphicFrameLocks noGrp="1"/>
          </p:cNvGraphicFramePr>
          <p:nvPr>
            <p:extLst>
              <p:ext uri="{D42A27DB-BD31-4B8C-83A1-F6EECF244321}">
                <p14:modId xmlns:p14="http://schemas.microsoft.com/office/powerpoint/2010/main" val="2983604077"/>
              </p:ext>
            </p:extLst>
          </p:nvPr>
        </p:nvGraphicFramePr>
        <p:xfrm>
          <a:off x="1775520" y="1628800"/>
          <a:ext cx="8640960" cy="4680519"/>
        </p:xfrm>
        <a:graphic>
          <a:graphicData uri="http://schemas.openxmlformats.org/drawingml/2006/table">
            <a:tbl>
              <a:tblPr firstRow="1" bandRow="1">
                <a:tableStyleId>{5C22544A-7EE6-4342-B048-85BDC9FD1C3A}</a:tableStyleId>
              </a:tblPr>
              <a:tblGrid>
                <a:gridCol w="6768752">
                  <a:extLst>
                    <a:ext uri="{9D8B030D-6E8A-4147-A177-3AD203B41FA5}">
                      <a16:colId xmlns:a16="http://schemas.microsoft.com/office/drawing/2014/main" val="1186955494"/>
                    </a:ext>
                  </a:extLst>
                </a:gridCol>
                <a:gridCol w="1872208">
                  <a:extLst>
                    <a:ext uri="{9D8B030D-6E8A-4147-A177-3AD203B41FA5}">
                      <a16:colId xmlns:a16="http://schemas.microsoft.com/office/drawing/2014/main" val="1865925502"/>
                    </a:ext>
                  </a:extLst>
                </a:gridCol>
              </a:tblGrid>
              <a:tr h="1534135">
                <a:tc>
                  <a:txBody>
                    <a:bodyPr/>
                    <a:lstStyle/>
                    <a:p>
                      <a:pPr marL="363538" marR="0" lvl="0" indent="-363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4800" b="0" dirty="0">
                          <a:solidFill>
                            <a:schemeClr val="tx1"/>
                          </a:solidFill>
                          <a:latin typeface="ＭＳ Ｐゴシック" panose="020B0600070205080204" pitchFamily="50" charset="-128"/>
                          <a:ea typeface="ＭＳ Ｐゴシック" panose="020B0600070205080204" pitchFamily="50" charset="-128"/>
                        </a:rPr>
                        <a:t>新規奨学生　　　　　</a:t>
                      </a:r>
                      <a:endParaRPr kumimoji="1" lang="en-US" altLang="ja-JP" sz="4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4800" b="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4800" b="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4800" b="0" dirty="0">
                          <a:solidFill>
                            <a:schemeClr val="tx1"/>
                          </a:solidFill>
                          <a:latin typeface="ＭＳ Ｐゴシック" panose="020B0600070205080204" pitchFamily="50" charset="-128"/>
                          <a:ea typeface="ＭＳ Ｐゴシック" panose="020B0600070205080204" pitchFamily="50" charset="-128"/>
                        </a:rPr>
                        <a:t>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304544"/>
                  </a:ext>
                </a:extLst>
              </a:tr>
              <a:tr h="1534135">
                <a:tc>
                  <a:txBody>
                    <a:bodyPr/>
                    <a:lstStyle/>
                    <a:p>
                      <a:pPr marL="450850" indent="-450850">
                        <a:buFont typeface="Arial" panose="020B0604020202020204" pitchFamily="34" charset="0"/>
                        <a:buChar char="•"/>
                      </a:pPr>
                      <a:r>
                        <a:rPr kumimoji="1" lang="ja-JP" altLang="en-US" sz="4800" dirty="0">
                          <a:solidFill>
                            <a:schemeClr val="tx1"/>
                          </a:solidFill>
                          <a:latin typeface="ＭＳ Ｐゴシック" panose="020B0600070205080204" pitchFamily="50" charset="-128"/>
                          <a:ea typeface="ＭＳ Ｐゴシック" panose="020B0600070205080204" pitchFamily="50" charset="-128"/>
                        </a:rPr>
                        <a:t>継続奨学生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48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4800" dirty="0">
                          <a:solidFill>
                            <a:schemeClr val="tx1"/>
                          </a:solidFill>
                          <a:latin typeface="ＭＳ Ｐゴシック" panose="020B0600070205080204" pitchFamily="50" charset="-128"/>
                          <a:ea typeface="ＭＳ Ｐゴシック" panose="020B0600070205080204" pitchFamily="50" charset="-128"/>
                        </a:rPr>
                        <a:t>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854818"/>
                  </a:ext>
                </a:extLst>
              </a:tr>
              <a:tr h="1612249">
                <a:tc>
                  <a:txBody>
                    <a:bodyPr/>
                    <a:lstStyle/>
                    <a:p>
                      <a:pPr marL="450850" indent="-450850">
                        <a:buFont typeface="Arial" panose="020B0604020202020204" pitchFamily="34" charset="0"/>
                        <a:buChar char="•"/>
                      </a:pPr>
                      <a:r>
                        <a:rPr kumimoji="1" lang="zh-CN" altLang="en-US" sz="4800" dirty="0">
                          <a:solidFill>
                            <a:schemeClr val="tx1"/>
                          </a:solidFill>
                          <a:latin typeface="ＭＳ Ｐゴシック" panose="020B0600070205080204" pitchFamily="50" charset="-128"/>
                          <a:ea typeface="ＭＳ Ｐゴシック" panose="020B0600070205080204" pitchFamily="50" charset="-128"/>
                        </a:rPr>
                        <a:t>海外応募者対象奨学生</a:t>
                      </a:r>
                      <a:endParaRPr kumimoji="1" lang="ja-JP" altLang="en-US" sz="48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48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4800" dirty="0">
                          <a:solidFill>
                            <a:schemeClr val="tx1"/>
                          </a:solidFill>
                          <a:latin typeface="ＭＳ Ｐゴシック" panose="020B0600070205080204" pitchFamily="50" charset="-128"/>
                          <a:ea typeface="ＭＳ Ｐゴシック" panose="020B0600070205080204" pitchFamily="50" charset="-128"/>
                        </a:rPr>
                        <a:t>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5194475"/>
                  </a:ext>
                </a:extLst>
              </a:tr>
            </a:tbl>
          </a:graphicData>
        </a:graphic>
      </p:graphicFrame>
    </p:spTree>
    <p:extLst>
      <p:ext uri="{BB962C8B-B14F-4D97-AF65-F5344CB8AC3E}">
        <p14:creationId xmlns:p14="http://schemas.microsoft.com/office/powerpoint/2010/main" val="211131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E44D0E0-3835-CA1F-241C-A283A3003587}"/>
              </a:ext>
            </a:extLst>
          </p:cNvPr>
          <p:cNvSpPr/>
          <p:nvPr/>
        </p:nvSpPr>
        <p:spPr>
          <a:xfrm>
            <a:off x="1991544" y="1772816"/>
            <a:ext cx="2664296" cy="2952328"/>
          </a:xfrm>
          <a:prstGeom prst="rect">
            <a:avLst/>
          </a:prstGeom>
          <a:solidFill>
            <a:srgbClr val="F5FCE3"/>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2" name="タイトル 1">
            <a:extLst>
              <a:ext uri="{FF2B5EF4-FFF2-40B4-BE49-F238E27FC236}">
                <a16:creationId xmlns:a16="http://schemas.microsoft.com/office/drawing/2014/main" id="{0498CED0-ED2E-73BC-21D9-4D8AA30693D3}"/>
              </a:ext>
            </a:extLst>
          </p:cNvPr>
          <p:cNvSpPr>
            <a:spLocks noGrp="1"/>
          </p:cNvSpPr>
          <p:nvPr>
            <p:ph type="title"/>
          </p:nvPr>
        </p:nvSpPr>
        <p:spPr/>
        <p:txBody>
          <a:bodyPr/>
          <a:lstStyle/>
          <a:p>
            <a:r>
              <a:rPr lang="en-US" altLang="ja-JP" sz="16600" dirty="0">
                <a:latin typeface="Bahnschrift SemiBold SemiConden" panose="020B0502040204020203" pitchFamily="34" charset="0"/>
              </a:rPr>
              <a:t>03</a:t>
            </a:r>
            <a:endParaRPr lang="ja-JP" altLang="en-US" sz="16600" dirty="0">
              <a:latin typeface="Bahnschrift SemiBold SemiConden" panose="020B0502040204020203" pitchFamily="34" charset="0"/>
            </a:endParaRPr>
          </a:p>
        </p:txBody>
      </p:sp>
      <p:sp>
        <p:nvSpPr>
          <p:cNvPr id="3" name="テキスト プレースホルダー 2">
            <a:extLst>
              <a:ext uri="{FF2B5EF4-FFF2-40B4-BE49-F238E27FC236}">
                <a16:creationId xmlns:a16="http://schemas.microsoft.com/office/drawing/2014/main" id="{F58C2DEC-CC64-0FAC-D7F3-D729EEFC116C}"/>
              </a:ext>
            </a:extLst>
          </p:cNvPr>
          <p:cNvSpPr>
            <a:spLocks noGrp="1"/>
          </p:cNvSpPr>
          <p:nvPr>
            <p:ph type="body" sz="quarter" idx="10"/>
          </p:nvPr>
        </p:nvSpPr>
        <p:spPr>
          <a:xfrm>
            <a:off x="5087888" y="1781738"/>
            <a:ext cx="5616624" cy="2857407"/>
          </a:xfrm>
        </p:spPr>
        <p:txBody>
          <a:bodyPr/>
          <a:lstStyle/>
          <a:p>
            <a:r>
              <a:rPr lang="ja-JP" altLang="en-US" dirty="0"/>
              <a:t>寄付金の状況</a:t>
            </a:r>
          </a:p>
        </p:txBody>
      </p:sp>
    </p:spTree>
    <p:extLst>
      <p:ext uri="{BB962C8B-B14F-4D97-AF65-F5344CB8AC3E}">
        <p14:creationId xmlns:p14="http://schemas.microsoft.com/office/powerpoint/2010/main" val="1259774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6E08825D-2C15-6EE6-E429-DF15AB32B89B}"/>
              </a:ext>
            </a:extLst>
          </p:cNvPr>
          <p:cNvSpPr/>
          <p:nvPr/>
        </p:nvSpPr>
        <p:spPr>
          <a:xfrm>
            <a:off x="6471537" y="2537490"/>
            <a:ext cx="5169079" cy="3987854"/>
          </a:xfrm>
          <a:prstGeom prst="rect">
            <a:avLst/>
          </a:prstGeom>
          <a:solidFill>
            <a:srgbClr val="F2F7D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nSpc>
                <a:spcPts val="9000"/>
              </a:lnSpc>
            </a:pPr>
            <a:endParaRPr lang="ja-JP" altLang="en-US" sz="8000" b="1" dirty="0">
              <a:ln>
                <a:solidFill>
                  <a:schemeClr val="tx1"/>
                </a:solidFill>
              </a:ln>
              <a:solidFill>
                <a:srgbClr val="FFE737"/>
              </a:solidFill>
              <a:latin typeface="+mj-ea"/>
              <a:ea typeface="+mj-ea"/>
            </a:endParaRPr>
          </a:p>
        </p:txBody>
      </p:sp>
      <p:sp>
        <p:nvSpPr>
          <p:cNvPr id="46" name="正方形/長方形 45">
            <a:extLst>
              <a:ext uri="{FF2B5EF4-FFF2-40B4-BE49-F238E27FC236}">
                <a16:creationId xmlns:a16="http://schemas.microsoft.com/office/drawing/2014/main" id="{5D9BB20E-180F-26AF-3B77-17E8F7487ECC}"/>
              </a:ext>
            </a:extLst>
          </p:cNvPr>
          <p:cNvSpPr/>
          <p:nvPr/>
        </p:nvSpPr>
        <p:spPr>
          <a:xfrm>
            <a:off x="854913" y="2537490"/>
            <a:ext cx="5169079" cy="3987854"/>
          </a:xfrm>
          <a:prstGeom prst="rect">
            <a:avLst/>
          </a:prstGeom>
          <a:solidFill>
            <a:srgbClr val="F2F7D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3" name="タイトル 2">
            <a:extLst>
              <a:ext uri="{FF2B5EF4-FFF2-40B4-BE49-F238E27FC236}">
                <a16:creationId xmlns:a16="http://schemas.microsoft.com/office/drawing/2014/main" id="{50EAF322-6404-F086-3E4D-218F7E89F185}"/>
              </a:ext>
            </a:extLst>
          </p:cNvPr>
          <p:cNvSpPr>
            <a:spLocks noGrp="1"/>
          </p:cNvSpPr>
          <p:nvPr>
            <p:ph type="title" idx="4294967295"/>
          </p:nvPr>
        </p:nvSpPr>
        <p:spPr>
          <a:xfrm>
            <a:off x="738666" y="188640"/>
            <a:ext cx="3312364" cy="2132826"/>
          </a:xfrm>
        </p:spPr>
        <p:txBody>
          <a:bodyPr>
            <a:normAutofit/>
          </a:bodyPr>
          <a:lstStyle/>
          <a:p>
            <a:pPr algn="just">
              <a:lnSpc>
                <a:spcPct val="90000"/>
              </a:lnSpc>
            </a:pPr>
            <a:r>
              <a:rPr lang="ja-JP" altLang="en-US" sz="6000" b="1" dirty="0">
                <a:solidFill>
                  <a:sysClr val="windowText" lastClr="000000"/>
                </a:solidFill>
                <a:latin typeface="Yu Gothic UI" panose="020B0500000000000000" pitchFamily="50" charset="-128"/>
                <a:ea typeface="Yu Gothic UI" panose="020B0500000000000000" pitchFamily="50" charset="-128"/>
              </a:rPr>
              <a:t>寄付金の</a:t>
            </a:r>
            <a:br>
              <a:rPr lang="en-US" altLang="ja-JP" sz="7300" b="1" dirty="0">
                <a:solidFill>
                  <a:sysClr val="windowText" lastClr="000000"/>
                </a:solidFill>
                <a:latin typeface="Yu Gothic UI" panose="020B0500000000000000" pitchFamily="50" charset="-128"/>
                <a:ea typeface="Yu Gothic UI" panose="020B0500000000000000" pitchFamily="50" charset="-128"/>
              </a:rPr>
            </a:br>
            <a:r>
              <a:rPr lang="ja-JP" altLang="en-US" sz="7300" b="1" dirty="0">
                <a:solidFill>
                  <a:sysClr val="windowText" lastClr="000000"/>
                </a:solidFill>
                <a:latin typeface="Yu Gothic UI" panose="020B0500000000000000" pitchFamily="50" charset="-128"/>
                <a:ea typeface="Yu Gothic UI" panose="020B0500000000000000" pitchFamily="50" charset="-128"/>
              </a:rPr>
              <a:t>種類</a:t>
            </a:r>
            <a:endParaRPr lang="ja-JP" altLang="en-US" sz="6600" b="1" dirty="0">
              <a:solidFill>
                <a:sysClr val="windowText" lastClr="000000"/>
              </a:solidFill>
              <a:latin typeface="Yu Gothic UI" panose="020B0500000000000000" pitchFamily="50" charset="-128"/>
              <a:ea typeface="Yu Gothic UI" panose="020B0500000000000000" pitchFamily="50" charset="-128"/>
            </a:endParaRPr>
          </a:p>
        </p:txBody>
      </p:sp>
      <p:sp>
        <p:nvSpPr>
          <p:cNvPr id="11" name="コンテンツ プレースホルダー 2">
            <a:extLst>
              <a:ext uri="{FF2B5EF4-FFF2-40B4-BE49-F238E27FC236}">
                <a16:creationId xmlns:a16="http://schemas.microsoft.com/office/drawing/2014/main" id="{D014E1B8-EF1C-606F-2060-47CC4CFF1E65}"/>
              </a:ext>
            </a:extLst>
          </p:cNvPr>
          <p:cNvSpPr txBox="1">
            <a:spLocks/>
          </p:cNvSpPr>
          <p:nvPr/>
        </p:nvSpPr>
        <p:spPr>
          <a:xfrm>
            <a:off x="1199456" y="2816034"/>
            <a:ext cx="4392488" cy="1152128"/>
          </a:xfrm>
          <a:prstGeom prst="rect">
            <a:avLst/>
          </a:prstGeom>
          <a:solidFill>
            <a:srgbClr val="A7E200"/>
          </a:solidFill>
        </p:spPr>
        <p:txBody>
          <a:bodyPr anchor="ctr" anchorCtr="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5400" dirty="0"/>
              <a:t>普通</a:t>
            </a:r>
            <a:r>
              <a:rPr lang="ja-JP" altLang="en-US" sz="4000" dirty="0"/>
              <a:t>寄付金</a:t>
            </a:r>
            <a:endParaRPr lang="en-US" altLang="ja-JP" sz="4400" dirty="0"/>
          </a:p>
        </p:txBody>
      </p:sp>
      <p:sp>
        <p:nvSpPr>
          <p:cNvPr id="24" name="コンテンツ プレースホルダー 2">
            <a:extLst>
              <a:ext uri="{FF2B5EF4-FFF2-40B4-BE49-F238E27FC236}">
                <a16:creationId xmlns:a16="http://schemas.microsoft.com/office/drawing/2014/main" id="{D0C06590-40E1-E50F-81D8-F642C1C93751}"/>
              </a:ext>
            </a:extLst>
          </p:cNvPr>
          <p:cNvSpPr txBox="1">
            <a:spLocks/>
          </p:cNvSpPr>
          <p:nvPr/>
        </p:nvSpPr>
        <p:spPr>
          <a:xfrm>
            <a:off x="6888088" y="2816034"/>
            <a:ext cx="4392488" cy="1152128"/>
          </a:xfrm>
          <a:prstGeom prst="rect">
            <a:avLst/>
          </a:prstGeom>
          <a:solidFill>
            <a:srgbClr val="A7E200"/>
          </a:solidFill>
        </p:spPr>
        <p:txBody>
          <a:bodyPr anchor="ctr" anchorCtr="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5400" dirty="0"/>
              <a:t>特別</a:t>
            </a:r>
            <a:r>
              <a:rPr lang="ja-JP" altLang="en-US" sz="4000" dirty="0"/>
              <a:t>寄付金</a:t>
            </a:r>
            <a:endParaRPr lang="ja-JP" altLang="en-US" dirty="0"/>
          </a:p>
        </p:txBody>
      </p:sp>
      <p:sp>
        <p:nvSpPr>
          <p:cNvPr id="35" name="テキスト ボックス 34">
            <a:extLst>
              <a:ext uri="{FF2B5EF4-FFF2-40B4-BE49-F238E27FC236}">
                <a16:creationId xmlns:a16="http://schemas.microsoft.com/office/drawing/2014/main" id="{534FB8DB-9094-884A-F2A2-C49EA122738B}"/>
              </a:ext>
            </a:extLst>
          </p:cNvPr>
          <p:cNvSpPr txBox="1"/>
          <p:nvPr/>
        </p:nvSpPr>
        <p:spPr>
          <a:xfrm>
            <a:off x="1127448" y="4256194"/>
            <a:ext cx="4824532" cy="2125134"/>
          </a:xfrm>
          <a:prstGeom prst="rect">
            <a:avLst/>
          </a:prstGeom>
          <a:noFill/>
        </p:spPr>
        <p:txBody>
          <a:bodyPr wrap="square" rtlCol="0">
            <a:spAutoFit/>
          </a:bodyPr>
          <a:lstStyle/>
          <a:p>
            <a:pPr marL="457200" indent="-457200">
              <a:lnSpc>
                <a:spcPct val="90000"/>
              </a:lnSpc>
              <a:spcAft>
                <a:spcPts val="1000"/>
              </a:spcAft>
              <a:buFont typeface="Wingdings" panose="05000000000000000000" pitchFamily="2" charset="2"/>
              <a:buChar char="ü"/>
            </a:pPr>
            <a:r>
              <a:rPr lang="ja-JP" altLang="en-US" sz="3200" b="1" dirty="0">
                <a:latin typeface="游ゴシック" panose="020B0400000000000000" pitchFamily="50" charset="-128"/>
                <a:ea typeface="游ゴシック" panose="020B0400000000000000" pitchFamily="50" charset="-128"/>
                <a:cs typeface="Meiryo UI" panose="020B0604030504040204" pitchFamily="50" charset="-128"/>
              </a:rPr>
              <a:t>財団法人設立時の約束</a:t>
            </a:r>
            <a:endParaRPr lang="en-US" altLang="ja-JP" sz="3200" b="1" dirty="0">
              <a:latin typeface="游ゴシック" panose="020B0400000000000000" pitchFamily="50" charset="-128"/>
              <a:ea typeface="游ゴシック" panose="020B0400000000000000" pitchFamily="50" charset="-128"/>
              <a:cs typeface="Meiryo UI" panose="020B0604030504040204" pitchFamily="50" charset="-128"/>
            </a:endParaRPr>
          </a:p>
          <a:p>
            <a:pPr marL="457200" indent="-457200">
              <a:lnSpc>
                <a:spcPct val="90000"/>
              </a:lnSpc>
              <a:spcAft>
                <a:spcPts val="1000"/>
              </a:spcAft>
              <a:buFont typeface="Wingdings" panose="05000000000000000000" pitchFamily="2" charset="2"/>
              <a:buChar char="ü"/>
            </a:pPr>
            <a:r>
              <a:rPr lang="ja-JP" altLang="en-US" sz="3200" b="1" dirty="0">
                <a:latin typeface="游ゴシック" panose="020B0400000000000000" pitchFamily="50" charset="-128"/>
                <a:ea typeface="游ゴシック" panose="020B0400000000000000" pitchFamily="50" charset="-128"/>
                <a:cs typeface="Meiryo UI" panose="020B0604030504040204" pitchFamily="50" charset="-128"/>
              </a:rPr>
              <a:t>奨学会の安定財源</a:t>
            </a:r>
            <a:endParaRPr lang="en-US" altLang="ja-JP" sz="3200" b="1" dirty="0">
              <a:latin typeface="游ゴシック" panose="020B0400000000000000" pitchFamily="50" charset="-128"/>
              <a:ea typeface="游ゴシック" panose="020B0400000000000000" pitchFamily="50" charset="-128"/>
              <a:cs typeface="Meiryo UI" panose="020B0604030504040204" pitchFamily="50" charset="-128"/>
            </a:endParaRPr>
          </a:p>
          <a:p>
            <a:pPr marL="457200" indent="-457200">
              <a:lnSpc>
                <a:spcPct val="90000"/>
              </a:lnSpc>
              <a:spcAft>
                <a:spcPts val="1000"/>
              </a:spcAft>
              <a:buFont typeface="Wingdings" panose="05000000000000000000" pitchFamily="2" charset="2"/>
              <a:buChar char="ü"/>
            </a:pPr>
            <a:r>
              <a:rPr lang="ja-JP" altLang="en-US" sz="3200" b="1" dirty="0">
                <a:latin typeface="游ゴシック" panose="020B0400000000000000" pitchFamily="50" charset="-128"/>
                <a:ea typeface="游ゴシック" panose="020B0400000000000000" pitchFamily="50" charset="-128"/>
                <a:cs typeface="Meiryo UI" panose="020B0604030504040204" pitchFamily="50" charset="-128"/>
              </a:rPr>
              <a:t>クラブで決定した金額</a:t>
            </a:r>
            <a:r>
              <a:rPr lang="en-US" altLang="ja-JP" sz="3200" b="1"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3200" b="1" dirty="0">
                <a:latin typeface="游ゴシック" panose="020B0400000000000000" pitchFamily="50" charset="-128"/>
                <a:ea typeface="游ゴシック" panose="020B0400000000000000" pitchFamily="50" charset="-128"/>
                <a:cs typeface="Meiryo UI" panose="020B0604030504040204" pitchFamily="50" charset="-128"/>
              </a:rPr>
              <a:t>会員数</a:t>
            </a:r>
            <a:endParaRPr lang="en-US" altLang="ja-JP" sz="3200" b="1"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3E115388-942B-7C35-9BB3-2BC08C7FF849}"/>
              </a:ext>
            </a:extLst>
          </p:cNvPr>
          <p:cNvSpPr txBox="1"/>
          <p:nvPr/>
        </p:nvSpPr>
        <p:spPr>
          <a:xfrm>
            <a:off x="6816080" y="4256194"/>
            <a:ext cx="4824532" cy="2125134"/>
          </a:xfrm>
          <a:prstGeom prst="rect">
            <a:avLst/>
          </a:prstGeom>
          <a:noFill/>
        </p:spPr>
        <p:txBody>
          <a:bodyPr wrap="square" rtlCol="0">
            <a:spAutoFit/>
          </a:bodyPr>
          <a:lstStyle/>
          <a:p>
            <a:pPr marL="457200" indent="-457200">
              <a:lnSpc>
                <a:spcPct val="90000"/>
              </a:lnSpc>
              <a:spcAft>
                <a:spcPts val="1000"/>
              </a:spcAft>
              <a:buFont typeface="Wingdings" panose="05000000000000000000" pitchFamily="2" charset="2"/>
              <a:buChar char="ü"/>
            </a:pPr>
            <a:r>
              <a:rPr lang="ja-JP" altLang="en-US" sz="3200" b="1" dirty="0">
                <a:latin typeface="游ゴシック" panose="020B0400000000000000" pitchFamily="50" charset="-128"/>
                <a:ea typeface="游ゴシック" panose="020B0400000000000000" pitchFamily="50" charset="-128"/>
                <a:cs typeface="Meiryo UI" panose="020B0604030504040204" pitchFamily="50" charset="-128"/>
              </a:rPr>
              <a:t>個人・法人・クラブからの任意寄付</a:t>
            </a:r>
            <a:endParaRPr lang="en-US" altLang="ja-JP" sz="3200" b="1" dirty="0">
              <a:latin typeface="游ゴシック" panose="020B0400000000000000" pitchFamily="50" charset="-128"/>
              <a:ea typeface="游ゴシック" panose="020B0400000000000000" pitchFamily="50" charset="-128"/>
              <a:cs typeface="Meiryo UI" panose="020B0604030504040204" pitchFamily="50" charset="-128"/>
            </a:endParaRPr>
          </a:p>
          <a:p>
            <a:pPr marL="457200" indent="-457200">
              <a:lnSpc>
                <a:spcPct val="90000"/>
              </a:lnSpc>
              <a:spcAft>
                <a:spcPts val="1000"/>
              </a:spcAft>
              <a:buFont typeface="Wingdings" panose="05000000000000000000" pitchFamily="2" charset="2"/>
              <a:buChar char="ü"/>
            </a:pPr>
            <a:r>
              <a:rPr lang="en-US" altLang="ja-JP" sz="3200" b="1" dirty="0">
                <a:latin typeface="游ゴシック" panose="020B0400000000000000" pitchFamily="50" charset="-128"/>
                <a:ea typeface="游ゴシック" panose="020B0400000000000000" pitchFamily="50" charset="-128"/>
                <a:cs typeface="Meiryo UI" panose="020B0604030504040204" pitchFamily="50" charset="-128"/>
              </a:rPr>
              <a:t>1</a:t>
            </a:r>
            <a:r>
              <a:rPr lang="ja-JP" altLang="en-US" sz="3200" b="1" dirty="0">
                <a:latin typeface="游ゴシック" panose="020B0400000000000000" pitchFamily="50" charset="-128"/>
                <a:ea typeface="游ゴシック" panose="020B0400000000000000" pitchFamily="50" charset="-128"/>
                <a:cs typeface="Meiryo UI" panose="020B0604030504040204" pitchFamily="50" charset="-128"/>
              </a:rPr>
              <a:t>円～ＯＫ！</a:t>
            </a:r>
            <a:endParaRPr lang="en-US" altLang="ja-JP" sz="3200" b="1" dirty="0">
              <a:latin typeface="游ゴシック" panose="020B0400000000000000" pitchFamily="50" charset="-128"/>
              <a:ea typeface="游ゴシック" panose="020B0400000000000000" pitchFamily="50" charset="-128"/>
              <a:cs typeface="Meiryo UI" panose="020B0604030504040204" pitchFamily="50" charset="-128"/>
            </a:endParaRPr>
          </a:p>
          <a:p>
            <a:pPr marL="457200" indent="-457200">
              <a:lnSpc>
                <a:spcPct val="90000"/>
              </a:lnSpc>
              <a:spcAft>
                <a:spcPts val="1000"/>
              </a:spcAft>
              <a:buFont typeface="Wingdings" panose="05000000000000000000" pitchFamily="2" charset="2"/>
              <a:buChar char="ü"/>
            </a:pPr>
            <a:r>
              <a:rPr lang="ja-JP" altLang="en-US" sz="3200" b="1" dirty="0">
                <a:latin typeface="游ゴシック" panose="020B0400000000000000" pitchFamily="50" charset="-128"/>
                <a:ea typeface="游ゴシック" panose="020B0400000000000000" pitchFamily="50" charset="-128"/>
                <a:cs typeface="Meiryo UI" panose="020B0604030504040204" pitchFamily="50" charset="-128"/>
              </a:rPr>
              <a:t>表彰対象</a:t>
            </a:r>
            <a:endParaRPr lang="en-US" altLang="ja-JP" sz="3200" b="1"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5" name="四角形: 角を丸くする 44">
            <a:extLst>
              <a:ext uri="{FF2B5EF4-FFF2-40B4-BE49-F238E27FC236}">
                <a16:creationId xmlns:a16="http://schemas.microsoft.com/office/drawing/2014/main" id="{42A0307B-17A4-DA48-DFA6-75161FD7FF07}"/>
              </a:ext>
            </a:extLst>
          </p:cNvPr>
          <p:cNvSpPr/>
          <p:nvPr/>
        </p:nvSpPr>
        <p:spPr>
          <a:xfrm>
            <a:off x="6559619" y="430912"/>
            <a:ext cx="4761394" cy="1421126"/>
          </a:xfrm>
          <a:prstGeom prst="roundRect">
            <a:avLst>
              <a:gd name="adj" fmla="val 1405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bg1"/>
                </a:solidFill>
                <a:latin typeface="Yu Gothic UI" panose="020B0500000000000000" pitchFamily="50" charset="-128"/>
                <a:ea typeface="Yu Gothic UI" panose="020B0500000000000000" pitchFamily="50" charset="-128"/>
              </a:rPr>
              <a:t>米山奨学会への寄付は寄付金控除の対象です</a:t>
            </a:r>
          </a:p>
        </p:txBody>
      </p:sp>
      <p:sp>
        <p:nvSpPr>
          <p:cNvPr id="49" name="二等辺三角形 48">
            <a:extLst>
              <a:ext uri="{FF2B5EF4-FFF2-40B4-BE49-F238E27FC236}">
                <a16:creationId xmlns:a16="http://schemas.microsoft.com/office/drawing/2014/main" id="{A6D1FA2D-C470-327B-D780-B2958262EC62}"/>
              </a:ext>
            </a:extLst>
          </p:cNvPr>
          <p:cNvSpPr/>
          <p:nvPr/>
        </p:nvSpPr>
        <p:spPr>
          <a:xfrm rot="13091195" flipH="1">
            <a:off x="6852201" y="1740440"/>
            <a:ext cx="209083" cy="379568"/>
          </a:xfrm>
          <a:prstGeom prst="triangle">
            <a:avLst/>
          </a:prstGeom>
          <a:solidFill>
            <a:srgbClr val="4040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51" name="正方形/長方形 50">
            <a:extLst>
              <a:ext uri="{FF2B5EF4-FFF2-40B4-BE49-F238E27FC236}">
                <a16:creationId xmlns:a16="http://schemas.microsoft.com/office/drawing/2014/main" id="{0EBA9555-4A5F-3567-8B31-100982382CA1}"/>
              </a:ext>
            </a:extLst>
          </p:cNvPr>
          <p:cNvSpPr/>
          <p:nvPr/>
        </p:nvSpPr>
        <p:spPr>
          <a:xfrm>
            <a:off x="286108" y="0"/>
            <a:ext cx="355803" cy="2182348"/>
          </a:xfrm>
          <a:prstGeom prst="rect">
            <a:avLst/>
          </a:prstGeom>
          <a:solidFill>
            <a:srgbClr val="A7E2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57" name="正方形/長方形 55">
            <a:extLst>
              <a:ext uri="{FF2B5EF4-FFF2-40B4-BE49-F238E27FC236}">
                <a16:creationId xmlns:a16="http://schemas.microsoft.com/office/drawing/2014/main" id="{1C49F04F-B2FD-BED0-E6FD-5AD98E32A713}"/>
              </a:ext>
            </a:extLst>
          </p:cNvPr>
          <p:cNvSpPr/>
          <p:nvPr/>
        </p:nvSpPr>
        <p:spPr>
          <a:xfrm>
            <a:off x="6822413" y="2745822"/>
            <a:ext cx="4536504" cy="1259242"/>
          </a:xfrm>
          <a:custGeom>
            <a:avLst/>
            <a:gdLst>
              <a:gd name="connsiteX0" fmla="*/ 0 w 4536504"/>
              <a:gd name="connsiteY0" fmla="*/ 0 h 1259242"/>
              <a:gd name="connsiteX1" fmla="*/ 693437 w 4536504"/>
              <a:gd name="connsiteY1" fmla="*/ 0 h 1259242"/>
              <a:gd name="connsiteX2" fmla="*/ 1250779 w 4536504"/>
              <a:gd name="connsiteY2" fmla="*/ 0 h 1259242"/>
              <a:gd name="connsiteX3" fmla="*/ 1944216 w 4536504"/>
              <a:gd name="connsiteY3" fmla="*/ 0 h 1259242"/>
              <a:gd name="connsiteX4" fmla="*/ 2546923 w 4536504"/>
              <a:gd name="connsiteY4" fmla="*/ 0 h 1259242"/>
              <a:gd name="connsiteX5" fmla="*/ 3240360 w 4536504"/>
              <a:gd name="connsiteY5" fmla="*/ 0 h 1259242"/>
              <a:gd name="connsiteX6" fmla="*/ 3752337 w 4536504"/>
              <a:gd name="connsiteY6" fmla="*/ 0 h 1259242"/>
              <a:gd name="connsiteX7" fmla="*/ 4536504 w 4536504"/>
              <a:gd name="connsiteY7" fmla="*/ 0 h 1259242"/>
              <a:gd name="connsiteX8" fmla="*/ 4536504 w 4536504"/>
              <a:gd name="connsiteY8" fmla="*/ 654806 h 1259242"/>
              <a:gd name="connsiteX9" fmla="*/ 4536504 w 4536504"/>
              <a:gd name="connsiteY9" fmla="*/ 1259242 h 1259242"/>
              <a:gd name="connsiteX10" fmla="*/ 3843067 w 4536504"/>
              <a:gd name="connsiteY10" fmla="*/ 1259242 h 1259242"/>
              <a:gd name="connsiteX11" fmla="*/ 3331090 w 4536504"/>
              <a:gd name="connsiteY11" fmla="*/ 1259242 h 1259242"/>
              <a:gd name="connsiteX12" fmla="*/ 2592288 w 4536504"/>
              <a:gd name="connsiteY12" fmla="*/ 1259242 h 1259242"/>
              <a:gd name="connsiteX13" fmla="*/ 1989581 w 4536504"/>
              <a:gd name="connsiteY13" fmla="*/ 1259242 h 1259242"/>
              <a:gd name="connsiteX14" fmla="*/ 1250779 w 4536504"/>
              <a:gd name="connsiteY14" fmla="*/ 1259242 h 1259242"/>
              <a:gd name="connsiteX15" fmla="*/ 693437 w 4536504"/>
              <a:gd name="connsiteY15" fmla="*/ 1259242 h 1259242"/>
              <a:gd name="connsiteX16" fmla="*/ 0 w 4536504"/>
              <a:gd name="connsiteY16" fmla="*/ 1259242 h 1259242"/>
              <a:gd name="connsiteX17" fmla="*/ 0 w 4536504"/>
              <a:gd name="connsiteY17" fmla="*/ 604436 h 1259242"/>
              <a:gd name="connsiteX18" fmla="*/ 0 w 4536504"/>
              <a:gd name="connsiteY18" fmla="*/ 0 h 125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36504" h="1259242" extrusionOk="0">
                <a:moveTo>
                  <a:pt x="0" y="0"/>
                </a:moveTo>
                <a:cubicBezTo>
                  <a:pt x="150926" y="-34169"/>
                  <a:pt x="384023" y="328"/>
                  <a:pt x="693437" y="0"/>
                </a:cubicBezTo>
                <a:cubicBezTo>
                  <a:pt x="1002851" y="-328"/>
                  <a:pt x="1046414" y="25837"/>
                  <a:pt x="1250779" y="0"/>
                </a:cubicBezTo>
                <a:cubicBezTo>
                  <a:pt x="1455144" y="-25837"/>
                  <a:pt x="1722274" y="-19879"/>
                  <a:pt x="1944216" y="0"/>
                </a:cubicBezTo>
                <a:cubicBezTo>
                  <a:pt x="2166158" y="19879"/>
                  <a:pt x="2350703" y="-15843"/>
                  <a:pt x="2546923" y="0"/>
                </a:cubicBezTo>
                <a:cubicBezTo>
                  <a:pt x="2743143" y="15843"/>
                  <a:pt x="3017987" y="-8900"/>
                  <a:pt x="3240360" y="0"/>
                </a:cubicBezTo>
                <a:cubicBezTo>
                  <a:pt x="3462733" y="8900"/>
                  <a:pt x="3616059" y="25576"/>
                  <a:pt x="3752337" y="0"/>
                </a:cubicBezTo>
                <a:cubicBezTo>
                  <a:pt x="3888615" y="-25576"/>
                  <a:pt x="4261105" y="-4035"/>
                  <a:pt x="4536504" y="0"/>
                </a:cubicBezTo>
                <a:cubicBezTo>
                  <a:pt x="4542959" y="258754"/>
                  <a:pt x="4564357" y="349844"/>
                  <a:pt x="4536504" y="654806"/>
                </a:cubicBezTo>
                <a:cubicBezTo>
                  <a:pt x="4508651" y="959768"/>
                  <a:pt x="4522769" y="986289"/>
                  <a:pt x="4536504" y="1259242"/>
                </a:cubicBezTo>
                <a:cubicBezTo>
                  <a:pt x="4272279" y="1258850"/>
                  <a:pt x="4164854" y="1292943"/>
                  <a:pt x="3843067" y="1259242"/>
                </a:cubicBezTo>
                <a:cubicBezTo>
                  <a:pt x="3521280" y="1225541"/>
                  <a:pt x="3440463" y="1239983"/>
                  <a:pt x="3331090" y="1259242"/>
                </a:cubicBezTo>
                <a:cubicBezTo>
                  <a:pt x="3221717" y="1278501"/>
                  <a:pt x="2879024" y="1246869"/>
                  <a:pt x="2592288" y="1259242"/>
                </a:cubicBezTo>
                <a:cubicBezTo>
                  <a:pt x="2305552" y="1271615"/>
                  <a:pt x="2164931" y="1277726"/>
                  <a:pt x="1989581" y="1259242"/>
                </a:cubicBezTo>
                <a:cubicBezTo>
                  <a:pt x="1814231" y="1240758"/>
                  <a:pt x="1589984" y="1288619"/>
                  <a:pt x="1250779" y="1259242"/>
                </a:cubicBezTo>
                <a:cubicBezTo>
                  <a:pt x="911574" y="1229865"/>
                  <a:pt x="809246" y="1278314"/>
                  <a:pt x="693437" y="1259242"/>
                </a:cubicBezTo>
                <a:cubicBezTo>
                  <a:pt x="577628" y="1240170"/>
                  <a:pt x="195603" y="1287987"/>
                  <a:pt x="0" y="1259242"/>
                </a:cubicBezTo>
                <a:cubicBezTo>
                  <a:pt x="-26932" y="948741"/>
                  <a:pt x="1608" y="819804"/>
                  <a:pt x="0" y="604436"/>
                </a:cubicBezTo>
                <a:cubicBezTo>
                  <a:pt x="-1608" y="389068"/>
                  <a:pt x="-17915" y="237590"/>
                  <a:pt x="0" y="0"/>
                </a:cubicBezTo>
                <a:close/>
              </a:path>
            </a:pathLst>
          </a:custGeom>
          <a:noFill/>
          <a:ln w="76200">
            <a:solidFill>
              <a:srgbClr val="81C343"/>
            </a:solidFill>
            <a:extLst>
              <a:ext uri="{C807C97D-BFC1-408E-A445-0C87EB9F89A2}">
                <ask:lineSketchStyleProps xmlns:ask="http://schemas.microsoft.com/office/drawing/2018/sketchyshapes" sd="291598006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58" name="正方形/長方形 55">
            <a:extLst>
              <a:ext uri="{FF2B5EF4-FFF2-40B4-BE49-F238E27FC236}">
                <a16:creationId xmlns:a16="http://schemas.microsoft.com/office/drawing/2014/main" id="{E91D5416-5CFB-FC56-69AA-F8BBA53F23FE}"/>
              </a:ext>
            </a:extLst>
          </p:cNvPr>
          <p:cNvSpPr/>
          <p:nvPr/>
        </p:nvSpPr>
        <p:spPr>
          <a:xfrm>
            <a:off x="1152818" y="2745822"/>
            <a:ext cx="4536504" cy="1259242"/>
          </a:xfrm>
          <a:custGeom>
            <a:avLst/>
            <a:gdLst>
              <a:gd name="connsiteX0" fmla="*/ 0 w 4536504"/>
              <a:gd name="connsiteY0" fmla="*/ 0 h 1259242"/>
              <a:gd name="connsiteX1" fmla="*/ 693437 w 4536504"/>
              <a:gd name="connsiteY1" fmla="*/ 0 h 1259242"/>
              <a:gd name="connsiteX2" fmla="*/ 1250779 w 4536504"/>
              <a:gd name="connsiteY2" fmla="*/ 0 h 1259242"/>
              <a:gd name="connsiteX3" fmla="*/ 1944216 w 4536504"/>
              <a:gd name="connsiteY3" fmla="*/ 0 h 1259242"/>
              <a:gd name="connsiteX4" fmla="*/ 2546923 w 4536504"/>
              <a:gd name="connsiteY4" fmla="*/ 0 h 1259242"/>
              <a:gd name="connsiteX5" fmla="*/ 3240360 w 4536504"/>
              <a:gd name="connsiteY5" fmla="*/ 0 h 1259242"/>
              <a:gd name="connsiteX6" fmla="*/ 3752337 w 4536504"/>
              <a:gd name="connsiteY6" fmla="*/ 0 h 1259242"/>
              <a:gd name="connsiteX7" fmla="*/ 4536504 w 4536504"/>
              <a:gd name="connsiteY7" fmla="*/ 0 h 1259242"/>
              <a:gd name="connsiteX8" fmla="*/ 4536504 w 4536504"/>
              <a:gd name="connsiteY8" fmla="*/ 654806 h 1259242"/>
              <a:gd name="connsiteX9" fmla="*/ 4536504 w 4536504"/>
              <a:gd name="connsiteY9" fmla="*/ 1259242 h 1259242"/>
              <a:gd name="connsiteX10" fmla="*/ 3843067 w 4536504"/>
              <a:gd name="connsiteY10" fmla="*/ 1259242 h 1259242"/>
              <a:gd name="connsiteX11" fmla="*/ 3331090 w 4536504"/>
              <a:gd name="connsiteY11" fmla="*/ 1259242 h 1259242"/>
              <a:gd name="connsiteX12" fmla="*/ 2592288 w 4536504"/>
              <a:gd name="connsiteY12" fmla="*/ 1259242 h 1259242"/>
              <a:gd name="connsiteX13" fmla="*/ 1989581 w 4536504"/>
              <a:gd name="connsiteY13" fmla="*/ 1259242 h 1259242"/>
              <a:gd name="connsiteX14" fmla="*/ 1250779 w 4536504"/>
              <a:gd name="connsiteY14" fmla="*/ 1259242 h 1259242"/>
              <a:gd name="connsiteX15" fmla="*/ 693437 w 4536504"/>
              <a:gd name="connsiteY15" fmla="*/ 1259242 h 1259242"/>
              <a:gd name="connsiteX16" fmla="*/ 0 w 4536504"/>
              <a:gd name="connsiteY16" fmla="*/ 1259242 h 1259242"/>
              <a:gd name="connsiteX17" fmla="*/ 0 w 4536504"/>
              <a:gd name="connsiteY17" fmla="*/ 604436 h 1259242"/>
              <a:gd name="connsiteX18" fmla="*/ 0 w 4536504"/>
              <a:gd name="connsiteY18" fmla="*/ 0 h 125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36504" h="1259242" extrusionOk="0">
                <a:moveTo>
                  <a:pt x="0" y="0"/>
                </a:moveTo>
                <a:cubicBezTo>
                  <a:pt x="150926" y="-34169"/>
                  <a:pt x="384023" y="328"/>
                  <a:pt x="693437" y="0"/>
                </a:cubicBezTo>
                <a:cubicBezTo>
                  <a:pt x="1002851" y="-328"/>
                  <a:pt x="1046414" y="25837"/>
                  <a:pt x="1250779" y="0"/>
                </a:cubicBezTo>
                <a:cubicBezTo>
                  <a:pt x="1455144" y="-25837"/>
                  <a:pt x="1722274" y="-19879"/>
                  <a:pt x="1944216" y="0"/>
                </a:cubicBezTo>
                <a:cubicBezTo>
                  <a:pt x="2166158" y="19879"/>
                  <a:pt x="2350703" y="-15843"/>
                  <a:pt x="2546923" y="0"/>
                </a:cubicBezTo>
                <a:cubicBezTo>
                  <a:pt x="2743143" y="15843"/>
                  <a:pt x="3017987" y="-8900"/>
                  <a:pt x="3240360" y="0"/>
                </a:cubicBezTo>
                <a:cubicBezTo>
                  <a:pt x="3462733" y="8900"/>
                  <a:pt x="3616059" y="25576"/>
                  <a:pt x="3752337" y="0"/>
                </a:cubicBezTo>
                <a:cubicBezTo>
                  <a:pt x="3888615" y="-25576"/>
                  <a:pt x="4261105" y="-4035"/>
                  <a:pt x="4536504" y="0"/>
                </a:cubicBezTo>
                <a:cubicBezTo>
                  <a:pt x="4542959" y="258754"/>
                  <a:pt x="4564357" y="349844"/>
                  <a:pt x="4536504" y="654806"/>
                </a:cubicBezTo>
                <a:cubicBezTo>
                  <a:pt x="4508651" y="959768"/>
                  <a:pt x="4522769" y="986289"/>
                  <a:pt x="4536504" y="1259242"/>
                </a:cubicBezTo>
                <a:cubicBezTo>
                  <a:pt x="4272279" y="1258850"/>
                  <a:pt x="4164854" y="1292943"/>
                  <a:pt x="3843067" y="1259242"/>
                </a:cubicBezTo>
                <a:cubicBezTo>
                  <a:pt x="3521280" y="1225541"/>
                  <a:pt x="3440463" y="1239983"/>
                  <a:pt x="3331090" y="1259242"/>
                </a:cubicBezTo>
                <a:cubicBezTo>
                  <a:pt x="3221717" y="1278501"/>
                  <a:pt x="2879024" y="1246869"/>
                  <a:pt x="2592288" y="1259242"/>
                </a:cubicBezTo>
                <a:cubicBezTo>
                  <a:pt x="2305552" y="1271615"/>
                  <a:pt x="2164931" y="1277726"/>
                  <a:pt x="1989581" y="1259242"/>
                </a:cubicBezTo>
                <a:cubicBezTo>
                  <a:pt x="1814231" y="1240758"/>
                  <a:pt x="1589984" y="1288619"/>
                  <a:pt x="1250779" y="1259242"/>
                </a:cubicBezTo>
                <a:cubicBezTo>
                  <a:pt x="911574" y="1229865"/>
                  <a:pt x="809246" y="1278314"/>
                  <a:pt x="693437" y="1259242"/>
                </a:cubicBezTo>
                <a:cubicBezTo>
                  <a:pt x="577628" y="1240170"/>
                  <a:pt x="195603" y="1287987"/>
                  <a:pt x="0" y="1259242"/>
                </a:cubicBezTo>
                <a:cubicBezTo>
                  <a:pt x="-26932" y="948741"/>
                  <a:pt x="1608" y="819804"/>
                  <a:pt x="0" y="604436"/>
                </a:cubicBezTo>
                <a:cubicBezTo>
                  <a:pt x="-1608" y="389068"/>
                  <a:pt x="-17915" y="237590"/>
                  <a:pt x="0" y="0"/>
                </a:cubicBezTo>
                <a:close/>
              </a:path>
            </a:pathLst>
          </a:custGeom>
          <a:noFill/>
          <a:ln w="76200">
            <a:solidFill>
              <a:srgbClr val="81C343"/>
            </a:solidFill>
            <a:extLst>
              <a:ext uri="{C807C97D-BFC1-408E-A445-0C87EB9F89A2}">
                <ask:lineSketchStyleProps xmlns:ask="http://schemas.microsoft.com/office/drawing/2018/sketchyshapes" sd="291598006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Tree>
    <p:extLst>
      <p:ext uri="{BB962C8B-B14F-4D97-AF65-F5344CB8AC3E}">
        <p14:creationId xmlns:p14="http://schemas.microsoft.com/office/powerpoint/2010/main" val="60618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6E08825D-2C15-6EE6-E429-DF15AB32B89B}"/>
              </a:ext>
            </a:extLst>
          </p:cNvPr>
          <p:cNvSpPr/>
          <p:nvPr/>
        </p:nvSpPr>
        <p:spPr>
          <a:xfrm>
            <a:off x="6471537" y="2537490"/>
            <a:ext cx="5169079" cy="3987854"/>
          </a:xfrm>
          <a:prstGeom prst="rect">
            <a:avLst/>
          </a:prstGeom>
          <a:solidFill>
            <a:srgbClr val="F2F7D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lvl="0"/>
            <a:r>
              <a:rPr kumimoji="1" lang="ja-JP" altLang="ja-JP" sz="6000" b="0" i="0" baseline="0" dirty="0">
                <a:solidFill>
                  <a:schemeClr val="tx1"/>
                </a:solidFill>
              </a:rPr>
              <a:t>特別寄付金額  </a:t>
            </a:r>
            <a:r>
              <a:rPr kumimoji="1" lang="en-US" altLang="ja-JP" sz="6000" b="0" i="0" baseline="0" dirty="0">
                <a:solidFill>
                  <a:schemeClr val="tx1"/>
                </a:solidFill>
              </a:rPr>
              <a:t>10,000</a:t>
            </a:r>
            <a:r>
              <a:rPr kumimoji="1" lang="ja-JP" altLang="ja-JP" sz="6000" b="0" i="0" baseline="0" dirty="0">
                <a:solidFill>
                  <a:schemeClr val="tx1"/>
                </a:solidFill>
              </a:rPr>
              <a:t>円</a:t>
            </a:r>
            <a:r>
              <a:rPr kumimoji="1" lang="en-US" altLang="ja-JP" sz="6000" b="0" i="0" baseline="0" dirty="0">
                <a:solidFill>
                  <a:schemeClr val="tx1"/>
                </a:solidFill>
              </a:rPr>
              <a:t>/1</a:t>
            </a:r>
            <a:r>
              <a:rPr kumimoji="1" lang="ja-JP" altLang="ja-JP" sz="6000" b="0" i="0" baseline="0" dirty="0">
                <a:solidFill>
                  <a:schemeClr val="tx1"/>
                </a:solidFill>
              </a:rPr>
              <a:t>人</a:t>
            </a:r>
            <a:endParaRPr lang="en-US" altLang="ja-JP" sz="6000" dirty="0">
              <a:solidFill>
                <a:schemeClr val="tx1"/>
              </a:solidFill>
            </a:endParaRPr>
          </a:p>
        </p:txBody>
      </p:sp>
      <p:sp>
        <p:nvSpPr>
          <p:cNvPr id="46" name="正方形/長方形 45">
            <a:extLst>
              <a:ext uri="{FF2B5EF4-FFF2-40B4-BE49-F238E27FC236}">
                <a16:creationId xmlns:a16="http://schemas.microsoft.com/office/drawing/2014/main" id="{5D9BB20E-180F-26AF-3B77-17E8F7487ECC}"/>
              </a:ext>
            </a:extLst>
          </p:cNvPr>
          <p:cNvSpPr/>
          <p:nvPr/>
        </p:nvSpPr>
        <p:spPr>
          <a:xfrm>
            <a:off x="854913" y="2537490"/>
            <a:ext cx="5169079" cy="3987854"/>
          </a:xfrm>
          <a:prstGeom prst="rect">
            <a:avLst/>
          </a:prstGeom>
          <a:solidFill>
            <a:srgbClr val="F2F7D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lvl="0"/>
            <a:r>
              <a:rPr kumimoji="1" lang="ja-JP" altLang="ja-JP" sz="6000" b="0" i="0" baseline="0" dirty="0">
                <a:solidFill>
                  <a:schemeClr val="tx1"/>
                </a:solidFill>
              </a:rPr>
              <a:t>普通寄付金額   </a:t>
            </a:r>
            <a:r>
              <a:rPr kumimoji="1" lang="en-US" altLang="ja-JP" sz="6000" b="0" i="0" baseline="0" dirty="0">
                <a:solidFill>
                  <a:schemeClr val="tx1"/>
                </a:solidFill>
              </a:rPr>
              <a:t>5,000</a:t>
            </a:r>
            <a:r>
              <a:rPr kumimoji="1" lang="ja-JP" altLang="ja-JP" sz="6000" b="0" i="0" baseline="0" dirty="0">
                <a:solidFill>
                  <a:schemeClr val="tx1"/>
                </a:solidFill>
              </a:rPr>
              <a:t>円</a:t>
            </a:r>
            <a:r>
              <a:rPr kumimoji="1" lang="en-US" altLang="ja-JP" sz="6000" b="0" i="0" baseline="0" dirty="0">
                <a:solidFill>
                  <a:schemeClr val="tx1"/>
                </a:solidFill>
              </a:rPr>
              <a:t>/1</a:t>
            </a:r>
            <a:r>
              <a:rPr kumimoji="1" lang="ja-JP" altLang="ja-JP" sz="6000" b="0" i="0" baseline="0" dirty="0">
                <a:solidFill>
                  <a:schemeClr val="tx1"/>
                </a:solidFill>
              </a:rPr>
              <a:t>人</a:t>
            </a:r>
            <a:endParaRPr lang="en-US" altLang="ja-JP" sz="6000" dirty="0">
              <a:solidFill>
                <a:schemeClr val="tx1"/>
              </a:solidFill>
            </a:endParaRPr>
          </a:p>
        </p:txBody>
      </p:sp>
      <p:sp>
        <p:nvSpPr>
          <p:cNvPr id="3" name="タイトル 2">
            <a:extLst>
              <a:ext uri="{FF2B5EF4-FFF2-40B4-BE49-F238E27FC236}">
                <a16:creationId xmlns:a16="http://schemas.microsoft.com/office/drawing/2014/main" id="{50EAF322-6404-F086-3E4D-218F7E89F185}"/>
              </a:ext>
            </a:extLst>
          </p:cNvPr>
          <p:cNvSpPr>
            <a:spLocks noGrp="1"/>
          </p:cNvSpPr>
          <p:nvPr>
            <p:ph type="title" idx="4294967295"/>
          </p:nvPr>
        </p:nvSpPr>
        <p:spPr>
          <a:xfrm>
            <a:off x="767408" y="332656"/>
            <a:ext cx="9749822" cy="1152128"/>
          </a:xfrm>
        </p:spPr>
        <p:txBody>
          <a:bodyPr>
            <a:normAutofit fontScale="90000"/>
          </a:bodyPr>
          <a:lstStyle/>
          <a:p>
            <a:pPr algn="just">
              <a:lnSpc>
                <a:spcPct val="90000"/>
              </a:lnSpc>
            </a:pPr>
            <a:r>
              <a:rPr lang="en-US" altLang="ja-JP" sz="6000" spc="-50" dirty="0">
                <a:solidFill>
                  <a:schemeClr val="tx1">
                    <a:lumMod val="75000"/>
                    <a:lumOff val="25000"/>
                  </a:schemeClr>
                </a:solidFill>
                <a:latin typeface="+mn-ea"/>
                <a:cs typeface="+mj-cs"/>
              </a:rPr>
              <a:t>2023-24</a:t>
            </a:r>
            <a:r>
              <a:rPr lang="ja-JP" altLang="en-US" sz="6000" spc="-50" dirty="0">
                <a:solidFill>
                  <a:schemeClr val="tx1">
                    <a:lumMod val="75000"/>
                    <a:lumOff val="25000"/>
                  </a:schemeClr>
                </a:solidFill>
                <a:latin typeface="+mn-ea"/>
                <a:cs typeface="+mj-cs"/>
              </a:rPr>
              <a:t>年度第２６９０地区目標</a:t>
            </a:r>
            <a:endParaRPr lang="ja-JP" altLang="en-US" sz="6600" b="1" dirty="0">
              <a:solidFill>
                <a:sysClr val="windowText" lastClr="000000"/>
              </a:solidFill>
              <a:latin typeface="Yu Gothic UI" panose="020B0500000000000000" pitchFamily="50" charset="-128"/>
              <a:ea typeface="Yu Gothic UI" panose="020B0500000000000000" pitchFamily="50" charset="-128"/>
            </a:endParaRPr>
          </a:p>
        </p:txBody>
      </p:sp>
      <p:sp>
        <p:nvSpPr>
          <p:cNvPr id="51" name="正方形/長方形 50">
            <a:extLst>
              <a:ext uri="{FF2B5EF4-FFF2-40B4-BE49-F238E27FC236}">
                <a16:creationId xmlns:a16="http://schemas.microsoft.com/office/drawing/2014/main" id="{0EBA9555-4A5F-3567-8B31-100982382CA1}"/>
              </a:ext>
            </a:extLst>
          </p:cNvPr>
          <p:cNvSpPr/>
          <p:nvPr/>
        </p:nvSpPr>
        <p:spPr>
          <a:xfrm>
            <a:off x="286108" y="0"/>
            <a:ext cx="355803" cy="2182348"/>
          </a:xfrm>
          <a:prstGeom prst="rect">
            <a:avLst/>
          </a:prstGeom>
          <a:solidFill>
            <a:srgbClr val="A7E2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Tree>
    <p:extLst>
      <p:ext uri="{BB962C8B-B14F-4D97-AF65-F5344CB8AC3E}">
        <p14:creationId xmlns:p14="http://schemas.microsoft.com/office/powerpoint/2010/main" val="283980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89C8EEF-B788-B8E1-68B3-DBF4E9175A94}"/>
              </a:ext>
            </a:extLst>
          </p:cNvPr>
          <p:cNvSpPr>
            <a:spLocks noGrp="1"/>
          </p:cNvSpPr>
          <p:nvPr>
            <p:ph type="title"/>
          </p:nvPr>
        </p:nvSpPr>
        <p:spPr/>
        <p:txBody>
          <a:bodyPr/>
          <a:lstStyle/>
          <a:p>
            <a:r>
              <a:rPr kumimoji="1" lang="ja-JP" altLang="en-US" dirty="0"/>
              <a:t>表彰制度</a:t>
            </a:r>
            <a:r>
              <a:rPr kumimoji="1" lang="en-US" altLang="ja-JP" sz="4800" dirty="0"/>
              <a:t>【</a:t>
            </a:r>
            <a:r>
              <a:rPr kumimoji="1" lang="ja-JP" altLang="en-US" sz="4800" dirty="0"/>
              <a:t>個人寄付</a:t>
            </a:r>
            <a:r>
              <a:rPr kumimoji="1" lang="en-US" altLang="ja-JP" sz="4800" dirty="0"/>
              <a:t>】</a:t>
            </a:r>
            <a:endParaRPr kumimoji="1" lang="ja-JP" altLang="en-US" dirty="0"/>
          </a:p>
        </p:txBody>
      </p:sp>
      <p:graphicFrame>
        <p:nvGraphicFramePr>
          <p:cNvPr id="13" name="表 13">
            <a:extLst>
              <a:ext uri="{FF2B5EF4-FFF2-40B4-BE49-F238E27FC236}">
                <a16:creationId xmlns:a16="http://schemas.microsoft.com/office/drawing/2014/main" id="{9AF42FC8-8A4A-ACB4-1764-B6B2C8CB0E0C}"/>
              </a:ext>
            </a:extLst>
          </p:cNvPr>
          <p:cNvGraphicFramePr>
            <a:graphicFrameLocks noGrp="1"/>
          </p:cNvGraphicFramePr>
          <p:nvPr>
            <p:extLst>
              <p:ext uri="{D42A27DB-BD31-4B8C-83A1-F6EECF244321}">
                <p14:modId xmlns:p14="http://schemas.microsoft.com/office/powerpoint/2010/main" val="374985663"/>
              </p:ext>
            </p:extLst>
          </p:nvPr>
        </p:nvGraphicFramePr>
        <p:xfrm>
          <a:off x="191344" y="1945829"/>
          <a:ext cx="8208912" cy="4699776"/>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667654392"/>
                    </a:ext>
                  </a:extLst>
                </a:gridCol>
                <a:gridCol w="2880320">
                  <a:extLst>
                    <a:ext uri="{9D8B030D-6E8A-4147-A177-3AD203B41FA5}">
                      <a16:colId xmlns:a16="http://schemas.microsoft.com/office/drawing/2014/main" val="2052454889"/>
                    </a:ext>
                  </a:extLst>
                </a:gridCol>
                <a:gridCol w="3384376">
                  <a:extLst>
                    <a:ext uri="{9D8B030D-6E8A-4147-A177-3AD203B41FA5}">
                      <a16:colId xmlns:a16="http://schemas.microsoft.com/office/drawing/2014/main" val="552918321"/>
                    </a:ext>
                  </a:extLst>
                </a:gridCol>
              </a:tblGrid>
              <a:tr h="515828">
                <a:tc>
                  <a:txBody>
                    <a:bodyPr/>
                    <a:lstStyle/>
                    <a:p>
                      <a:pPr marL="0" marR="0" lvl="0" indent="0" algn="l" defTabSz="914400" rtl="0" eaLnBrk="1" fontAlgn="auto" latinLnBrk="0" hangingPunct="1">
                        <a:lnSpc>
                          <a:spcPts val="2600"/>
                        </a:lnSpc>
                        <a:spcBef>
                          <a:spcPts val="600"/>
                        </a:spcBef>
                        <a:spcAft>
                          <a:spcPts val="0"/>
                        </a:spcAft>
                        <a:buClrTx/>
                        <a:buSzTx/>
                        <a:buFontTx/>
                        <a:buNone/>
                        <a:tabLst/>
                        <a:defRPr/>
                      </a:pP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累計額</a:t>
                      </a:r>
                    </a:p>
                  </a:txBody>
                  <a:tcPr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ts val="2600"/>
                        </a:lnSpc>
                        <a:spcBef>
                          <a:spcPts val="600"/>
                        </a:spcBef>
                        <a:spcAft>
                          <a:spcPts val="0"/>
                        </a:spcAft>
                        <a:buClrTx/>
                        <a:buSzTx/>
                        <a:buFontTx/>
                        <a:buNone/>
                        <a:tabLst/>
                        <a:defRPr/>
                      </a:pP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表彰名</a:t>
                      </a:r>
                    </a:p>
                  </a:txBody>
                  <a:tcPr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ts val="2600"/>
                        </a:lnSpc>
                        <a:spcBef>
                          <a:spcPts val="600"/>
                        </a:spcBef>
                        <a:spcAft>
                          <a:spcPts val="0"/>
                        </a:spcAft>
                        <a:buClrTx/>
                        <a:buSzTx/>
                        <a:buFontTx/>
                        <a:buNone/>
                        <a:tabLst/>
                        <a:defRPr/>
                      </a:pP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表彰品</a:t>
                      </a:r>
                    </a:p>
                  </a:txBody>
                  <a:tcPr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198216271"/>
                  </a:ext>
                </a:extLst>
              </a:tr>
              <a:tr h="611630">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3</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万円</a:t>
                      </a: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zh-TW"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準米山功労者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ts val="2600"/>
                        </a:lnSpc>
                      </a:pPr>
                      <a:endPar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9889"/>
                  </a:ext>
                </a:extLst>
              </a:tr>
              <a:tr h="648072">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10</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第</a:t>
                      </a: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1</a:t>
                      </a: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回米山功労者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感謝状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769122"/>
                  </a:ext>
                </a:extLst>
              </a:tr>
              <a:tr h="810204">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20</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万</a:t>
                      </a: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a:t>
                      </a: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90</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万円</a:t>
                      </a:r>
                      <a:endPar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endParaRPr>
                    </a:p>
                  </a:txBody>
                  <a:tcPr marT="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ts val="2600"/>
                        </a:lnSpc>
                      </a:pP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（以降</a:t>
                      </a:r>
                      <a:r>
                        <a:rPr kumimoji="1" lang="en-US" altLang="ja-JP"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10</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万円毎に）</a:t>
                      </a:r>
                    </a:p>
                    <a:p>
                      <a:pPr marL="0" algn="l" defTabSz="914400" rtl="0" eaLnBrk="1" latinLnBrk="0" hangingPunct="1">
                        <a:lnSpc>
                          <a:spcPts val="2600"/>
                        </a:lnSpc>
                      </a:pP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第</a:t>
                      </a: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2</a:t>
                      </a: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回～</a:t>
                      </a: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9</a:t>
                      </a: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回</a:t>
                      </a:r>
                      <a:b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br>
                      <a:r>
                        <a:rPr kumimoji="1" lang="ja-JP" altLang="en-US" sz="2300" b="1" i="0" u="none" strike="noStrike" kern="1200" baseline="0" dirty="0">
                          <a:solidFill>
                            <a:schemeClr val="tx1"/>
                          </a:solidFill>
                          <a:latin typeface="Yu Gothic UI" panose="020B0500000000000000" pitchFamily="50" charset="-128"/>
                          <a:ea typeface="Yu Gothic UI" panose="020B0500000000000000" pitchFamily="50" charset="-128"/>
                          <a:cs typeface="+mn-cs"/>
                        </a:rPr>
                        <a:t>米山功労者マルチプル</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ts val="2600"/>
                        </a:lnSpc>
                      </a:pP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感謝状</a:t>
                      </a:r>
                    </a:p>
                    <a:p>
                      <a:pPr marL="0" algn="l" defTabSz="914400" rtl="0" eaLnBrk="1" latinLnBrk="0" hangingPunct="1">
                        <a:lnSpc>
                          <a:spcPts val="2600"/>
                        </a:lnSpc>
                      </a:pP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+50</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万円</a:t>
                      </a: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のみピンバッジ</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（銀色）</a:t>
                      </a:r>
                      <a:endPar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8507939"/>
                  </a:ext>
                </a:extLst>
              </a:tr>
              <a:tr h="810204">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100</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万</a:t>
                      </a:r>
                      <a:b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b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 ～</a:t>
                      </a: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390</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第</a:t>
                      </a: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10</a:t>
                      </a: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回～</a:t>
                      </a:r>
                      <a:b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b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　米山功労者</a:t>
                      </a:r>
                      <a:b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b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　　メジャードナー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ts val="2600"/>
                        </a:lnSpc>
                      </a:pP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感謝状</a:t>
                      </a:r>
                    </a:p>
                    <a:p>
                      <a:pPr marL="0" algn="l" defTabSz="914400" rtl="0" eaLnBrk="1" latinLnBrk="0" hangingPunct="1">
                        <a:lnSpc>
                          <a:spcPts val="2600"/>
                        </a:lnSpc>
                      </a:pP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+100</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万円毎に</a:t>
                      </a: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ピンバッジ</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（金製）</a:t>
                      </a:r>
                      <a:endPar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708789"/>
                  </a:ext>
                </a:extLst>
              </a:tr>
              <a:tr h="810204">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400</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万円</a:t>
                      </a: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ts val="2600"/>
                        </a:lnSpc>
                      </a:pP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感謝状</a:t>
                      </a:r>
                    </a:p>
                    <a:p>
                      <a:pPr marL="0" algn="l" defTabSz="914400" rtl="0" eaLnBrk="1" latinLnBrk="0" hangingPunct="1">
                        <a:lnSpc>
                          <a:spcPts val="2600"/>
                        </a:lnSpc>
                      </a:pPr>
                      <a:r>
                        <a:rPr kumimoji="1" lang="en-US" altLang="ja-JP"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+100</a:t>
                      </a:r>
                      <a:r>
                        <a:rPr kumimoji="1" lang="ja-JP" altLang="en-US" sz="2000" b="1" i="0" u="none" strike="noStrike" kern="1200" baseline="0" dirty="0">
                          <a:solidFill>
                            <a:schemeClr val="tx1"/>
                          </a:solidFill>
                          <a:latin typeface="Yu Gothic UI" panose="020B0500000000000000" pitchFamily="50" charset="-128"/>
                          <a:ea typeface="Yu Gothic UI" panose="020B0500000000000000" pitchFamily="50" charset="-128"/>
                          <a:cs typeface="+mn-cs"/>
                        </a:rPr>
                        <a:t>万円毎に</a:t>
                      </a:r>
                      <a:r>
                        <a:rPr kumimoji="1" lang="ja-JP" altLang="en-US" sz="2400" b="1" i="0" u="none" strike="noStrike" kern="1200" baseline="0" dirty="0">
                          <a:solidFill>
                            <a:schemeClr val="tx1"/>
                          </a:solidFill>
                          <a:latin typeface="Yu Gothic UI" panose="020B0500000000000000" pitchFamily="50" charset="-128"/>
                          <a:ea typeface="Yu Gothic UI" panose="020B0500000000000000" pitchFamily="50" charset="-128"/>
                          <a:cs typeface="+mn-cs"/>
                        </a:rPr>
                        <a:t>クリスタル盾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638787"/>
                  </a:ext>
                </a:extLst>
              </a:tr>
            </a:tbl>
          </a:graphicData>
        </a:graphic>
      </p:graphicFrame>
      <p:pic>
        <p:nvPicPr>
          <p:cNvPr id="8" name="コンテンツ プレースホルダー 7">
            <a:extLst>
              <a:ext uri="{FF2B5EF4-FFF2-40B4-BE49-F238E27FC236}">
                <a16:creationId xmlns:a16="http://schemas.microsoft.com/office/drawing/2014/main" id="{B7D0EB52-0B91-5565-11FC-D550C8ED901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922" t="26676" r="24458" b="5469"/>
          <a:stretch/>
        </p:blipFill>
        <p:spPr>
          <a:xfrm>
            <a:off x="7770242" y="332656"/>
            <a:ext cx="4086398" cy="3384376"/>
          </a:xfrm>
        </p:spPr>
      </p:pic>
      <p:pic>
        <p:nvPicPr>
          <p:cNvPr id="12" name="図 11" descr="テキスト&#10;&#10;自動的に生成された説明">
            <a:extLst>
              <a:ext uri="{FF2B5EF4-FFF2-40B4-BE49-F238E27FC236}">
                <a16:creationId xmlns:a16="http://schemas.microsoft.com/office/drawing/2014/main" id="{B55C110E-F179-F7ED-1DBF-1DDA492F0A6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334" t="74150" r="2489" b="7544"/>
          <a:stretch/>
        </p:blipFill>
        <p:spPr>
          <a:xfrm>
            <a:off x="7248128" y="372433"/>
            <a:ext cx="2016224" cy="696746"/>
          </a:xfrm>
          <a:prstGeom prst="rect">
            <a:avLst/>
          </a:prstGeom>
          <a:effectLst>
            <a:outerShdw blurRad="63500" sx="102000" sy="102000" algn="ctr" rotWithShape="0">
              <a:prstClr val="black">
                <a:alpha val="40000"/>
              </a:prstClr>
            </a:outerShdw>
          </a:effectLst>
        </p:spPr>
      </p:pic>
      <p:sp>
        <p:nvSpPr>
          <p:cNvPr id="9" name="タイトル 2">
            <a:extLst>
              <a:ext uri="{FF2B5EF4-FFF2-40B4-BE49-F238E27FC236}">
                <a16:creationId xmlns:a16="http://schemas.microsoft.com/office/drawing/2014/main" id="{84091E16-AACD-6F94-DD04-4C38F69F80B2}"/>
              </a:ext>
            </a:extLst>
          </p:cNvPr>
          <p:cNvSpPr txBox="1">
            <a:spLocks/>
          </p:cNvSpPr>
          <p:nvPr/>
        </p:nvSpPr>
        <p:spPr>
          <a:xfrm>
            <a:off x="8472264" y="3645024"/>
            <a:ext cx="3791744" cy="5837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sz="2200" b="1" spc="-170" dirty="0">
                <a:latin typeface="Yu Gothic UI" panose="020B0500000000000000" pitchFamily="50" charset="-128"/>
                <a:ea typeface="Yu Gothic UI" panose="020B0500000000000000" pitchFamily="50" charset="-128"/>
                <a:cs typeface="+mn-cs"/>
              </a:rPr>
              <a:t>▲</a:t>
            </a:r>
            <a:r>
              <a:rPr lang="en-US" altLang="ja-JP" sz="2200" b="1" spc="-170" dirty="0">
                <a:latin typeface="Yu Gothic UI" panose="020B0500000000000000" pitchFamily="50" charset="-128"/>
                <a:ea typeface="Yu Gothic UI" panose="020B0500000000000000" pitchFamily="50" charset="-128"/>
                <a:cs typeface="+mn-cs"/>
              </a:rPr>
              <a:t>50</a:t>
            </a:r>
            <a:r>
              <a:rPr lang="ja-JP" altLang="en-US" sz="2200" b="1" spc="-170" dirty="0">
                <a:latin typeface="Yu Gothic UI" panose="020B0500000000000000" pitchFamily="50" charset="-128"/>
                <a:ea typeface="Yu Gothic UI" panose="020B0500000000000000" pitchFamily="50" charset="-128"/>
                <a:cs typeface="+mn-cs"/>
              </a:rPr>
              <a:t>万円の表彰品（ピンバッジ）</a:t>
            </a:r>
            <a:endParaRPr lang="en-US" altLang="ja-JP" sz="2200" b="1" spc="-170" dirty="0">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227742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4232487586"/>
              </p:ext>
            </p:extLst>
          </p:nvPr>
        </p:nvGraphicFramePr>
        <p:xfrm>
          <a:off x="191344" y="2060848"/>
          <a:ext cx="12457384" cy="4797152"/>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p:cNvSpPr>
            <a:spLocks noGrp="1"/>
          </p:cNvSpPr>
          <p:nvPr>
            <p:ph idx="1"/>
          </p:nvPr>
        </p:nvSpPr>
        <p:spPr>
          <a:xfrm>
            <a:off x="411534" y="1268760"/>
            <a:ext cx="11229082" cy="5328592"/>
          </a:xfrm>
        </p:spPr>
        <p:txBody>
          <a:bodyPr/>
          <a:lstStyle/>
          <a:p>
            <a:r>
              <a:rPr lang="ja-JP" altLang="en-US" sz="4400" dirty="0"/>
              <a:t>当地区の平均寄付額   　　　　</a:t>
            </a:r>
            <a:r>
              <a:rPr lang="ja-JP" altLang="en-US" sz="2400" dirty="0"/>
              <a:t>円 </a:t>
            </a:r>
            <a:r>
              <a:rPr lang="en-US" altLang="ja-JP" sz="2400" dirty="0"/>
              <a:t>(</a:t>
            </a:r>
            <a:r>
              <a:rPr lang="ja-JP" altLang="en-US" sz="2000" dirty="0"/>
              <a:t>第　　　　　　位</a:t>
            </a:r>
            <a:r>
              <a:rPr lang="en-US" altLang="ja-JP" sz="2800" dirty="0"/>
              <a:t>)</a:t>
            </a:r>
            <a:endParaRPr lang="ja-JP" altLang="en-US" dirty="0"/>
          </a:p>
        </p:txBody>
      </p:sp>
      <p:sp>
        <p:nvSpPr>
          <p:cNvPr id="4" name="テキスト ボックス 3"/>
          <p:cNvSpPr txBox="1"/>
          <p:nvPr/>
        </p:nvSpPr>
        <p:spPr>
          <a:xfrm>
            <a:off x="5879976" y="1196755"/>
            <a:ext cx="2304256" cy="787499"/>
          </a:xfrm>
          <a:prstGeom prst="rect">
            <a:avLst/>
          </a:prstGeom>
          <a:noFill/>
          <a:ln w="60325">
            <a:solidFill>
              <a:schemeClr val="tx1">
                <a:lumMod val="75000"/>
                <a:lumOff val="25000"/>
              </a:schemeClr>
            </a:solidFill>
          </a:ln>
        </p:spPr>
        <p:txBody>
          <a:bodyPr wrap="square" rtlCol="0" anchor="ctr" anchorCtr="0">
            <a:noAutofit/>
          </a:bodyPr>
          <a:lstStyle/>
          <a:p>
            <a:pPr algn="ctr"/>
            <a:r>
              <a:rPr kumimoji="1" lang="en-US" altLang="ja-JP" sz="4800" dirty="0"/>
              <a:t>13,882</a:t>
            </a:r>
            <a:endParaRPr lang="ja-JP" altLang="en-US" sz="66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9" name="テキスト ボックス 18"/>
          <p:cNvSpPr txBox="1"/>
          <p:nvPr/>
        </p:nvSpPr>
        <p:spPr>
          <a:xfrm>
            <a:off x="9120336" y="1196755"/>
            <a:ext cx="1080120" cy="787499"/>
          </a:xfrm>
          <a:prstGeom prst="rect">
            <a:avLst/>
          </a:prstGeom>
          <a:noFill/>
          <a:ln w="60325">
            <a:solidFill>
              <a:schemeClr val="tx1">
                <a:lumMod val="75000"/>
                <a:lumOff val="25000"/>
              </a:schemeClr>
            </a:solidFill>
          </a:ln>
        </p:spPr>
        <p:txBody>
          <a:bodyPr wrap="square" rtlCol="0" anchor="ctr" anchorCtr="0">
            <a:noAutofit/>
          </a:bodyPr>
          <a:lstStyle/>
          <a:p>
            <a:pPr algn="ctr"/>
            <a:r>
              <a:rPr kumimoji="1" lang="en-US" altLang="ja-JP" sz="4800" dirty="0"/>
              <a:t>19</a:t>
            </a:r>
            <a:endParaRPr lang="ja-JP" altLang="en-US" sz="66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24" name="テキスト ボックス 18"/>
          <p:cNvSpPr txBox="1">
            <a:spLocks noChangeArrowheads="1"/>
          </p:cNvSpPr>
          <p:nvPr/>
        </p:nvSpPr>
        <p:spPr bwMode="auto">
          <a:xfrm>
            <a:off x="1158887" y="2279198"/>
            <a:ext cx="2160239" cy="1149802"/>
          </a:xfrm>
          <a:prstGeom prst="rect">
            <a:avLst/>
          </a:prstGeom>
          <a:solidFill>
            <a:schemeClr val="bg1">
              <a:lumMod val="95000"/>
            </a:schemeClr>
          </a:solidFill>
          <a:ln w="38100">
            <a:noFill/>
            <a:miter lim="800000"/>
            <a:headEnd/>
            <a:tailEnd/>
          </a:ln>
        </p:spPr>
        <p:txBody>
          <a:bodyPr wrap="square" lIns="0" rIns="0">
            <a:spAutoFit/>
          </a:bodyPr>
          <a:lstStyle/>
          <a:p>
            <a:pPr algn="ctr">
              <a:lnSpc>
                <a:spcPct val="90000"/>
              </a:lnSpc>
            </a:pPr>
            <a:r>
              <a:rPr lang="ja-JP" altLang="en-US" sz="3200" b="1" dirty="0">
                <a:latin typeface="游ゴシック" panose="020B0400000000000000" pitchFamily="50" charset="-128"/>
                <a:ea typeface="游ゴシック" panose="020B0400000000000000" pitchFamily="50" charset="-128"/>
              </a:rPr>
              <a:t>全国平均</a:t>
            </a:r>
            <a:endParaRPr lang="en-US" altLang="ja-JP" sz="3200" b="1" dirty="0">
              <a:latin typeface="游ゴシック" panose="020B0400000000000000" pitchFamily="50" charset="-128"/>
              <a:ea typeface="游ゴシック" panose="020B0400000000000000" pitchFamily="50" charset="-128"/>
            </a:endParaRPr>
          </a:p>
          <a:p>
            <a:pPr algn="r">
              <a:lnSpc>
                <a:spcPct val="90000"/>
              </a:lnSpc>
            </a:pPr>
            <a:r>
              <a:rPr lang="en-US" altLang="ja-JP" sz="4400" b="1" dirty="0">
                <a:latin typeface="游ゴシック" panose="020B0400000000000000" pitchFamily="50" charset="-128"/>
                <a:ea typeface="游ゴシック" panose="020B0400000000000000" pitchFamily="50" charset="-128"/>
              </a:rPr>
              <a:t>16,960</a:t>
            </a:r>
            <a:r>
              <a:rPr lang="ja-JP" altLang="en-US" sz="2400" b="1" dirty="0">
                <a:latin typeface="游ゴシック" panose="020B0400000000000000" pitchFamily="50" charset="-128"/>
                <a:ea typeface="游ゴシック" panose="020B0400000000000000" pitchFamily="50" charset="-128"/>
              </a:rPr>
              <a:t>円</a:t>
            </a:r>
            <a:endParaRPr lang="ja-JP" altLang="en-US" sz="3600" b="1" dirty="0">
              <a:latin typeface="游ゴシック" panose="020B0400000000000000" pitchFamily="50" charset="-128"/>
              <a:ea typeface="游ゴシック" panose="020B0400000000000000" pitchFamily="50" charset="-128"/>
            </a:endParaRPr>
          </a:p>
        </p:txBody>
      </p:sp>
      <p:cxnSp>
        <p:nvCxnSpPr>
          <p:cNvPr id="25" name="直線コネクタ 24"/>
          <p:cNvCxnSpPr>
            <a:cxnSpLocks/>
          </p:cNvCxnSpPr>
          <p:nvPr/>
        </p:nvCxnSpPr>
        <p:spPr>
          <a:xfrm>
            <a:off x="2135560" y="3297440"/>
            <a:ext cx="0" cy="563608"/>
          </a:xfrm>
          <a:prstGeom prst="line">
            <a:avLst/>
          </a:prstGeom>
          <a:ln w="57150">
            <a:solidFill>
              <a:srgbClr val="81C343"/>
            </a:solidFill>
            <a:prstDash val="sysDot"/>
            <a:tailEnd type="stealth" w="lg" len="med"/>
          </a:ln>
        </p:spPr>
        <p:style>
          <a:lnRef idx="1">
            <a:schemeClr val="accent1"/>
          </a:lnRef>
          <a:fillRef idx="0">
            <a:schemeClr val="accent1"/>
          </a:fillRef>
          <a:effectRef idx="0">
            <a:schemeClr val="accent1"/>
          </a:effectRef>
          <a:fontRef idx="minor">
            <a:schemeClr val="tx1"/>
          </a:fontRef>
        </p:style>
      </p:cxnSp>
      <p:sp>
        <p:nvSpPr>
          <p:cNvPr id="5" name="タイトル 4"/>
          <p:cNvSpPr>
            <a:spLocks noGrp="1"/>
          </p:cNvSpPr>
          <p:nvPr>
            <p:ph type="title"/>
          </p:nvPr>
        </p:nvSpPr>
        <p:spPr/>
        <p:txBody>
          <a:bodyPr/>
          <a:lstStyle/>
          <a:p>
            <a:r>
              <a:rPr lang="ja-JP" altLang="en-US" dirty="0"/>
              <a:t>寄付実績</a:t>
            </a:r>
          </a:p>
        </p:txBody>
      </p:sp>
      <p:sp>
        <p:nvSpPr>
          <p:cNvPr id="11" name="下矢印 22">
            <a:extLst>
              <a:ext uri="{FF2B5EF4-FFF2-40B4-BE49-F238E27FC236}">
                <a16:creationId xmlns:a16="http://schemas.microsoft.com/office/drawing/2014/main" id="{FDB7E838-17EF-4349-8ED3-A37F35D4BD0D}"/>
              </a:ext>
            </a:extLst>
          </p:cNvPr>
          <p:cNvSpPr/>
          <p:nvPr/>
        </p:nvSpPr>
        <p:spPr>
          <a:xfrm>
            <a:off x="9397093" y="3579244"/>
            <a:ext cx="659345" cy="547688"/>
          </a:xfrm>
          <a:prstGeom prst="downArrow">
            <a:avLst>
              <a:gd name="adj1" fmla="val 52515"/>
              <a:gd name="adj2" fmla="val 59493"/>
            </a:avLst>
          </a:prstGeom>
          <a:solidFill>
            <a:srgbClr val="81C343"/>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四角形: 角を丸くする 12">
            <a:extLst>
              <a:ext uri="{FF2B5EF4-FFF2-40B4-BE49-F238E27FC236}">
                <a16:creationId xmlns:a16="http://schemas.microsoft.com/office/drawing/2014/main" id="{E1BC7B88-A93A-4D52-A9D8-DDE3B1A28E90}"/>
              </a:ext>
            </a:extLst>
          </p:cNvPr>
          <p:cNvSpPr/>
          <p:nvPr/>
        </p:nvSpPr>
        <p:spPr>
          <a:xfrm>
            <a:off x="4151784" y="294620"/>
            <a:ext cx="3312368" cy="68610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Yu Gothic UI" panose="020B0500000000000000" pitchFamily="50" charset="-128"/>
                <a:ea typeface="Yu Gothic UI" panose="020B0500000000000000" pitchFamily="50" charset="-128"/>
              </a:rPr>
              <a:t>個人平均寄付額 </a:t>
            </a:r>
          </a:p>
        </p:txBody>
      </p:sp>
      <p:sp>
        <p:nvSpPr>
          <p:cNvPr id="6" name="星: 5 pt 5">
            <a:extLst>
              <a:ext uri="{FF2B5EF4-FFF2-40B4-BE49-F238E27FC236}">
                <a16:creationId xmlns:a16="http://schemas.microsoft.com/office/drawing/2014/main" id="{746472A6-9914-71D7-9C95-4FF96E79EAD4}"/>
              </a:ext>
            </a:extLst>
          </p:cNvPr>
          <p:cNvSpPr/>
          <p:nvPr/>
        </p:nvSpPr>
        <p:spPr>
          <a:xfrm>
            <a:off x="4367808" y="2060848"/>
            <a:ext cx="360040" cy="360040"/>
          </a:xfrm>
          <a:prstGeom prst="star5">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Tree>
    <p:extLst>
      <p:ext uri="{BB962C8B-B14F-4D97-AF65-F5344CB8AC3E}">
        <p14:creationId xmlns:p14="http://schemas.microsoft.com/office/powerpoint/2010/main" val="283572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663357737"/>
              </p:ext>
            </p:extLst>
          </p:nvPr>
        </p:nvGraphicFramePr>
        <p:xfrm>
          <a:off x="911424" y="1808961"/>
          <a:ext cx="10369152" cy="4214634"/>
        </p:xfrm>
        <a:graphic>
          <a:graphicData uri="http://schemas.openxmlformats.org/drawingml/2006/table">
            <a:tbl>
              <a:tblPr firstRow="1" bandRow="1">
                <a:tableStyleId>{5940675A-B579-460E-94D1-54222C63F5DA}</a:tableStyleId>
              </a:tblPr>
              <a:tblGrid>
                <a:gridCol w="3781575">
                  <a:extLst>
                    <a:ext uri="{9D8B030D-6E8A-4147-A177-3AD203B41FA5}">
                      <a16:colId xmlns:a16="http://schemas.microsoft.com/office/drawing/2014/main" val="20000"/>
                    </a:ext>
                  </a:extLst>
                </a:gridCol>
                <a:gridCol w="3524098">
                  <a:extLst>
                    <a:ext uri="{9D8B030D-6E8A-4147-A177-3AD203B41FA5}">
                      <a16:colId xmlns:a16="http://schemas.microsoft.com/office/drawing/2014/main" val="20001"/>
                    </a:ext>
                  </a:extLst>
                </a:gridCol>
                <a:gridCol w="3063479">
                  <a:extLst>
                    <a:ext uri="{9D8B030D-6E8A-4147-A177-3AD203B41FA5}">
                      <a16:colId xmlns:a16="http://schemas.microsoft.com/office/drawing/2014/main" val="20002"/>
                    </a:ext>
                  </a:extLst>
                </a:gridCol>
              </a:tblGrid>
              <a:tr h="935434">
                <a:tc>
                  <a:txBody>
                    <a:bodyPr/>
                    <a:lstStyle/>
                    <a:p>
                      <a:endParaRPr kumimoji="1" lang="ja-JP" altLang="en-US" dirty="0">
                        <a:latin typeface="+mj-ea"/>
                        <a:ea typeface="+mj-ea"/>
                      </a:endParaRPr>
                    </a:p>
                  </a:txBody>
                  <a:tcP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3600" b="1" dirty="0">
                          <a:latin typeface="+mj-ea"/>
                          <a:ea typeface="+mj-ea"/>
                          <a:cs typeface="Meiryo UI" panose="020B0604030504040204" pitchFamily="50" charset="-128"/>
                        </a:rPr>
                        <a:t>当地区</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3600" b="1" dirty="0">
                          <a:latin typeface="+mj-ea"/>
                          <a:ea typeface="+mj-ea"/>
                          <a:cs typeface="Meiryo UI" panose="020B0604030504040204" pitchFamily="50" charset="-128"/>
                        </a:rPr>
                        <a:t>全国平均</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022380">
                <a:tc>
                  <a:txBody>
                    <a:bodyPr/>
                    <a:lstStyle/>
                    <a:p>
                      <a:pPr marL="273050" indent="-273050">
                        <a:lnSpc>
                          <a:spcPts val="4500"/>
                        </a:lnSpc>
                        <a:spcBef>
                          <a:spcPts val="1200"/>
                        </a:spcBef>
                      </a:pPr>
                      <a:r>
                        <a:rPr kumimoji="1" lang="ja-JP" altLang="en-US" sz="4000" b="1" dirty="0">
                          <a:latin typeface="+mj-ea"/>
                          <a:ea typeface="+mj-ea"/>
                          <a:cs typeface="Meiryo UI" panose="020B0604030504040204" pitchFamily="50" charset="-128"/>
                        </a:rPr>
                        <a:t>個人平均</a:t>
                      </a:r>
                      <a:br>
                        <a:rPr kumimoji="1" lang="en-US" altLang="ja-JP" sz="4000" b="1" dirty="0">
                          <a:latin typeface="+mj-ea"/>
                          <a:ea typeface="+mj-ea"/>
                          <a:cs typeface="Meiryo UI" panose="020B0604030504040204" pitchFamily="50" charset="-128"/>
                        </a:rPr>
                      </a:br>
                      <a:r>
                        <a:rPr kumimoji="1" lang="ja-JP" altLang="en-US" sz="4000" b="1" dirty="0">
                          <a:latin typeface="+mj-ea"/>
                          <a:ea typeface="+mj-ea"/>
                          <a:cs typeface="Meiryo UI" panose="020B0604030504040204" pitchFamily="50" charset="-128"/>
                        </a:rPr>
                        <a:t>　　</a:t>
                      </a:r>
                      <a:r>
                        <a:rPr kumimoji="1" lang="ja-JP" altLang="en-US" sz="4000" b="1" baseline="0" dirty="0">
                          <a:latin typeface="+mj-ea"/>
                          <a:ea typeface="+mj-ea"/>
                          <a:cs typeface="Meiryo UI" panose="020B0604030504040204" pitchFamily="50" charset="-128"/>
                        </a:rPr>
                        <a:t> </a:t>
                      </a:r>
                      <a:r>
                        <a:rPr kumimoji="1" lang="ja-JP" altLang="en-US" sz="4000" b="1" dirty="0">
                          <a:latin typeface="+mj-ea"/>
                          <a:ea typeface="+mj-ea"/>
                          <a:cs typeface="Meiryo UI" panose="020B0604030504040204" pitchFamily="50" charset="-128"/>
                        </a:rPr>
                        <a:t>寄付額</a:t>
                      </a:r>
                      <a:endParaRPr kumimoji="1" lang="ja-JP" altLang="en-US" sz="3000" b="1" dirty="0">
                        <a:latin typeface="+mj-ea"/>
                        <a:ea typeface="+mj-ea"/>
                        <a:cs typeface="Meiryo UI" panose="020B0604030504040204" pitchFamily="50" charset="-128"/>
                      </a:endParaRP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r"/>
                      <a:r>
                        <a:rPr kumimoji="1" lang="en-US" altLang="ja-JP" sz="5400" b="1" kern="1200" dirty="0">
                          <a:solidFill>
                            <a:schemeClr val="tx1"/>
                          </a:solidFill>
                          <a:latin typeface="+mj-ea"/>
                          <a:ea typeface="+mj-ea"/>
                          <a:cs typeface="Meiryo UI" panose="020B0604030504040204" pitchFamily="50" charset="-128"/>
                        </a:rPr>
                        <a:t>13,882</a:t>
                      </a:r>
                      <a:r>
                        <a:rPr kumimoji="1" lang="ja-JP" altLang="en-US" sz="5400" b="1" kern="1200" dirty="0">
                          <a:solidFill>
                            <a:schemeClr val="tx1"/>
                          </a:solidFill>
                          <a:latin typeface="+mj-ea"/>
                          <a:ea typeface="+mj-ea"/>
                          <a:cs typeface="Meiryo UI" panose="020B0604030504040204" pitchFamily="50" charset="-128"/>
                        </a:rPr>
                        <a:t>円</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a:r>
                        <a:rPr kumimoji="1" lang="en-US" altLang="ja-JP" sz="5400" b="1" kern="1200" dirty="0">
                          <a:solidFill>
                            <a:schemeClr val="tx1"/>
                          </a:solidFill>
                          <a:latin typeface="+mj-ea"/>
                          <a:ea typeface="+mj-ea"/>
                          <a:cs typeface="Meiryo UI" panose="020B0604030504040204" pitchFamily="50" charset="-128"/>
                        </a:rPr>
                        <a:t>16,960</a:t>
                      </a:r>
                      <a:r>
                        <a:rPr kumimoji="1" lang="ja-JP" altLang="en-US" sz="3200" b="1" kern="1200" dirty="0">
                          <a:solidFill>
                            <a:schemeClr val="tx1"/>
                          </a:solidFill>
                          <a:latin typeface="+mj-ea"/>
                          <a:ea typeface="+mj-ea"/>
                          <a:cs typeface="Meiryo UI" panose="020B0604030504040204" pitchFamily="50" charset="-128"/>
                        </a:rPr>
                        <a:t>円</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22380">
                <a:tc>
                  <a:txBody>
                    <a:bodyPr/>
                    <a:lstStyle/>
                    <a:p>
                      <a:r>
                        <a:rPr kumimoji="1" lang="ja-JP" altLang="en-US" sz="4000" b="1" dirty="0">
                          <a:latin typeface="+mj-ea"/>
                          <a:ea typeface="+mj-ea"/>
                          <a:cs typeface="Meiryo UI" panose="020B0604030504040204" pitchFamily="50" charset="-128"/>
                        </a:rPr>
                        <a:t>　 普通寄付金</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r"/>
                      <a:r>
                        <a:rPr kumimoji="1" lang="en-US" altLang="ja-JP" sz="5400" b="1" dirty="0">
                          <a:latin typeface="+mj-ea"/>
                          <a:ea typeface="+mj-ea"/>
                          <a:cs typeface="Meiryo UI" panose="020B0604030504040204" pitchFamily="50" charset="-128"/>
                        </a:rPr>
                        <a:t>5,111</a:t>
                      </a:r>
                      <a:r>
                        <a:rPr kumimoji="1" lang="ja-JP" altLang="en-US" sz="5400" b="1" dirty="0">
                          <a:latin typeface="+mj-ea"/>
                          <a:ea typeface="+mj-ea"/>
                          <a:cs typeface="Meiryo UI" panose="020B0604030504040204" pitchFamily="50" charset="-128"/>
                        </a:rPr>
                        <a:t>円</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a:r>
                        <a:rPr kumimoji="1" lang="en-US" altLang="ja-JP" sz="5400" b="1" dirty="0">
                          <a:latin typeface="+mj-ea"/>
                          <a:ea typeface="+mj-ea"/>
                          <a:cs typeface="Meiryo UI" panose="020B0604030504040204" pitchFamily="50" charset="-128"/>
                        </a:rPr>
                        <a:t>4,884</a:t>
                      </a:r>
                      <a:r>
                        <a:rPr kumimoji="1" lang="ja-JP" altLang="en-US" sz="3200" b="1" dirty="0">
                          <a:latin typeface="+mj-ea"/>
                          <a:ea typeface="+mj-ea"/>
                          <a:cs typeface="Meiryo UI" panose="020B0604030504040204" pitchFamily="50" charset="-128"/>
                        </a:rPr>
                        <a:t>円</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22380">
                <a:tc>
                  <a:txBody>
                    <a:bodyPr/>
                    <a:lstStyle/>
                    <a:p>
                      <a:r>
                        <a:rPr kumimoji="1" lang="ja-JP" altLang="en-US" sz="4000" b="1" dirty="0">
                          <a:latin typeface="+mj-ea"/>
                          <a:ea typeface="+mj-ea"/>
                          <a:cs typeface="Meiryo UI" panose="020B0604030504040204" pitchFamily="50" charset="-128"/>
                        </a:rPr>
                        <a:t>　 特別寄付金</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r"/>
                      <a:r>
                        <a:rPr kumimoji="1" lang="en-US" altLang="ja-JP" sz="5400" b="1" dirty="0">
                          <a:latin typeface="+mj-ea"/>
                          <a:ea typeface="+mj-ea"/>
                          <a:cs typeface="Meiryo UI" panose="020B0604030504040204" pitchFamily="50" charset="-128"/>
                        </a:rPr>
                        <a:t>8,772</a:t>
                      </a:r>
                      <a:r>
                        <a:rPr kumimoji="1" lang="ja-JP" altLang="en-US" sz="5400" b="1" dirty="0">
                          <a:latin typeface="+mj-ea"/>
                          <a:ea typeface="+mj-ea"/>
                          <a:cs typeface="Meiryo UI" panose="020B0604030504040204" pitchFamily="50" charset="-128"/>
                        </a:rPr>
                        <a:t>円</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a:r>
                        <a:rPr kumimoji="1" lang="en-US" altLang="ja-JP" sz="5400" b="1" kern="1200" dirty="0">
                          <a:solidFill>
                            <a:schemeClr val="tx1"/>
                          </a:solidFill>
                          <a:latin typeface="+mj-ea"/>
                          <a:ea typeface="+mj-ea"/>
                          <a:cs typeface="Meiryo UI" panose="020B0604030504040204" pitchFamily="50" charset="-128"/>
                        </a:rPr>
                        <a:t>12,076</a:t>
                      </a:r>
                      <a:r>
                        <a:rPr kumimoji="1" lang="ja-JP" altLang="en-US" sz="3200" b="1" dirty="0">
                          <a:latin typeface="+mj-ea"/>
                          <a:ea typeface="+mj-ea"/>
                          <a:cs typeface="Meiryo UI" panose="020B0604030504040204" pitchFamily="50" charset="-128"/>
                        </a:rPr>
                        <a:t>円</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タイトル 1"/>
          <p:cNvSpPr>
            <a:spLocks noGrp="1"/>
          </p:cNvSpPr>
          <p:nvPr>
            <p:ph type="title"/>
          </p:nvPr>
        </p:nvSpPr>
        <p:spPr/>
        <p:txBody>
          <a:bodyPr/>
          <a:lstStyle/>
          <a:p>
            <a:r>
              <a:rPr lang="ja-JP" altLang="en-US" dirty="0"/>
              <a:t>寄付実績</a:t>
            </a:r>
          </a:p>
        </p:txBody>
      </p:sp>
      <p:sp>
        <p:nvSpPr>
          <p:cNvPr id="10" name="正方形/長方形 9">
            <a:extLst>
              <a:ext uri="{FF2B5EF4-FFF2-40B4-BE49-F238E27FC236}">
                <a16:creationId xmlns:a16="http://schemas.microsoft.com/office/drawing/2014/main" id="{BA6E92D3-5FC6-413D-8351-84B3312877D2}"/>
              </a:ext>
            </a:extLst>
          </p:cNvPr>
          <p:cNvSpPr/>
          <p:nvPr/>
        </p:nvSpPr>
        <p:spPr>
          <a:xfrm>
            <a:off x="4655840" y="1756612"/>
            <a:ext cx="3600400" cy="4319335"/>
          </a:xfrm>
          <a:prstGeom prst="rect">
            <a:avLst/>
          </a:prstGeom>
          <a:noFill/>
          <a:ln w="952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四角形: 角を丸くする 2">
            <a:extLst>
              <a:ext uri="{FF2B5EF4-FFF2-40B4-BE49-F238E27FC236}">
                <a16:creationId xmlns:a16="http://schemas.microsoft.com/office/drawing/2014/main" id="{CA3A2609-C67B-6E1C-1B81-C477D2B02D0D}"/>
              </a:ext>
            </a:extLst>
          </p:cNvPr>
          <p:cNvSpPr/>
          <p:nvPr/>
        </p:nvSpPr>
        <p:spPr>
          <a:xfrm>
            <a:off x="4151784" y="294620"/>
            <a:ext cx="3312368" cy="68610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Yu Gothic UI" panose="020B0500000000000000" pitchFamily="50" charset="-128"/>
                <a:ea typeface="Yu Gothic UI" panose="020B0500000000000000" pitchFamily="50" charset="-128"/>
              </a:rPr>
              <a:t>個人平均寄付額 </a:t>
            </a:r>
          </a:p>
        </p:txBody>
      </p:sp>
    </p:spTree>
    <p:extLst>
      <p:ext uri="{BB962C8B-B14F-4D97-AF65-F5344CB8AC3E}">
        <p14:creationId xmlns:p14="http://schemas.microsoft.com/office/powerpoint/2010/main" val="332183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E44D0E0-3835-CA1F-241C-A283A3003587}"/>
              </a:ext>
            </a:extLst>
          </p:cNvPr>
          <p:cNvSpPr/>
          <p:nvPr/>
        </p:nvSpPr>
        <p:spPr>
          <a:xfrm>
            <a:off x="1991544" y="1772816"/>
            <a:ext cx="2664296" cy="2952328"/>
          </a:xfrm>
          <a:prstGeom prst="rect">
            <a:avLst/>
          </a:prstGeom>
          <a:solidFill>
            <a:srgbClr val="F5FCE3"/>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2" name="タイトル 1">
            <a:extLst>
              <a:ext uri="{FF2B5EF4-FFF2-40B4-BE49-F238E27FC236}">
                <a16:creationId xmlns:a16="http://schemas.microsoft.com/office/drawing/2014/main" id="{0498CED0-ED2E-73BC-21D9-4D8AA30693D3}"/>
              </a:ext>
            </a:extLst>
          </p:cNvPr>
          <p:cNvSpPr>
            <a:spLocks noGrp="1"/>
          </p:cNvSpPr>
          <p:nvPr>
            <p:ph type="title"/>
          </p:nvPr>
        </p:nvSpPr>
        <p:spPr/>
        <p:txBody>
          <a:bodyPr/>
          <a:lstStyle/>
          <a:p>
            <a:r>
              <a:rPr lang="en-US" altLang="ja-JP" sz="16600" dirty="0">
                <a:latin typeface="Bahnschrift SemiBold SemiConden" panose="020B0502040204020203" pitchFamily="34" charset="0"/>
              </a:rPr>
              <a:t>01</a:t>
            </a:r>
            <a:endParaRPr lang="ja-JP" altLang="en-US" sz="16600" dirty="0">
              <a:latin typeface="Bahnschrift SemiBold SemiConden" panose="020B0502040204020203" pitchFamily="34" charset="0"/>
            </a:endParaRPr>
          </a:p>
        </p:txBody>
      </p:sp>
      <p:sp>
        <p:nvSpPr>
          <p:cNvPr id="3" name="テキスト プレースホルダー 2">
            <a:extLst>
              <a:ext uri="{FF2B5EF4-FFF2-40B4-BE49-F238E27FC236}">
                <a16:creationId xmlns:a16="http://schemas.microsoft.com/office/drawing/2014/main" id="{F58C2DEC-CC64-0FAC-D7F3-D729EEFC116C}"/>
              </a:ext>
            </a:extLst>
          </p:cNvPr>
          <p:cNvSpPr>
            <a:spLocks noGrp="1"/>
          </p:cNvSpPr>
          <p:nvPr>
            <p:ph type="body" sz="quarter" idx="10"/>
          </p:nvPr>
        </p:nvSpPr>
        <p:spPr>
          <a:xfrm>
            <a:off x="5087888" y="1781738"/>
            <a:ext cx="5616624" cy="2857407"/>
          </a:xfrm>
        </p:spPr>
        <p:txBody>
          <a:bodyPr/>
          <a:lstStyle/>
          <a:p>
            <a:r>
              <a:rPr lang="ja-JP" altLang="en-US" dirty="0"/>
              <a:t>米山記念奨学事業とは？</a:t>
            </a:r>
          </a:p>
        </p:txBody>
      </p:sp>
    </p:spTree>
    <p:extLst>
      <p:ext uri="{BB962C8B-B14F-4D97-AF65-F5344CB8AC3E}">
        <p14:creationId xmlns:p14="http://schemas.microsoft.com/office/powerpoint/2010/main" val="2054849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3B2F672F-838A-4F87-927C-AD17E11742CD}"/>
              </a:ext>
            </a:extLst>
          </p:cNvPr>
          <p:cNvGraphicFramePr/>
          <p:nvPr>
            <p:extLst>
              <p:ext uri="{D42A27DB-BD31-4B8C-83A1-F6EECF244321}">
                <p14:modId xmlns:p14="http://schemas.microsoft.com/office/powerpoint/2010/main" val="2530141787"/>
              </p:ext>
            </p:extLst>
          </p:nvPr>
        </p:nvGraphicFramePr>
        <p:xfrm>
          <a:off x="610277" y="707309"/>
          <a:ext cx="11606403" cy="6072088"/>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B686FF02-F4D4-4BF8-A800-10836B112617}"/>
              </a:ext>
            </a:extLst>
          </p:cNvPr>
          <p:cNvSpPr txBox="1"/>
          <p:nvPr/>
        </p:nvSpPr>
        <p:spPr>
          <a:xfrm>
            <a:off x="8184232" y="1227666"/>
            <a:ext cx="1512168" cy="787499"/>
          </a:xfrm>
          <a:prstGeom prst="rect">
            <a:avLst/>
          </a:prstGeom>
          <a:solidFill>
            <a:schemeClr val="bg1">
              <a:lumMod val="95000"/>
            </a:schemeClr>
          </a:solidFill>
          <a:ln w="60325">
            <a:solidFill>
              <a:schemeClr val="tx1">
                <a:lumMod val="75000"/>
                <a:lumOff val="25000"/>
              </a:schemeClr>
            </a:solidFill>
          </a:ln>
        </p:spPr>
        <p:txBody>
          <a:bodyPr wrap="square" rtlCol="0" anchor="ctr" anchorCtr="0">
            <a:noAutofit/>
          </a:bodyPr>
          <a:lstStyle/>
          <a:p>
            <a:pPr algn="ctr"/>
            <a:endParaRPr lang="ja-JP" altLang="en-US" sz="48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7" name="タイトル 6">
            <a:extLst>
              <a:ext uri="{FF2B5EF4-FFF2-40B4-BE49-F238E27FC236}">
                <a16:creationId xmlns:a16="http://schemas.microsoft.com/office/drawing/2014/main" id="{1424D764-DEF3-4DDF-BE3B-D0B88F9EEE5A}"/>
              </a:ext>
            </a:extLst>
          </p:cNvPr>
          <p:cNvSpPr>
            <a:spLocks noGrp="1"/>
          </p:cNvSpPr>
          <p:nvPr>
            <p:ph type="title"/>
          </p:nvPr>
        </p:nvSpPr>
        <p:spPr/>
        <p:txBody>
          <a:bodyPr/>
          <a:lstStyle/>
          <a:p>
            <a:r>
              <a:rPr lang="ja-JP" altLang="en-US" dirty="0"/>
              <a:t>寄付実績</a:t>
            </a:r>
          </a:p>
        </p:txBody>
      </p:sp>
      <p:sp>
        <p:nvSpPr>
          <p:cNvPr id="3" name="コンテンツ プレースホルダー 2"/>
          <p:cNvSpPr>
            <a:spLocks noGrp="1"/>
          </p:cNvSpPr>
          <p:nvPr>
            <p:ph idx="1"/>
          </p:nvPr>
        </p:nvSpPr>
        <p:spPr>
          <a:xfrm>
            <a:off x="739108" y="1393418"/>
            <a:ext cx="11045524" cy="1243494"/>
          </a:xfrm>
          <a:noFill/>
        </p:spPr>
        <p:txBody>
          <a:bodyPr>
            <a:normAutofit fontScale="92500" lnSpcReduction="10000"/>
          </a:bodyPr>
          <a:lstStyle/>
          <a:p>
            <a:pPr>
              <a:lnSpc>
                <a:spcPct val="95000"/>
              </a:lnSpc>
              <a:spcBef>
                <a:spcPts val="40"/>
              </a:spcBef>
            </a:pPr>
            <a:r>
              <a:rPr lang="ja-JP" altLang="en-US" sz="5200" dirty="0"/>
              <a:t>全国平均 </a:t>
            </a:r>
            <a:r>
              <a:rPr lang="en-US" altLang="ja-JP" sz="5200" dirty="0"/>
              <a:t>47.3</a:t>
            </a:r>
            <a:r>
              <a:rPr lang="ja-JP" altLang="en-US" sz="5200" dirty="0"/>
              <a:t>％　当地区　</a:t>
            </a:r>
            <a:r>
              <a:rPr lang="en-US" altLang="ja-JP" sz="5200" dirty="0"/>
              <a:t>39.9</a:t>
            </a:r>
            <a:r>
              <a:rPr lang="ja-JP" altLang="en-US" sz="3500" dirty="0"/>
              <a:t>　</a:t>
            </a:r>
            <a:r>
              <a:rPr lang="ja-JP" altLang="en-US" sz="5200" dirty="0"/>
              <a:t>％</a:t>
            </a:r>
            <a:br>
              <a:rPr lang="en-US" altLang="ja-JP" sz="5200" dirty="0"/>
            </a:br>
            <a:r>
              <a:rPr lang="ja-JP" altLang="en-US" sz="3500" spc="0" dirty="0"/>
              <a:t>最大 </a:t>
            </a:r>
            <a:r>
              <a:rPr lang="en-US" altLang="ja-JP" sz="3500" spc="0" dirty="0"/>
              <a:t>84.2</a:t>
            </a:r>
            <a:r>
              <a:rPr lang="ja-JP" altLang="en-US" sz="3000" spc="0" dirty="0"/>
              <a:t>％</a:t>
            </a:r>
            <a:r>
              <a:rPr lang="en-US" altLang="ja-JP" sz="3500" spc="0" dirty="0"/>
              <a:t>(2650)</a:t>
            </a:r>
            <a:r>
              <a:rPr lang="ja-JP" altLang="en-US" sz="3500" spc="0" dirty="0"/>
              <a:t>、最小 </a:t>
            </a:r>
            <a:r>
              <a:rPr lang="en-US" altLang="ja-JP" sz="3500" spc="0" dirty="0"/>
              <a:t>17.2</a:t>
            </a:r>
            <a:r>
              <a:rPr lang="ja-JP" altLang="en-US" sz="3000" spc="0" dirty="0"/>
              <a:t>％</a:t>
            </a:r>
            <a:r>
              <a:rPr lang="en-US" altLang="ja-JP" sz="3500" spc="0" dirty="0"/>
              <a:t>(2740)</a:t>
            </a:r>
            <a:endParaRPr lang="ja-JP" altLang="en-US" spc="0" dirty="0"/>
          </a:p>
        </p:txBody>
      </p:sp>
      <p:sp>
        <p:nvSpPr>
          <p:cNvPr id="8" name="下矢印 22">
            <a:extLst>
              <a:ext uri="{FF2B5EF4-FFF2-40B4-BE49-F238E27FC236}">
                <a16:creationId xmlns:a16="http://schemas.microsoft.com/office/drawing/2014/main" id="{594D63D3-3442-48CC-91AF-BC115D8D4432}"/>
              </a:ext>
            </a:extLst>
          </p:cNvPr>
          <p:cNvSpPr/>
          <p:nvPr/>
        </p:nvSpPr>
        <p:spPr>
          <a:xfrm>
            <a:off x="6907526" y="2636912"/>
            <a:ext cx="556626" cy="688903"/>
          </a:xfrm>
          <a:prstGeom prst="downArrow">
            <a:avLst>
              <a:gd name="adj1" fmla="val 52515"/>
              <a:gd name="adj2" fmla="val 59493"/>
            </a:avLst>
          </a:prstGeom>
          <a:solidFill>
            <a:srgbClr val="81C343"/>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dirty="0"/>
          </a:p>
        </p:txBody>
      </p:sp>
      <p:sp>
        <p:nvSpPr>
          <p:cNvPr id="4" name="四角形: 角を丸くする 3">
            <a:extLst>
              <a:ext uri="{FF2B5EF4-FFF2-40B4-BE49-F238E27FC236}">
                <a16:creationId xmlns:a16="http://schemas.microsoft.com/office/drawing/2014/main" id="{37E63D38-2649-79E6-4B33-82A8131F4E72}"/>
              </a:ext>
            </a:extLst>
          </p:cNvPr>
          <p:cNvSpPr/>
          <p:nvPr/>
        </p:nvSpPr>
        <p:spPr>
          <a:xfrm>
            <a:off x="4151784" y="294620"/>
            <a:ext cx="3312368" cy="68610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Yu Gothic UI" panose="020B0500000000000000" pitchFamily="50" charset="-128"/>
                <a:ea typeface="Yu Gothic UI" panose="020B0500000000000000" pitchFamily="50" charset="-128"/>
              </a:rPr>
              <a:t>特別寄付者割合</a:t>
            </a:r>
          </a:p>
        </p:txBody>
      </p:sp>
    </p:spTree>
    <p:extLst>
      <p:ext uri="{BB962C8B-B14F-4D97-AF65-F5344CB8AC3E}">
        <p14:creationId xmlns:p14="http://schemas.microsoft.com/office/powerpoint/2010/main" val="2394076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E44D0E0-3835-CA1F-241C-A283A3003587}"/>
              </a:ext>
            </a:extLst>
          </p:cNvPr>
          <p:cNvSpPr/>
          <p:nvPr/>
        </p:nvSpPr>
        <p:spPr>
          <a:xfrm>
            <a:off x="1991544" y="1772816"/>
            <a:ext cx="2664296" cy="2952328"/>
          </a:xfrm>
          <a:prstGeom prst="rect">
            <a:avLst/>
          </a:prstGeom>
          <a:solidFill>
            <a:srgbClr val="F5FCE3"/>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2" name="タイトル 1">
            <a:extLst>
              <a:ext uri="{FF2B5EF4-FFF2-40B4-BE49-F238E27FC236}">
                <a16:creationId xmlns:a16="http://schemas.microsoft.com/office/drawing/2014/main" id="{0498CED0-ED2E-73BC-21D9-4D8AA30693D3}"/>
              </a:ext>
            </a:extLst>
          </p:cNvPr>
          <p:cNvSpPr>
            <a:spLocks noGrp="1"/>
          </p:cNvSpPr>
          <p:nvPr>
            <p:ph type="title"/>
          </p:nvPr>
        </p:nvSpPr>
        <p:spPr/>
        <p:txBody>
          <a:bodyPr/>
          <a:lstStyle/>
          <a:p>
            <a:r>
              <a:rPr lang="en-US" altLang="ja-JP" sz="16600" dirty="0">
                <a:latin typeface="Bahnschrift SemiBold SemiConden" panose="020B0502040204020203" pitchFamily="34" charset="0"/>
              </a:rPr>
              <a:t>04</a:t>
            </a:r>
            <a:endParaRPr lang="ja-JP" altLang="en-US" sz="16600" dirty="0">
              <a:latin typeface="Bahnschrift SemiBold SemiConden" panose="020B0502040204020203" pitchFamily="34" charset="0"/>
            </a:endParaRPr>
          </a:p>
        </p:txBody>
      </p:sp>
      <p:sp>
        <p:nvSpPr>
          <p:cNvPr id="3" name="テキスト プレースホルダー 2">
            <a:extLst>
              <a:ext uri="{FF2B5EF4-FFF2-40B4-BE49-F238E27FC236}">
                <a16:creationId xmlns:a16="http://schemas.microsoft.com/office/drawing/2014/main" id="{F58C2DEC-CC64-0FAC-D7F3-D729EEFC116C}"/>
              </a:ext>
            </a:extLst>
          </p:cNvPr>
          <p:cNvSpPr>
            <a:spLocks noGrp="1"/>
          </p:cNvSpPr>
          <p:nvPr>
            <p:ph type="body" sz="quarter" idx="10"/>
          </p:nvPr>
        </p:nvSpPr>
        <p:spPr>
          <a:xfrm>
            <a:off x="5087888" y="1781738"/>
            <a:ext cx="5616624" cy="2857407"/>
          </a:xfrm>
        </p:spPr>
        <p:txBody>
          <a:bodyPr/>
          <a:lstStyle/>
          <a:p>
            <a:r>
              <a:rPr lang="ja-JP" altLang="en-US" dirty="0"/>
              <a:t>巣立った</a:t>
            </a:r>
            <a:br>
              <a:rPr lang="en-US" altLang="ja-JP" dirty="0"/>
            </a:br>
            <a:r>
              <a:rPr lang="ja-JP" altLang="en-US" dirty="0"/>
              <a:t>米山奨学生</a:t>
            </a:r>
          </a:p>
        </p:txBody>
      </p:sp>
    </p:spTree>
    <p:extLst>
      <p:ext uri="{BB962C8B-B14F-4D97-AF65-F5344CB8AC3E}">
        <p14:creationId xmlns:p14="http://schemas.microsoft.com/office/powerpoint/2010/main" val="957072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descr="マップ&#10;&#10;自動的に生成された説明">
            <a:extLst>
              <a:ext uri="{FF2B5EF4-FFF2-40B4-BE49-F238E27FC236}">
                <a16:creationId xmlns:a16="http://schemas.microsoft.com/office/drawing/2014/main" id="{37212537-0231-D2B5-318F-E3EB4831A17A}"/>
              </a:ext>
            </a:extLst>
          </p:cNvPr>
          <p:cNvPicPr>
            <a:picLocks noGrp="1" noRot="1" noChangeAspect="1" noMove="1" noResize="1" noEditPoints="1" noAdjustHandles="1" noChangeArrowheads="1" noChangeShapeType="1" noCrop="1"/>
          </p:cNvPicPr>
          <p:nvPr>
            <p:ph idx="1"/>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1279"/>
            <a:ext cx="12194273" cy="6859279"/>
          </a:xfrm>
        </p:spPr>
      </p:pic>
      <p:pic>
        <p:nvPicPr>
          <p:cNvPr id="13" name="グラフィックス 12" descr="マーカー 単色塗りつぶし">
            <a:extLst>
              <a:ext uri="{FF2B5EF4-FFF2-40B4-BE49-F238E27FC236}">
                <a16:creationId xmlns:a16="http://schemas.microsoft.com/office/drawing/2014/main" id="{C1EE775E-CFA9-5001-A0E0-F0D46A94C0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8929" y="2245060"/>
            <a:ext cx="1033264" cy="914400"/>
          </a:xfrm>
          <a:prstGeom prst="rect">
            <a:avLst/>
          </a:prstGeom>
          <a:effectLst>
            <a:outerShdw blurRad="50800" dist="38100" dir="2700000" algn="tl" rotWithShape="0">
              <a:prstClr val="black">
                <a:alpha val="40000"/>
              </a:prstClr>
            </a:outerShdw>
          </a:effectLst>
        </p:spPr>
      </p:pic>
      <p:pic>
        <p:nvPicPr>
          <p:cNvPr id="14" name="グラフィックス 13" descr="マーカー 単色塗りつぶし">
            <a:extLst>
              <a:ext uri="{FF2B5EF4-FFF2-40B4-BE49-F238E27FC236}">
                <a16:creationId xmlns:a16="http://schemas.microsoft.com/office/drawing/2014/main" id="{6EAA4D7E-530F-DE05-81A6-FC06E6557D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3248" y="2944141"/>
            <a:ext cx="1033264" cy="914400"/>
          </a:xfrm>
          <a:prstGeom prst="rect">
            <a:avLst/>
          </a:prstGeom>
          <a:effectLst>
            <a:outerShdw blurRad="50800" dist="38100" dir="2700000" algn="tl" rotWithShape="0">
              <a:prstClr val="black">
                <a:alpha val="40000"/>
              </a:prstClr>
            </a:outerShdw>
          </a:effectLst>
        </p:spPr>
      </p:pic>
      <p:pic>
        <p:nvPicPr>
          <p:cNvPr id="15" name="グラフィックス 14" descr="マーカー 単色塗りつぶし">
            <a:extLst>
              <a:ext uri="{FF2B5EF4-FFF2-40B4-BE49-F238E27FC236}">
                <a16:creationId xmlns:a16="http://schemas.microsoft.com/office/drawing/2014/main" id="{2E7AF072-4DA7-A1E9-BAE3-83FBC4B696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7095" y="4127376"/>
            <a:ext cx="1033264" cy="914400"/>
          </a:xfrm>
          <a:prstGeom prst="rect">
            <a:avLst/>
          </a:prstGeom>
          <a:effectLst>
            <a:outerShdw blurRad="50800" dist="38100" dir="2700000" algn="tl" rotWithShape="0">
              <a:prstClr val="black">
                <a:alpha val="40000"/>
              </a:prstClr>
            </a:outerShdw>
          </a:effectLst>
        </p:spPr>
      </p:pic>
      <p:pic>
        <p:nvPicPr>
          <p:cNvPr id="16" name="グラフィックス 15" descr="マーカー 単色塗りつぶし">
            <a:extLst>
              <a:ext uri="{FF2B5EF4-FFF2-40B4-BE49-F238E27FC236}">
                <a16:creationId xmlns:a16="http://schemas.microsoft.com/office/drawing/2014/main" id="{070871FF-D4E2-D12C-2F7F-B220076DDE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8880" y="5005568"/>
            <a:ext cx="1033264" cy="914400"/>
          </a:xfrm>
          <a:prstGeom prst="rect">
            <a:avLst/>
          </a:prstGeom>
          <a:effectLst>
            <a:outerShdw blurRad="50800" dist="38100" dir="2700000" algn="tl" rotWithShape="0">
              <a:prstClr val="black">
                <a:alpha val="40000"/>
              </a:prstClr>
            </a:outerShdw>
          </a:effectLst>
        </p:spPr>
      </p:pic>
      <p:pic>
        <p:nvPicPr>
          <p:cNvPr id="17" name="グラフィックス 16" descr="マーカー 単色塗りつぶし">
            <a:extLst>
              <a:ext uri="{FF2B5EF4-FFF2-40B4-BE49-F238E27FC236}">
                <a16:creationId xmlns:a16="http://schemas.microsoft.com/office/drawing/2014/main" id="{E79F8A19-F66C-C3C2-8F54-D72A5AB062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21642" y="4814073"/>
            <a:ext cx="1033264" cy="914400"/>
          </a:xfrm>
          <a:prstGeom prst="rect">
            <a:avLst/>
          </a:prstGeom>
          <a:effectLst>
            <a:outerShdw blurRad="50800" dist="38100" dir="2700000" algn="tl" rotWithShape="0">
              <a:prstClr val="black">
                <a:alpha val="40000"/>
              </a:prstClr>
            </a:outerShdw>
          </a:effectLst>
        </p:spPr>
      </p:pic>
      <p:pic>
        <p:nvPicPr>
          <p:cNvPr id="18" name="グラフィックス 17" descr="マーカー 単色塗りつぶし">
            <a:extLst>
              <a:ext uri="{FF2B5EF4-FFF2-40B4-BE49-F238E27FC236}">
                <a16:creationId xmlns:a16="http://schemas.microsoft.com/office/drawing/2014/main" id="{D7D016E0-4618-2D5F-A89A-052FB20885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6560" y="2036256"/>
            <a:ext cx="1033264" cy="914400"/>
          </a:xfrm>
          <a:prstGeom prst="rect">
            <a:avLst/>
          </a:prstGeom>
          <a:effectLst>
            <a:outerShdw blurRad="50800" dist="38100" dir="2700000" algn="tl" rotWithShape="0">
              <a:prstClr val="black">
                <a:alpha val="40000"/>
              </a:prstClr>
            </a:outerShdw>
          </a:effectLst>
        </p:spPr>
      </p:pic>
      <p:pic>
        <p:nvPicPr>
          <p:cNvPr id="20" name="グラフィックス 19" descr="マーカー 単色塗りつぶし">
            <a:extLst>
              <a:ext uri="{FF2B5EF4-FFF2-40B4-BE49-F238E27FC236}">
                <a16:creationId xmlns:a16="http://schemas.microsoft.com/office/drawing/2014/main" id="{5029CC88-1A62-7DE7-D880-9A7918C92F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36015" y="3432319"/>
            <a:ext cx="1033264" cy="914400"/>
          </a:xfrm>
          <a:prstGeom prst="rect">
            <a:avLst/>
          </a:prstGeom>
          <a:effectLst>
            <a:outerShdw blurRad="50800" dist="38100" dir="2700000" algn="tl" rotWithShape="0">
              <a:prstClr val="black">
                <a:alpha val="40000"/>
              </a:prstClr>
            </a:outerShdw>
          </a:effectLst>
        </p:spPr>
      </p:pic>
      <p:pic>
        <p:nvPicPr>
          <p:cNvPr id="21" name="グラフィックス 20" descr="マーカー 単色塗りつぶし">
            <a:extLst>
              <a:ext uri="{FF2B5EF4-FFF2-40B4-BE49-F238E27FC236}">
                <a16:creationId xmlns:a16="http://schemas.microsoft.com/office/drawing/2014/main" id="{7A3648C4-3722-B3B8-2143-69141F11F3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9955" y="3966104"/>
            <a:ext cx="1033264" cy="914400"/>
          </a:xfrm>
          <a:prstGeom prst="rect">
            <a:avLst/>
          </a:prstGeom>
          <a:effectLst>
            <a:outerShdw blurRad="50800" dist="38100" dir="2700000" algn="tl" rotWithShape="0">
              <a:prstClr val="black">
                <a:alpha val="40000"/>
              </a:prstClr>
            </a:outerShdw>
          </a:effectLst>
        </p:spPr>
      </p:pic>
      <p:sp>
        <p:nvSpPr>
          <p:cNvPr id="23" name="テキスト ボックス 22">
            <a:extLst>
              <a:ext uri="{FF2B5EF4-FFF2-40B4-BE49-F238E27FC236}">
                <a16:creationId xmlns:a16="http://schemas.microsoft.com/office/drawing/2014/main" id="{6A1780B7-4B4E-87BB-4D95-73F406D10E5B}"/>
              </a:ext>
            </a:extLst>
          </p:cNvPr>
          <p:cNvSpPr txBox="1"/>
          <p:nvPr/>
        </p:nvSpPr>
        <p:spPr>
          <a:xfrm>
            <a:off x="9984432" y="3428360"/>
            <a:ext cx="184731" cy="369332"/>
          </a:xfrm>
          <a:prstGeom prst="rect">
            <a:avLst/>
          </a:prstGeom>
          <a:noFill/>
        </p:spPr>
        <p:txBody>
          <a:bodyPr wrap="none" rtlCol="0">
            <a:spAutoFit/>
          </a:bodyPr>
          <a:lstStyle/>
          <a:p>
            <a:endParaRPr kumimoji="1" lang="ja-JP" altLang="en-US" dirty="0"/>
          </a:p>
        </p:txBody>
      </p:sp>
      <p:pic>
        <p:nvPicPr>
          <p:cNvPr id="12" name="グラフィックス 11" descr="マーカー 単色塗りつぶし">
            <a:extLst>
              <a:ext uri="{FF2B5EF4-FFF2-40B4-BE49-F238E27FC236}">
                <a16:creationId xmlns:a16="http://schemas.microsoft.com/office/drawing/2014/main" id="{BBAB995D-B5AE-9B67-6F07-55010E7365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92144" y="3212976"/>
            <a:ext cx="1033264" cy="914400"/>
          </a:xfrm>
          <a:prstGeom prst="rect">
            <a:avLst/>
          </a:prstGeom>
          <a:effectLst>
            <a:outerShdw blurRad="50800" dist="38100" dir="2700000" algn="tl" rotWithShape="0">
              <a:prstClr val="black">
                <a:alpha val="40000"/>
              </a:prstClr>
            </a:outerShdw>
          </a:effectLst>
        </p:spPr>
      </p:pic>
      <p:grpSp>
        <p:nvGrpSpPr>
          <p:cNvPr id="47" name="グループ化 46">
            <a:extLst>
              <a:ext uri="{FF2B5EF4-FFF2-40B4-BE49-F238E27FC236}">
                <a16:creationId xmlns:a16="http://schemas.microsoft.com/office/drawing/2014/main" id="{D6A193B8-13AB-ACD1-2E21-6BBC1F0554AB}"/>
              </a:ext>
            </a:extLst>
          </p:cNvPr>
          <p:cNvGrpSpPr/>
          <p:nvPr/>
        </p:nvGrpSpPr>
        <p:grpSpPr>
          <a:xfrm>
            <a:off x="4325952" y="3013531"/>
            <a:ext cx="2363375" cy="523220"/>
            <a:chOff x="4325952" y="3013531"/>
            <a:chExt cx="2363375" cy="523220"/>
          </a:xfrm>
        </p:grpSpPr>
        <p:sp>
          <p:nvSpPr>
            <p:cNvPr id="46" name="直角三角形 45">
              <a:extLst>
                <a:ext uri="{FF2B5EF4-FFF2-40B4-BE49-F238E27FC236}">
                  <a16:creationId xmlns:a16="http://schemas.microsoft.com/office/drawing/2014/main" id="{7E3BA9C6-8CE7-E8D9-C72C-9AC2BF1AB1A8}"/>
                </a:ext>
              </a:extLst>
            </p:cNvPr>
            <p:cNvSpPr/>
            <p:nvPr/>
          </p:nvSpPr>
          <p:spPr>
            <a:xfrm rot="448707">
              <a:off x="5085562" y="3228604"/>
              <a:ext cx="1603765" cy="259863"/>
            </a:xfrm>
            <a:prstGeom prst="rtTriangle">
              <a:avLst/>
            </a:prstGeom>
            <a:solidFill>
              <a:srgbClr val="FFFF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27" name="テキスト ボックス 26">
              <a:extLst>
                <a:ext uri="{FF2B5EF4-FFF2-40B4-BE49-F238E27FC236}">
                  <a16:creationId xmlns:a16="http://schemas.microsoft.com/office/drawing/2014/main" id="{B077D9AE-5172-4067-63D7-7DA32CEF873C}"/>
                </a:ext>
              </a:extLst>
            </p:cNvPr>
            <p:cNvSpPr txBox="1"/>
            <p:nvPr/>
          </p:nvSpPr>
          <p:spPr>
            <a:xfrm>
              <a:off x="4325952" y="3013531"/>
              <a:ext cx="1836403" cy="523220"/>
            </a:xfrm>
            <a:prstGeom prst="rect">
              <a:avLst/>
            </a:prstGeom>
            <a:solidFill>
              <a:srgbClr val="FFFF99"/>
            </a:solidFill>
            <a:effectLst>
              <a:outerShdw blurRad="152400" dist="317500" dir="5400000" sx="90000" sy="-19000" rotWithShape="0">
                <a:prstClr val="black">
                  <a:alpha val="15000"/>
                </a:prstClr>
              </a:outerShdw>
            </a:effectLst>
          </p:spPr>
          <p:txBody>
            <a:bodyPr wrap="square" rtlCol="0">
              <a:spAutoFit/>
            </a:bodyPr>
            <a:lstStyle/>
            <a:p>
              <a:pPr algn="ctr"/>
              <a:r>
                <a:rPr kumimoji="1" lang="en-US" altLang="ja-JP" sz="2800" b="1" dirty="0">
                  <a:latin typeface="游ゴシック" panose="020B0400000000000000" pitchFamily="50" charset="-128"/>
                  <a:ea typeface="游ゴシック" panose="020B0400000000000000" pitchFamily="50" charset="-128"/>
                </a:rPr>
                <a:t>2009 </a:t>
              </a:r>
              <a:r>
                <a:rPr kumimoji="1" lang="ja-JP" altLang="en-US" sz="2800" b="1" dirty="0">
                  <a:latin typeface="游ゴシック" panose="020B0400000000000000" pitchFamily="50" charset="-128"/>
                  <a:ea typeface="游ゴシック" panose="020B0400000000000000" pitchFamily="50" charset="-128"/>
                </a:rPr>
                <a:t>中国 </a:t>
              </a:r>
            </a:p>
          </p:txBody>
        </p:sp>
      </p:grpSp>
      <p:sp>
        <p:nvSpPr>
          <p:cNvPr id="24" name="テキスト ボックス 23">
            <a:extLst>
              <a:ext uri="{FF2B5EF4-FFF2-40B4-BE49-F238E27FC236}">
                <a16:creationId xmlns:a16="http://schemas.microsoft.com/office/drawing/2014/main" id="{57B10304-780E-ABC9-3081-93BF47913647}"/>
              </a:ext>
            </a:extLst>
          </p:cNvPr>
          <p:cNvSpPr txBox="1"/>
          <p:nvPr/>
        </p:nvSpPr>
        <p:spPr>
          <a:xfrm>
            <a:off x="8423270" y="3401341"/>
            <a:ext cx="1836403" cy="523220"/>
          </a:xfrm>
          <a:prstGeom prst="rect">
            <a:avLst/>
          </a:prstGeom>
          <a:solidFill>
            <a:srgbClr val="FFFF99"/>
          </a:solidFill>
          <a:effectLst>
            <a:outerShdw blurRad="152400" dist="317500" dir="5400000" sx="90000" sy="-19000" rotWithShape="0">
              <a:prstClr val="black">
                <a:alpha val="15000"/>
              </a:prstClr>
            </a:outerShdw>
          </a:effectLst>
        </p:spPr>
        <p:txBody>
          <a:bodyPr wrap="square" rtlCol="0">
            <a:spAutoFit/>
          </a:bodyPr>
          <a:lstStyle/>
          <a:p>
            <a:pPr algn="ctr"/>
            <a:r>
              <a:rPr kumimoji="1" lang="en-US" altLang="ja-JP" sz="2800" b="1" dirty="0">
                <a:latin typeface="游ゴシック" panose="020B0400000000000000" pitchFamily="50" charset="-128"/>
                <a:ea typeface="游ゴシック" panose="020B0400000000000000" pitchFamily="50" charset="-128"/>
              </a:rPr>
              <a:t>1983</a:t>
            </a:r>
            <a:r>
              <a:rPr kumimoji="1" lang="ja-JP" altLang="en-US" sz="2800" b="1" dirty="0">
                <a:latin typeface="游ゴシック" panose="020B0400000000000000" pitchFamily="50" charset="-128"/>
                <a:ea typeface="游ゴシック" panose="020B0400000000000000" pitchFamily="50" charset="-128"/>
              </a:rPr>
              <a:t> 台湾</a:t>
            </a:r>
          </a:p>
        </p:txBody>
      </p:sp>
      <p:grpSp>
        <p:nvGrpSpPr>
          <p:cNvPr id="63" name="グループ化 62">
            <a:extLst>
              <a:ext uri="{FF2B5EF4-FFF2-40B4-BE49-F238E27FC236}">
                <a16:creationId xmlns:a16="http://schemas.microsoft.com/office/drawing/2014/main" id="{FFAACEF0-DB76-AB86-1DD0-D3A3EC01CDA1}"/>
              </a:ext>
            </a:extLst>
          </p:cNvPr>
          <p:cNvGrpSpPr/>
          <p:nvPr/>
        </p:nvGrpSpPr>
        <p:grpSpPr>
          <a:xfrm>
            <a:off x="6829953" y="1504961"/>
            <a:ext cx="1836403" cy="966882"/>
            <a:chOff x="6829953" y="1504961"/>
            <a:chExt cx="1836403" cy="966882"/>
          </a:xfrm>
        </p:grpSpPr>
        <p:sp>
          <p:nvSpPr>
            <p:cNvPr id="53" name="直角三角形 52">
              <a:extLst>
                <a:ext uri="{FF2B5EF4-FFF2-40B4-BE49-F238E27FC236}">
                  <a16:creationId xmlns:a16="http://schemas.microsoft.com/office/drawing/2014/main" id="{9DC9C564-F0FB-E3C9-E092-FD0662A5923E}"/>
                </a:ext>
              </a:extLst>
            </p:cNvPr>
            <p:cNvSpPr/>
            <p:nvPr/>
          </p:nvSpPr>
          <p:spPr>
            <a:xfrm rot="4497040">
              <a:off x="7533573" y="2056636"/>
              <a:ext cx="721605" cy="108809"/>
            </a:xfrm>
            <a:prstGeom prst="rtTriangle">
              <a:avLst/>
            </a:prstGeom>
            <a:solidFill>
              <a:srgbClr val="FFFF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26" name="テキスト ボックス 25">
              <a:extLst>
                <a:ext uri="{FF2B5EF4-FFF2-40B4-BE49-F238E27FC236}">
                  <a16:creationId xmlns:a16="http://schemas.microsoft.com/office/drawing/2014/main" id="{34C21600-2E85-52F6-BA77-64B91ABFCAFD}"/>
                </a:ext>
              </a:extLst>
            </p:cNvPr>
            <p:cNvSpPr txBox="1"/>
            <p:nvPr/>
          </p:nvSpPr>
          <p:spPr>
            <a:xfrm>
              <a:off x="6829953" y="1504961"/>
              <a:ext cx="1836403" cy="523220"/>
            </a:xfrm>
            <a:prstGeom prst="rect">
              <a:avLst/>
            </a:prstGeom>
            <a:solidFill>
              <a:srgbClr val="FFFF99"/>
            </a:solidFill>
            <a:effectLst>
              <a:outerShdw blurRad="152400" dist="317500" dir="5400000" sx="90000" sy="-19000" rotWithShape="0">
                <a:prstClr val="black">
                  <a:alpha val="15000"/>
                </a:prstClr>
              </a:outerShdw>
            </a:effectLst>
          </p:spPr>
          <p:txBody>
            <a:bodyPr wrap="square" rtlCol="0">
              <a:spAutoFit/>
            </a:bodyPr>
            <a:lstStyle/>
            <a:p>
              <a:pPr algn="ctr"/>
              <a:r>
                <a:rPr kumimoji="1" lang="en-US" altLang="ja-JP" sz="2800" b="1" dirty="0">
                  <a:latin typeface="游ゴシック" panose="020B0400000000000000" pitchFamily="50" charset="-128"/>
                  <a:ea typeface="游ゴシック" panose="020B0400000000000000" pitchFamily="50" charset="-128"/>
                </a:rPr>
                <a:t>1989</a:t>
              </a:r>
              <a:r>
                <a:rPr kumimoji="1" lang="ja-JP" altLang="en-US" sz="2800" b="1" dirty="0">
                  <a:latin typeface="游ゴシック" panose="020B0400000000000000" pitchFamily="50" charset="-128"/>
                  <a:ea typeface="游ゴシック" panose="020B0400000000000000" pitchFamily="50" charset="-128"/>
                </a:rPr>
                <a:t> </a:t>
              </a:r>
              <a:r>
                <a:rPr lang="ja-JP" altLang="en-US" sz="2800" b="1" dirty="0">
                  <a:latin typeface="游ゴシック" panose="020B0400000000000000" pitchFamily="50" charset="-128"/>
                  <a:ea typeface="游ゴシック" panose="020B0400000000000000" pitchFamily="50" charset="-128"/>
                </a:rPr>
                <a:t>韓国</a:t>
              </a:r>
              <a:endParaRPr kumimoji="1" lang="ja-JP" altLang="en-US" sz="2800" b="1" dirty="0">
                <a:latin typeface="游ゴシック" panose="020B0400000000000000" pitchFamily="50" charset="-128"/>
                <a:ea typeface="游ゴシック" panose="020B0400000000000000" pitchFamily="50" charset="-128"/>
              </a:endParaRPr>
            </a:p>
          </p:txBody>
        </p:sp>
      </p:grpSp>
      <p:grpSp>
        <p:nvGrpSpPr>
          <p:cNvPr id="64" name="グループ化 63">
            <a:extLst>
              <a:ext uri="{FF2B5EF4-FFF2-40B4-BE49-F238E27FC236}">
                <a16:creationId xmlns:a16="http://schemas.microsoft.com/office/drawing/2014/main" id="{046D682C-8040-D4EE-802A-6345F17033FB}"/>
              </a:ext>
            </a:extLst>
          </p:cNvPr>
          <p:cNvGrpSpPr/>
          <p:nvPr/>
        </p:nvGrpSpPr>
        <p:grpSpPr>
          <a:xfrm>
            <a:off x="6676219" y="4257114"/>
            <a:ext cx="3440919" cy="523220"/>
            <a:chOff x="6676219" y="4257114"/>
            <a:chExt cx="3440919" cy="523220"/>
          </a:xfrm>
        </p:grpSpPr>
        <p:sp>
          <p:nvSpPr>
            <p:cNvPr id="52" name="直角三角形 51">
              <a:extLst>
                <a:ext uri="{FF2B5EF4-FFF2-40B4-BE49-F238E27FC236}">
                  <a16:creationId xmlns:a16="http://schemas.microsoft.com/office/drawing/2014/main" id="{5199122A-9807-B05B-2D3A-240B93B6A8CE}"/>
                </a:ext>
              </a:extLst>
            </p:cNvPr>
            <p:cNvSpPr/>
            <p:nvPr/>
          </p:nvSpPr>
          <p:spPr>
            <a:xfrm rot="9831855" flipV="1">
              <a:off x="6676219" y="4593161"/>
              <a:ext cx="1929659" cy="123060"/>
            </a:xfrm>
            <a:prstGeom prst="rtTriangle">
              <a:avLst/>
            </a:prstGeom>
            <a:solidFill>
              <a:srgbClr val="FFFF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30" name="線吹き出し 2 (枠付き) 8">
              <a:extLst>
                <a:ext uri="{FF2B5EF4-FFF2-40B4-BE49-F238E27FC236}">
                  <a16:creationId xmlns:a16="http://schemas.microsoft.com/office/drawing/2014/main" id="{F985ED8A-917B-9C0E-BA4F-823083897FAB}"/>
                </a:ext>
              </a:extLst>
            </p:cNvPr>
            <p:cNvSpPr/>
            <p:nvPr/>
          </p:nvSpPr>
          <p:spPr>
            <a:xfrm>
              <a:off x="8219238" y="4257114"/>
              <a:ext cx="1897900" cy="523220"/>
            </a:xfrm>
            <a:prstGeom prst="rect">
              <a:avLst/>
            </a:prstGeom>
            <a:solidFill>
              <a:srgbClr val="FFFF99"/>
            </a:solidFill>
            <a:effectLst>
              <a:outerShdw blurRad="152400" dist="317500" dir="5400000" sx="90000" sy="-19000" rotWithShape="0">
                <a:prstClr val="black">
                  <a:alpha val="15000"/>
                </a:prstClr>
              </a:outerShdw>
            </a:effectLst>
          </p:spPr>
          <p:txBody>
            <a:bodyPr wrap="square" rtlCol="0">
              <a:spAutoFit/>
            </a:bodyPr>
            <a:lstStyle/>
            <a:p>
              <a:pPr algn="ctr"/>
              <a:r>
                <a:rPr lang="en-US" altLang="ja-JP" sz="2800" b="1" dirty="0">
                  <a:solidFill>
                    <a:schemeClr val="tx1"/>
                  </a:solidFill>
                  <a:latin typeface="游ゴシック" panose="020B0400000000000000" pitchFamily="50" charset="-128"/>
                  <a:ea typeface="游ゴシック" panose="020B0400000000000000" pitchFamily="50" charset="-128"/>
                </a:rPr>
                <a:t>2012 </a:t>
              </a:r>
              <a:r>
                <a:rPr lang="ja-JP" altLang="en-US" sz="2800" b="1" dirty="0">
                  <a:solidFill>
                    <a:schemeClr val="tx1"/>
                  </a:solidFill>
                  <a:latin typeface="游ゴシック" panose="020B0400000000000000" pitchFamily="50" charset="-128"/>
                  <a:ea typeface="游ゴシック" panose="020B0400000000000000" pitchFamily="50" charset="-128"/>
                </a:rPr>
                <a:t>タイ</a:t>
              </a:r>
            </a:p>
          </p:txBody>
        </p:sp>
      </p:grpSp>
      <p:grpSp>
        <p:nvGrpSpPr>
          <p:cNvPr id="59" name="グループ化 58">
            <a:extLst>
              <a:ext uri="{FF2B5EF4-FFF2-40B4-BE49-F238E27FC236}">
                <a16:creationId xmlns:a16="http://schemas.microsoft.com/office/drawing/2014/main" id="{B31A8352-FACC-01BF-6945-B575969D3BDB}"/>
              </a:ext>
            </a:extLst>
          </p:cNvPr>
          <p:cNvGrpSpPr/>
          <p:nvPr/>
        </p:nvGrpSpPr>
        <p:grpSpPr>
          <a:xfrm>
            <a:off x="2298993" y="3709774"/>
            <a:ext cx="3318455" cy="523220"/>
            <a:chOff x="2298993" y="3709774"/>
            <a:chExt cx="3318455" cy="523220"/>
          </a:xfrm>
        </p:grpSpPr>
        <p:sp>
          <p:nvSpPr>
            <p:cNvPr id="57" name="直角三角形 56">
              <a:extLst>
                <a:ext uri="{FF2B5EF4-FFF2-40B4-BE49-F238E27FC236}">
                  <a16:creationId xmlns:a16="http://schemas.microsoft.com/office/drawing/2014/main" id="{0D15AD25-A80E-20C8-9378-1B3E164D43F1}"/>
                </a:ext>
              </a:extLst>
            </p:cNvPr>
            <p:cNvSpPr/>
            <p:nvPr/>
          </p:nvSpPr>
          <p:spPr>
            <a:xfrm>
              <a:off x="4013683" y="3893602"/>
              <a:ext cx="1603765" cy="259863"/>
            </a:xfrm>
            <a:prstGeom prst="rtTriangle">
              <a:avLst/>
            </a:prstGeom>
            <a:solidFill>
              <a:srgbClr val="FFFF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31" name="線吹き出し 2 (枠付き) 9">
              <a:extLst>
                <a:ext uri="{FF2B5EF4-FFF2-40B4-BE49-F238E27FC236}">
                  <a16:creationId xmlns:a16="http://schemas.microsoft.com/office/drawing/2014/main" id="{921FFE6C-E7B1-EC08-92D0-5625B497D16B}"/>
                </a:ext>
              </a:extLst>
            </p:cNvPr>
            <p:cNvSpPr/>
            <p:nvPr/>
          </p:nvSpPr>
          <p:spPr>
            <a:xfrm>
              <a:off x="2298993" y="3709774"/>
              <a:ext cx="2582347" cy="523220"/>
            </a:xfrm>
            <a:prstGeom prst="rect">
              <a:avLst/>
            </a:prstGeom>
            <a:solidFill>
              <a:srgbClr val="FFFF99"/>
            </a:solidFill>
            <a:effectLst>
              <a:outerShdw blurRad="152400" dist="317500" dir="5400000" sx="90000" sy="-19000" rotWithShape="0">
                <a:prstClr val="black">
                  <a:alpha val="15000"/>
                </a:prstClr>
              </a:outerShdw>
            </a:effectLst>
          </p:spPr>
          <p:txBody>
            <a:bodyPr wrap="square" rtlCol="0">
              <a:spAutoFit/>
            </a:bodyPr>
            <a:lstStyle/>
            <a:p>
              <a:pPr algn="ctr"/>
              <a:r>
                <a:rPr lang="en-US" altLang="ja-JP" sz="2800" b="1" dirty="0">
                  <a:solidFill>
                    <a:schemeClr val="tx1"/>
                  </a:solidFill>
                  <a:latin typeface="游ゴシック" panose="020B0400000000000000" pitchFamily="50" charset="-128"/>
                  <a:ea typeface="游ゴシック" panose="020B0400000000000000" pitchFamily="50" charset="-128"/>
                </a:rPr>
                <a:t>2013 </a:t>
              </a:r>
              <a:r>
                <a:rPr lang="ja-JP" altLang="en-US" sz="2800" b="1" dirty="0">
                  <a:solidFill>
                    <a:schemeClr val="tx1"/>
                  </a:solidFill>
                  <a:latin typeface="游ゴシック" panose="020B0400000000000000" pitchFamily="50" charset="-128"/>
                  <a:ea typeface="游ゴシック" panose="020B0400000000000000" pitchFamily="50" charset="-128"/>
                </a:rPr>
                <a:t>ネパール</a:t>
              </a:r>
            </a:p>
          </p:txBody>
        </p:sp>
      </p:grpSp>
      <p:grpSp>
        <p:nvGrpSpPr>
          <p:cNvPr id="58" name="グループ化 57">
            <a:extLst>
              <a:ext uri="{FF2B5EF4-FFF2-40B4-BE49-F238E27FC236}">
                <a16:creationId xmlns:a16="http://schemas.microsoft.com/office/drawing/2014/main" id="{1F9010F4-4EEB-55A8-737A-CFA47C608564}"/>
              </a:ext>
            </a:extLst>
          </p:cNvPr>
          <p:cNvGrpSpPr/>
          <p:nvPr/>
        </p:nvGrpSpPr>
        <p:grpSpPr>
          <a:xfrm>
            <a:off x="3451129" y="2161360"/>
            <a:ext cx="3003400" cy="523220"/>
            <a:chOff x="3451129" y="2161360"/>
            <a:chExt cx="3003400" cy="523220"/>
          </a:xfrm>
        </p:grpSpPr>
        <p:sp>
          <p:nvSpPr>
            <p:cNvPr id="48" name="直角三角形 47">
              <a:extLst>
                <a:ext uri="{FF2B5EF4-FFF2-40B4-BE49-F238E27FC236}">
                  <a16:creationId xmlns:a16="http://schemas.microsoft.com/office/drawing/2014/main" id="{63AB08D2-F5E6-8014-6F7F-39FC1FDB7062}"/>
                </a:ext>
              </a:extLst>
            </p:cNvPr>
            <p:cNvSpPr/>
            <p:nvPr/>
          </p:nvSpPr>
          <p:spPr>
            <a:xfrm rot="448707">
              <a:off x="4850764" y="2315474"/>
              <a:ext cx="1603765" cy="259863"/>
            </a:xfrm>
            <a:prstGeom prst="rtTriangle">
              <a:avLst/>
            </a:prstGeom>
            <a:solidFill>
              <a:srgbClr val="FFFF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32" name="線吹き出し 2 (枠付き) 12">
              <a:extLst>
                <a:ext uri="{FF2B5EF4-FFF2-40B4-BE49-F238E27FC236}">
                  <a16:creationId xmlns:a16="http://schemas.microsoft.com/office/drawing/2014/main" id="{5FDBDEE8-74DA-3F05-BCE2-0E0A3004F1B1}"/>
                </a:ext>
              </a:extLst>
            </p:cNvPr>
            <p:cNvSpPr/>
            <p:nvPr/>
          </p:nvSpPr>
          <p:spPr>
            <a:xfrm>
              <a:off x="3451129" y="2161360"/>
              <a:ext cx="2582347" cy="523220"/>
            </a:xfrm>
            <a:prstGeom prst="rect">
              <a:avLst/>
            </a:prstGeom>
            <a:solidFill>
              <a:srgbClr val="FFFF99"/>
            </a:solidFill>
            <a:effectLst>
              <a:outerShdw blurRad="152400" dist="317500" dir="5400000" sx="90000" sy="-19000" rotWithShape="0">
                <a:prstClr val="black">
                  <a:alpha val="15000"/>
                </a:prstClr>
              </a:outerShdw>
            </a:effectLst>
          </p:spPr>
          <p:txBody>
            <a:bodyPr wrap="square" rtlCol="0">
              <a:spAutoFit/>
            </a:bodyPr>
            <a:lstStyle/>
            <a:p>
              <a:pPr algn="ctr"/>
              <a:r>
                <a:rPr lang="en-US" altLang="ja-JP" sz="2800" b="1" dirty="0">
                  <a:solidFill>
                    <a:schemeClr val="tx1"/>
                  </a:solidFill>
                  <a:latin typeface="游ゴシック" panose="020B0400000000000000" pitchFamily="50" charset="-128"/>
                  <a:ea typeface="游ゴシック" panose="020B0400000000000000" pitchFamily="50" charset="-128"/>
                </a:rPr>
                <a:t>2014 </a:t>
              </a:r>
              <a:r>
                <a:rPr lang="ja-JP" altLang="en-US" sz="2800" b="1" dirty="0">
                  <a:solidFill>
                    <a:schemeClr val="tx1"/>
                  </a:solidFill>
                  <a:latin typeface="游ゴシック" panose="020B0400000000000000" pitchFamily="50" charset="-128"/>
                  <a:ea typeface="游ゴシック" panose="020B0400000000000000" pitchFamily="50" charset="-128"/>
                </a:rPr>
                <a:t>モンゴル</a:t>
              </a:r>
            </a:p>
          </p:txBody>
        </p:sp>
      </p:grpSp>
      <p:grpSp>
        <p:nvGrpSpPr>
          <p:cNvPr id="61" name="グループ化 60">
            <a:extLst>
              <a:ext uri="{FF2B5EF4-FFF2-40B4-BE49-F238E27FC236}">
                <a16:creationId xmlns:a16="http://schemas.microsoft.com/office/drawing/2014/main" id="{DF54EF72-DE27-4E4F-2B7B-F504F3F9A0B7}"/>
              </a:ext>
            </a:extLst>
          </p:cNvPr>
          <p:cNvGrpSpPr/>
          <p:nvPr/>
        </p:nvGrpSpPr>
        <p:grpSpPr>
          <a:xfrm>
            <a:off x="2171887" y="5728473"/>
            <a:ext cx="3279568" cy="523220"/>
            <a:chOff x="2171887" y="5728473"/>
            <a:chExt cx="3279568" cy="523220"/>
          </a:xfrm>
        </p:grpSpPr>
        <p:sp>
          <p:nvSpPr>
            <p:cNvPr id="55" name="直角三角形 54">
              <a:extLst>
                <a:ext uri="{FF2B5EF4-FFF2-40B4-BE49-F238E27FC236}">
                  <a16:creationId xmlns:a16="http://schemas.microsoft.com/office/drawing/2014/main" id="{DD55FDFA-8A87-35F7-052D-4AAD343F9781}"/>
                </a:ext>
              </a:extLst>
            </p:cNvPr>
            <p:cNvSpPr/>
            <p:nvPr/>
          </p:nvSpPr>
          <p:spPr>
            <a:xfrm rot="20226282">
              <a:off x="4776019" y="5747169"/>
              <a:ext cx="675436" cy="116098"/>
            </a:xfrm>
            <a:prstGeom prst="rtTriangle">
              <a:avLst/>
            </a:prstGeom>
            <a:solidFill>
              <a:srgbClr val="FFFF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36" name="線吹き出し 2 (枠付き) 21">
              <a:extLst>
                <a:ext uri="{FF2B5EF4-FFF2-40B4-BE49-F238E27FC236}">
                  <a16:creationId xmlns:a16="http://schemas.microsoft.com/office/drawing/2014/main" id="{46B30946-45A6-AD5B-10EE-0057A581AF9A}"/>
                </a:ext>
              </a:extLst>
            </p:cNvPr>
            <p:cNvSpPr/>
            <p:nvPr/>
          </p:nvSpPr>
          <p:spPr>
            <a:xfrm>
              <a:off x="2171887" y="5728473"/>
              <a:ext cx="2964128" cy="523220"/>
            </a:xfrm>
            <a:prstGeom prst="rect">
              <a:avLst/>
            </a:prstGeom>
            <a:solidFill>
              <a:srgbClr val="FFFF99"/>
            </a:solidFill>
            <a:effectLst>
              <a:outerShdw blurRad="152400" dist="317500" dir="5400000" sx="90000" sy="-19000" rotWithShape="0">
                <a:prstClr val="black">
                  <a:alpha val="15000"/>
                </a:prstClr>
              </a:outerShdw>
            </a:effectLst>
          </p:spPr>
          <p:txBody>
            <a:bodyPr wrap="square" rtlCol="0">
              <a:spAutoFit/>
            </a:bodyPr>
            <a:lstStyle/>
            <a:p>
              <a:pPr algn="ctr"/>
              <a:r>
                <a:rPr lang="en-US" altLang="ja-JP" sz="2800" b="1" dirty="0">
                  <a:solidFill>
                    <a:schemeClr val="tx1"/>
                  </a:solidFill>
                  <a:latin typeface="游ゴシック" panose="020B0400000000000000" pitchFamily="50" charset="-128"/>
                  <a:ea typeface="游ゴシック" panose="020B0400000000000000" pitchFamily="50" charset="-128"/>
                </a:rPr>
                <a:t>2016 </a:t>
              </a:r>
              <a:r>
                <a:rPr lang="ja-JP" altLang="en-US" sz="2800" b="1" dirty="0">
                  <a:solidFill>
                    <a:schemeClr val="tx1"/>
                  </a:solidFill>
                  <a:latin typeface="游ゴシック" panose="020B0400000000000000" pitchFamily="50" charset="-128"/>
                  <a:ea typeface="游ゴシック" panose="020B0400000000000000" pitchFamily="50" charset="-128"/>
                </a:rPr>
                <a:t>スリランカ</a:t>
              </a:r>
            </a:p>
          </p:txBody>
        </p:sp>
      </p:grpSp>
      <p:grpSp>
        <p:nvGrpSpPr>
          <p:cNvPr id="60" name="グループ化 59">
            <a:extLst>
              <a:ext uri="{FF2B5EF4-FFF2-40B4-BE49-F238E27FC236}">
                <a16:creationId xmlns:a16="http://schemas.microsoft.com/office/drawing/2014/main" id="{09E02910-9229-B521-0205-E491C95E1132}"/>
              </a:ext>
            </a:extLst>
          </p:cNvPr>
          <p:cNvGrpSpPr/>
          <p:nvPr/>
        </p:nvGrpSpPr>
        <p:grpSpPr>
          <a:xfrm>
            <a:off x="5579795" y="5657507"/>
            <a:ext cx="2952383" cy="1039006"/>
            <a:chOff x="5579795" y="5657507"/>
            <a:chExt cx="2952383" cy="1039006"/>
          </a:xfrm>
        </p:grpSpPr>
        <p:sp>
          <p:nvSpPr>
            <p:cNvPr id="56" name="直角三角形 55">
              <a:extLst>
                <a:ext uri="{FF2B5EF4-FFF2-40B4-BE49-F238E27FC236}">
                  <a16:creationId xmlns:a16="http://schemas.microsoft.com/office/drawing/2014/main" id="{85614D2F-9E14-0E60-11BF-F785400CB8D1}"/>
                </a:ext>
              </a:extLst>
            </p:cNvPr>
            <p:cNvSpPr/>
            <p:nvPr/>
          </p:nvSpPr>
          <p:spPr>
            <a:xfrm rot="15175100">
              <a:off x="6581248" y="5932731"/>
              <a:ext cx="725925" cy="175478"/>
            </a:xfrm>
            <a:prstGeom prst="rtTriangle">
              <a:avLst/>
            </a:prstGeom>
            <a:solidFill>
              <a:srgbClr val="FFFF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38" name="線吹き出し 2 (枠付き) 24">
              <a:extLst>
                <a:ext uri="{FF2B5EF4-FFF2-40B4-BE49-F238E27FC236}">
                  <a16:creationId xmlns:a16="http://schemas.microsoft.com/office/drawing/2014/main" id="{1FE0EB46-71DF-EE46-9AA5-96C541D4529D}"/>
                </a:ext>
              </a:extLst>
            </p:cNvPr>
            <p:cNvSpPr/>
            <p:nvPr/>
          </p:nvSpPr>
          <p:spPr>
            <a:xfrm>
              <a:off x="5579795" y="6173293"/>
              <a:ext cx="2952383" cy="523220"/>
            </a:xfrm>
            <a:prstGeom prst="rect">
              <a:avLst/>
            </a:prstGeom>
            <a:solidFill>
              <a:srgbClr val="FFFF99"/>
            </a:solidFill>
            <a:effectLst>
              <a:outerShdw blurRad="152400" dist="317500" dir="5400000" sx="90000" sy="-19000" rotWithShape="0">
                <a:prstClr val="black">
                  <a:alpha val="15000"/>
                </a:prstClr>
              </a:outerShdw>
            </a:effectLst>
          </p:spPr>
          <p:txBody>
            <a:bodyPr wrap="square" rtlCol="0">
              <a:spAutoFit/>
            </a:bodyPr>
            <a:lstStyle/>
            <a:p>
              <a:pPr algn="ctr"/>
              <a:r>
                <a:rPr lang="en-US" altLang="ja-JP" sz="2800" b="1" dirty="0">
                  <a:solidFill>
                    <a:schemeClr val="tx1"/>
                  </a:solidFill>
                  <a:latin typeface="游ゴシック" panose="020B0400000000000000" pitchFamily="50" charset="-128"/>
                  <a:ea typeface="游ゴシック" panose="020B0400000000000000" pitchFamily="50" charset="-128"/>
                </a:rPr>
                <a:t>2016 </a:t>
              </a:r>
              <a:r>
                <a:rPr lang="ja-JP" altLang="en-US" sz="2800" b="1" dirty="0">
                  <a:solidFill>
                    <a:schemeClr val="tx1"/>
                  </a:solidFill>
                  <a:latin typeface="游ゴシック" panose="020B0400000000000000" pitchFamily="50" charset="-128"/>
                  <a:ea typeface="游ゴシック" panose="020B0400000000000000" pitchFamily="50" charset="-128"/>
                </a:rPr>
                <a:t>マレーシア</a:t>
              </a:r>
            </a:p>
          </p:txBody>
        </p:sp>
      </p:grpSp>
      <p:grpSp>
        <p:nvGrpSpPr>
          <p:cNvPr id="62" name="グループ化 61">
            <a:extLst>
              <a:ext uri="{FF2B5EF4-FFF2-40B4-BE49-F238E27FC236}">
                <a16:creationId xmlns:a16="http://schemas.microsoft.com/office/drawing/2014/main" id="{975AC485-C3C2-59E3-C945-C0E9B35A4BAC}"/>
              </a:ext>
            </a:extLst>
          </p:cNvPr>
          <p:cNvGrpSpPr/>
          <p:nvPr/>
        </p:nvGrpSpPr>
        <p:grpSpPr>
          <a:xfrm>
            <a:off x="1781463" y="4564093"/>
            <a:ext cx="4687021" cy="523220"/>
            <a:chOff x="1781463" y="4564093"/>
            <a:chExt cx="4687021" cy="523220"/>
          </a:xfrm>
        </p:grpSpPr>
        <p:sp>
          <p:nvSpPr>
            <p:cNvPr id="54" name="直角三角形 53">
              <a:extLst>
                <a:ext uri="{FF2B5EF4-FFF2-40B4-BE49-F238E27FC236}">
                  <a16:creationId xmlns:a16="http://schemas.microsoft.com/office/drawing/2014/main" id="{D7DBE074-6234-E3CC-308D-48F1AA05A6EA}"/>
                </a:ext>
              </a:extLst>
            </p:cNvPr>
            <p:cNvSpPr/>
            <p:nvPr/>
          </p:nvSpPr>
          <p:spPr>
            <a:xfrm rot="20944717">
              <a:off x="4484295" y="4647785"/>
              <a:ext cx="1984189" cy="148896"/>
            </a:xfrm>
            <a:prstGeom prst="rtTriangle">
              <a:avLst/>
            </a:prstGeom>
            <a:solidFill>
              <a:srgbClr val="FFFF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40" name="線吹き出し 2 (枠付き) 26">
              <a:extLst>
                <a:ext uri="{FF2B5EF4-FFF2-40B4-BE49-F238E27FC236}">
                  <a16:creationId xmlns:a16="http://schemas.microsoft.com/office/drawing/2014/main" id="{B09F98AC-E38A-0294-A0C1-06572401F643}"/>
                </a:ext>
              </a:extLst>
            </p:cNvPr>
            <p:cNvSpPr/>
            <p:nvPr/>
          </p:nvSpPr>
          <p:spPr>
            <a:xfrm>
              <a:off x="1781463" y="4564093"/>
              <a:ext cx="2964127" cy="523220"/>
            </a:xfrm>
            <a:prstGeom prst="rect">
              <a:avLst/>
            </a:prstGeom>
            <a:solidFill>
              <a:srgbClr val="FFFF99"/>
            </a:solidFill>
            <a:effectLst>
              <a:outerShdw blurRad="152400" dist="317500" dir="5400000" sx="90000" sy="-19000" rotWithShape="0">
                <a:prstClr val="black">
                  <a:alpha val="15000"/>
                </a:prstClr>
              </a:outerShdw>
            </a:effectLst>
          </p:spPr>
          <p:txBody>
            <a:bodyPr wrap="square" rtlCol="0">
              <a:spAutoFit/>
            </a:bodyPr>
            <a:lstStyle/>
            <a:p>
              <a:pPr algn="ctr"/>
              <a:r>
                <a:rPr lang="en-US" altLang="ja-JP" sz="2800" b="1" dirty="0">
                  <a:solidFill>
                    <a:schemeClr val="tx1"/>
                  </a:solidFill>
                  <a:latin typeface="游ゴシック" panose="020B0400000000000000" pitchFamily="50" charset="-128"/>
                  <a:ea typeface="游ゴシック" panose="020B0400000000000000" pitchFamily="50" charset="-128"/>
                </a:rPr>
                <a:t>2017 </a:t>
              </a:r>
              <a:r>
                <a:rPr lang="ja-JP" altLang="en-US" sz="2800" b="1" dirty="0">
                  <a:solidFill>
                    <a:schemeClr val="tx1"/>
                  </a:solidFill>
                  <a:latin typeface="游ゴシック" panose="020B0400000000000000" pitchFamily="50" charset="-128"/>
                  <a:ea typeface="游ゴシック" panose="020B0400000000000000" pitchFamily="50" charset="-128"/>
                </a:rPr>
                <a:t>ミャンマー</a:t>
              </a:r>
            </a:p>
          </p:txBody>
        </p:sp>
      </p:grpSp>
      <p:pic>
        <p:nvPicPr>
          <p:cNvPr id="19" name="グラフィックス 18" descr="マーカー 単色塗りつぶし">
            <a:extLst>
              <a:ext uri="{FF2B5EF4-FFF2-40B4-BE49-F238E27FC236}">
                <a16:creationId xmlns:a16="http://schemas.microsoft.com/office/drawing/2014/main" id="{C633B4CC-47D2-2255-861F-6082D8A00B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5104" y="4512357"/>
            <a:ext cx="1033264" cy="914400"/>
          </a:xfrm>
          <a:prstGeom prst="rect">
            <a:avLst/>
          </a:prstGeom>
          <a:effectLst>
            <a:outerShdw blurRad="50800" dist="38100" dir="2700000" algn="tl" rotWithShape="0">
              <a:prstClr val="black">
                <a:alpha val="40000"/>
              </a:prstClr>
            </a:outerShdw>
          </a:effectLst>
        </p:spPr>
      </p:pic>
      <p:sp>
        <p:nvSpPr>
          <p:cNvPr id="67" name="タイトル 2">
            <a:extLst>
              <a:ext uri="{FF2B5EF4-FFF2-40B4-BE49-F238E27FC236}">
                <a16:creationId xmlns:a16="http://schemas.microsoft.com/office/drawing/2014/main" id="{930A762C-DE36-E0C5-40F2-335FAFE0BB96}"/>
              </a:ext>
            </a:extLst>
          </p:cNvPr>
          <p:cNvSpPr txBox="1">
            <a:spLocks/>
          </p:cNvSpPr>
          <p:nvPr/>
        </p:nvSpPr>
        <p:spPr>
          <a:xfrm>
            <a:off x="717253" y="220011"/>
            <a:ext cx="3030247" cy="213282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80000"/>
              </a:lnSpc>
            </a:pPr>
            <a:r>
              <a:rPr lang="ja-JP" altLang="en-US" sz="7300" b="1" dirty="0">
                <a:solidFill>
                  <a:sysClr val="windowText" lastClr="000000"/>
                </a:solidFill>
                <a:latin typeface="Yu Gothic UI" panose="020B0500000000000000" pitchFamily="50" charset="-128"/>
                <a:ea typeface="Yu Gothic UI" panose="020B0500000000000000" pitchFamily="50" charset="-128"/>
              </a:rPr>
              <a:t>米山</a:t>
            </a:r>
            <a:endParaRPr lang="en-US" altLang="ja-JP" sz="7300" b="1" dirty="0">
              <a:solidFill>
                <a:sysClr val="windowText" lastClr="000000"/>
              </a:solidFill>
              <a:latin typeface="Yu Gothic UI" panose="020B0500000000000000" pitchFamily="50" charset="-128"/>
              <a:ea typeface="Yu Gothic UI" panose="020B0500000000000000" pitchFamily="50" charset="-128"/>
            </a:endParaRPr>
          </a:p>
          <a:p>
            <a:pPr algn="l">
              <a:lnSpc>
                <a:spcPct val="80000"/>
              </a:lnSpc>
            </a:pPr>
            <a:r>
              <a:rPr lang="ja-JP" altLang="en-US" sz="7300" b="1" dirty="0">
                <a:solidFill>
                  <a:sysClr val="windowText" lastClr="000000"/>
                </a:solidFill>
                <a:latin typeface="Yu Gothic UI" panose="020B0500000000000000" pitchFamily="50" charset="-128"/>
                <a:ea typeface="Yu Gothic UI" panose="020B0500000000000000" pitchFamily="50" charset="-128"/>
              </a:rPr>
              <a:t>学友会</a:t>
            </a:r>
            <a:endParaRPr lang="ja-JP" altLang="en-US" sz="6600" b="1" dirty="0">
              <a:solidFill>
                <a:sysClr val="windowText" lastClr="000000"/>
              </a:solidFill>
              <a:latin typeface="Yu Gothic UI" panose="020B0500000000000000" pitchFamily="50" charset="-128"/>
              <a:ea typeface="Yu Gothic UI" panose="020B0500000000000000" pitchFamily="50" charset="-128"/>
            </a:endParaRPr>
          </a:p>
        </p:txBody>
      </p:sp>
      <p:sp>
        <p:nvSpPr>
          <p:cNvPr id="68" name="正方形/長方形 67">
            <a:extLst>
              <a:ext uri="{FF2B5EF4-FFF2-40B4-BE49-F238E27FC236}">
                <a16:creationId xmlns:a16="http://schemas.microsoft.com/office/drawing/2014/main" id="{65D18363-B4E2-D9B0-C082-8980F533ACD2}"/>
              </a:ext>
            </a:extLst>
          </p:cNvPr>
          <p:cNvSpPr/>
          <p:nvPr/>
        </p:nvSpPr>
        <p:spPr>
          <a:xfrm>
            <a:off x="286108" y="-1279"/>
            <a:ext cx="355803" cy="2183627"/>
          </a:xfrm>
          <a:prstGeom prst="rect">
            <a:avLst/>
          </a:prstGeom>
          <a:solidFill>
            <a:srgbClr val="A7E2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78" name="フリーフォーム: 図形 77">
            <a:extLst>
              <a:ext uri="{FF2B5EF4-FFF2-40B4-BE49-F238E27FC236}">
                <a16:creationId xmlns:a16="http://schemas.microsoft.com/office/drawing/2014/main" id="{139D3F86-E2C7-1C0A-DE45-DD1C3BB4B8A8}"/>
              </a:ext>
            </a:extLst>
          </p:cNvPr>
          <p:cNvSpPr/>
          <p:nvPr/>
        </p:nvSpPr>
        <p:spPr>
          <a:xfrm rot="10800000">
            <a:off x="8888772" y="3298"/>
            <a:ext cx="3300749" cy="2675302"/>
          </a:xfrm>
          <a:custGeom>
            <a:avLst/>
            <a:gdLst>
              <a:gd name="connsiteX0" fmla="*/ 0 w 864096"/>
              <a:gd name="connsiteY0" fmla="*/ 0 h 894482"/>
              <a:gd name="connsiteX1" fmla="*/ 70749 w 864096"/>
              <a:gd name="connsiteY1" fmla="*/ 3572 h 894482"/>
              <a:gd name="connsiteX2" fmla="*/ 864096 w 864096"/>
              <a:gd name="connsiteY2" fmla="*/ 882710 h 894482"/>
              <a:gd name="connsiteX3" fmla="*/ 863502 w 864096"/>
              <a:gd name="connsiteY3" fmla="*/ 894482 h 894482"/>
              <a:gd name="connsiteX4" fmla="*/ 0 w 864096"/>
              <a:gd name="connsiteY4" fmla="*/ 894482 h 894482"/>
              <a:gd name="connsiteX5" fmla="*/ 0 w 864096"/>
              <a:gd name="connsiteY5" fmla="*/ 0 h 89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96" h="894482">
                <a:moveTo>
                  <a:pt x="0" y="0"/>
                </a:moveTo>
                <a:lnTo>
                  <a:pt x="70749" y="3572"/>
                </a:lnTo>
                <a:cubicBezTo>
                  <a:pt x="516360" y="48827"/>
                  <a:pt x="864096" y="425159"/>
                  <a:pt x="864096" y="882710"/>
                </a:cubicBezTo>
                <a:lnTo>
                  <a:pt x="863502" y="894482"/>
                </a:lnTo>
                <a:lnTo>
                  <a:pt x="0" y="894482"/>
                </a:lnTo>
                <a:lnTo>
                  <a:pt x="0" y="0"/>
                </a:ln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80000" tIns="0" rIns="180000" rtlCol="0" anchor="ctr">
            <a:noAutofit/>
          </a:bodyP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79" name="タイトル 2">
            <a:extLst>
              <a:ext uri="{FF2B5EF4-FFF2-40B4-BE49-F238E27FC236}">
                <a16:creationId xmlns:a16="http://schemas.microsoft.com/office/drawing/2014/main" id="{3CE2097D-D277-3ABC-8B18-AF66B32A7650}"/>
              </a:ext>
            </a:extLst>
          </p:cNvPr>
          <p:cNvSpPr txBox="1">
            <a:spLocks/>
          </p:cNvSpPr>
          <p:nvPr/>
        </p:nvSpPr>
        <p:spPr>
          <a:xfrm>
            <a:off x="9469315" y="246722"/>
            <a:ext cx="2684710" cy="1598102"/>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80000"/>
              </a:lnSpc>
              <a:spcBef>
                <a:spcPts val="600"/>
              </a:spcBef>
            </a:pPr>
            <a:r>
              <a:rPr lang="ja-JP" altLang="en-US" sz="3700" b="1" dirty="0">
                <a:solidFill>
                  <a:sysClr val="windowText" lastClr="000000"/>
                </a:solidFill>
                <a:latin typeface="Yu Gothic UI" panose="020B0500000000000000" pitchFamily="50" charset="-128"/>
                <a:ea typeface="Yu Gothic UI" panose="020B0500000000000000" pitchFamily="50" charset="-128"/>
              </a:rPr>
              <a:t>日本国内</a:t>
            </a:r>
            <a:r>
              <a:rPr lang="en-US" altLang="ja-JP" sz="6200" b="1"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rPr>
              <a:t>33</a:t>
            </a:r>
          </a:p>
          <a:p>
            <a:pPr>
              <a:spcBef>
                <a:spcPts val="600"/>
              </a:spcBef>
            </a:pPr>
            <a:r>
              <a:rPr lang="en-US" altLang="ja-JP" sz="2500" b="1" dirty="0">
                <a:solidFill>
                  <a:sysClr val="windowText" lastClr="000000"/>
                </a:solidFill>
                <a:latin typeface="Yu Gothic UI" panose="020B0500000000000000" pitchFamily="50" charset="-128"/>
                <a:ea typeface="Yu Gothic UI" panose="020B0500000000000000" pitchFamily="50" charset="-128"/>
              </a:rPr>
              <a:t>(</a:t>
            </a:r>
            <a:r>
              <a:rPr lang="ja-JP" altLang="en-US" sz="2500" b="1" dirty="0">
                <a:solidFill>
                  <a:sysClr val="windowText" lastClr="000000"/>
                </a:solidFill>
                <a:latin typeface="Yu Gothic UI" panose="020B0500000000000000" pitchFamily="50" charset="-128"/>
                <a:ea typeface="Yu Gothic UI" panose="020B0500000000000000" pitchFamily="50" charset="-128"/>
              </a:rPr>
              <a:t>北海道のみ</a:t>
            </a:r>
            <a:br>
              <a:rPr lang="en-US" altLang="ja-JP" sz="2500" b="1" dirty="0">
                <a:solidFill>
                  <a:sysClr val="windowText" lastClr="000000"/>
                </a:solidFill>
                <a:latin typeface="Yu Gothic UI" panose="020B0500000000000000" pitchFamily="50" charset="-128"/>
                <a:ea typeface="Yu Gothic UI" panose="020B0500000000000000" pitchFamily="50" charset="-128"/>
              </a:rPr>
            </a:br>
            <a:r>
              <a:rPr lang="en-US" altLang="ja-JP" sz="2500" b="1" dirty="0">
                <a:solidFill>
                  <a:sysClr val="windowText" lastClr="000000"/>
                </a:solidFill>
                <a:latin typeface="Yu Gothic UI" panose="020B0500000000000000" pitchFamily="50" charset="-128"/>
                <a:ea typeface="Yu Gothic UI" panose="020B0500000000000000" pitchFamily="50" charset="-128"/>
              </a:rPr>
              <a:t>2</a:t>
            </a:r>
            <a:r>
              <a:rPr lang="ja-JP" altLang="en-US" sz="2500" b="1" dirty="0">
                <a:solidFill>
                  <a:sysClr val="windowText" lastClr="000000"/>
                </a:solidFill>
                <a:latin typeface="Yu Gothic UI" panose="020B0500000000000000" pitchFamily="50" charset="-128"/>
                <a:ea typeface="Yu Gothic UI" panose="020B0500000000000000" pitchFamily="50" charset="-128"/>
              </a:rPr>
              <a:t>地区で１つ</a:t>
            </a:r>
            <a:r>
              <a:rPr lang="en-US" altLang="ja-JP" sz="2500" b="1" dirty="0">
                <a:solidFill>
                  <a:sysClr val="windowText" lastClr="000000"/>
                </a:solidFill>
                <a:latin typeface="Yu Gothic UI" panose="020B0500000000000000" pitchFamily="50" charset="-128"/>
                <a:ea typeface="Yu Gothic UI" panose="020B0500000000000000" pitchFamily="50" charset="-128"/>
              </a:rPr>
              <a:t>)</a:t>
            </a:r>
            <a:endParaRPr lang="ja-JP" altLang="en-US" b="1" dirty="0">
              <a:solidFill>
                <a:sysClr val="windowText" lastClr="000000"/>
              </a:solidFill>
              <a:latin typeface="Yu Gothic UI" panose="020B0500000000000000" pitchFamily="50" charset="-128"/>
              <a:ea typeface="Yu Gothic UI" panose="020B0500000000000000" pitchFamily="50" charset="-128"/>
            </a:endParaRPr>
          </a:p>
        </p:txBody>
      </p:sp>
      <p:grpSp>
        <p:nvGrpSpPr>
          <p:cNvPr id="83" name="グループ化 82">
            <a:extLst>
              <a:ext uri="{FF2B5EF4-FFF2-40B4-BE49-F238E27FC236}">
                <a16:creationId xmlns:a16="http://schemas.microsoft.com/office/drawing/2014/main" id="{38578B39-5211-085E-AFC6-2FE0AE3558A9}"/>
              </a:ext>
            </a:extLst>
          </p:cNvPr>
          <p:cNvGrpSpPr/>
          <p:nvPr/>
        </p:nvGrpSpPr>
        <p:grpSpPr>
          <a:xfrm>
            <a:off x="7161651" y="4535304"/>
            <a:ext cx="4580085" cy="1029692"/>
            <a:chOff x="7161651" y="4535304"/>
            <a:chExt cx="4580085" cy="1029692"/>
          </a:xfrm>
        </p:grpSpPr>
        <p:grpSp>
          <p:nvGrpSpPr>
            <p:cNvPr id="66" name="グループ化 65">
              <a:extLst>
                <a:ext uri="{FF2B5EF4-FFF2-40B4-BE49-F238E27FC236}">
                  <a16:creationId xmlns:a16="http://schemas.microsoft.com/office/drawing/2014/main" id="{94E4CAD3-835A-D6FC-D2D2-7CF16BF53194}"/>
                </a:ext>
              </a:extLst>
            </p:cNvPr>
            <p:cNvGrpSpPr/>
            <p:nvPr/>
          </p:nvGrpSpPr>
          <p:grpSpPr>
            <a:xfrm>
              <a:off x="7161651" y="5041776"/>
              <a:ext cx="4580085" cy="523220"/>
              <a:chOff x="7161651" y="5041776"/>
              <a:chExt cx="4580085" cy="523220"/>
            </a:xfrm>
            <a:solidFill>
              <a:srgbClr val="FFFF00"/>
            </a:solidFill>
          </p:grpSpPr>
          <p:sp>
            <p:nvSpPr>
              <p:cNvPr id="51" name="直角三角形 50">
                <a:extLst>
                  <a:ext uri="{FF2B5EF4-FFF2-40B4-BE49-F238E27FC236}">
                    <a16:creationId xmlns:a16="http://schemas.microsoft.com/office/drawing/2014/main" id="{8520A5B7-CB41-90EC-B1DA-106BAC571D6C}"/>
                  </a:ext>
                </a:extLst>
              </p:cNvPr>
              <p:cNvSpPr/>
              <p:nvPr/>
            </p:nvSpPr>
            <p:spPr>
              <a:xfrm rot="11235739">
                <a:off x="7161651" y="5216796"/>
                <a:ext cx="2059028" cy="164645"/>
              </a:xfrm>
              <a:prstGeom prst="rtTriangl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65" name="線吹き出し 2 (枠付き) 26">
                <a:extLst>
                  <a:ext uri="{FF2B5EF4-FFF2-40B4-BE49-F238E27FC236}">
                    <a16:creationId xmlns:a16="http://schemas.microsoft.com/office/drawing/2014/main" id="{9A46F7E0-65CD-CD9C-E689-BED7DDDC2371}"/>
                  </a:ext>
                </a:extLst>
              </p:cNvPr>
              <p:cNvSpPr/>
              <p:nvPr/>
            </p:nvSpPr>
            <p:spPr>
              <a:xfrm>
                <a:off x="8777609" y="5041776"/>
                <a:ext cx="2964127" cy="523220"/>
              </a:xfrm>
              <a:prstGeom prst="rect">
                <a:avLst/>
              </a:prstGeom>
              <a:grpFill/>
              <a:effectLst>
                <a:outerShdw blurRad="152400" dist="317500" dir="5400000" sx="90000" sy="-19000" rotWithShape="0">
                  <a:prstClr val="black">
                    <a:alpha val="15000"/>
                  </a:prstClr>
                </a:outerShdw>
              </a:effectLst>
            </p:spPr>
            <p:txBody>
              <a:bodyPr wrap="square" rtlCol="0">
                <a:spAutoFit/>
              </a:bodyPr>
              <a:lstStyle/>
              <a:p>
                <a:pPr algn="ctr"/>
                <a:r>
                  <a:rPr lang="en-US" altLang="ja-JP" sz="2800" b="1" dirty="0">
                    <a:solidFill>
                      <a:schemeClr val="tx1"/>
                    </a:solidFill>
                    <a:latin typeface="游ゴシック" panose="020B0400000000000000" pitchFamily="50" charset="-128"/>
                    <a:ea typeface="游ゴシック" panose="020B0400000000000000" pitchFamily="50" charset="-128"/>
                  </a:rPr>
                  <a:t>2023 </a:t>
                </a:r>
                <a:r>
                  <a:rPr lang="ja-JP" altLang="en-US" sz="2800" b="1" dirty="0">
                    <a:solidFill>
                      <a:schemeClr val="tx1"/>
                    </a:solidFill>
                    <a:latin typeface="游ゴシック" panose="020B0400000000000000" pitchFamily="50" charset="-128"/>
                    <a:ea typeface="游ゴシック" panose="020B0400000000000000" pitchFamily="50" charset="-128"/>
                  </a:rPr>
                  <a:t>ベトナム南</a:t>
                </a:r>
              </a:p>
            </p:txBody>
          </p:sp>
        </p:grpSp>
        <p:pic>
          <p:nvPicPr>
            <p:cNvPr id="1026" name="Picture 2" descr="ベトナム社会主義共和国国旗">
              <a:extLst>
                <a:ext uri="{FF2B5EF4-FFF2-40B4-BE49-F238E27FC236}">
                  <a16:creationId xmlns:a16="http://schemas.microsoft.com/office/drawing/2014/main" id="{BC60FF57-D12D-9503-890B-65ED85D4DD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9914" y="4535304"/>
              <a:ext cx="731822" cy="4900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7322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5B4CD-91DB-4E02-8B65-0741E59971E3}"/>
              </a:ext>
            </a:extLst>
          </p:cNvPr>
          <p:cNvSpPr>
            <a:spLocks noGrp="1"/>
          </p:cNvSpPr>
          <p:nvPr>
            <p:ph type="title"/>
          </p:nvPr>
        </p:nvSpPr>
        <p:spPr/>
        <p:txBody>
          <a:bodyPr/>
          <a:lstStyle/>
          <a:p>
            <a:r>
              <a:rPr kumimoji="1" lang="ja-JP" altLang="en-US" dirty="0"/>
              <a:t>学友からロータリー会員へ</a:t>
            </a:r>
          </a:p>
        </p:txBody>
      </p:sp>
      <p:sp>
        <p:nvSpPr>
          <p:cNvPr id="6" name="正方形/長方形 5">
            <a:extLst>
              <a:ext uri="{FF2B5EF4-FFF2-40B4-BE49-F238E27FC236}">
                <a16:creationId xmlns:a16="http://schemas.microsoft.com/office/drawing/2014/main" id="{389666F6-FE15-748B-0908-1555D4E64154}"/>
              </a:ext>
            </a:extLst>
          </p:cNvPr>
          <p:cNvSpPr/>
          <p:nvPr/>
        </p:nvSpPr>
        <p:spPr>
          <a:xfrm rot="5400000">
            <a:off x="1406837" y="2141499"/>
            <a:ext cx="233310" cy="1944216"/>
          </a:xfrm>
          <a:prstGeom prst="rect">
            <a:avLst/>
          </a:prstGeom>
          <a:solidFill>
            <a:srgbClr val="A7E2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7" name="タイトル 2">
            <a:extLst>
              <a:ext uri="{FF2B5EF4-FFF2-40B4-BE49-F238E27FC236}">
                <a16:creationId xmlns:a16="http://schemas.microsoft.com/office/drawing/2014/main" id="{0B6D1746-DCB8-F298-968D-9B492A568E0E}"/>
              </a:ext>
            </a:extLst>
          </p:cNvPr>
          <p:cNvSpPr txBox="1">
            <a:spLocks/>
          </p:cNvSpPr>
          <p:nvPr/>
        </p:nvSpPr>
        <p:spPr>
          <a:xfrm>
            <a:off x="4079776" y="2211203"/>
            <a:ext cx="2684710" cy="90210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80000"/>
              </a:lnSpc>
              <a:spcBef>
                <a:spcPts val="600"/>
              </a:spcBef>
            </a:pPr>
            <a:r>
              <a:rPr lang="ja-JP" altLang="en-US" sz="3700" b="1" dirty="0">
                <a:solidFill>
                  <a:sysClr val="windowText" lastClr="000000"/>
                </a:solidFill>
                <a:latin typeface="Yu Gothic UI" panose="020B0500000000000000" pitchFamily="50" charset="-128"/>
                <a:ea typeface="Yu Gothic UI" panose="020B0500000000000000" pitchFamily="50" charset="-128"/>
              </a:rPr>
              <a:t>台湾 </a:t>
            </a:r>
            <a:r>
              <a:rPr lang="en-US" altLang="ja-JP" sz="8700" b="1" spc="-150" dirty="0">
                <a:latin typeface="Bahnschrift SemiBold SemiConden" panose="020B0502040204020203" pitchFamily="34" charset="0"/>
              </a:rPr>
              <a:t>87</a:t>
            </a:r>
            <a:r>
              <a:rPr lang="ja-JP" altLang="en-US" sz="3700" b="1" dirty="0">
                <a:solidFill>
                  <a:sysClr val="windowText" lastClr="000000"/>
                </a:solidFill>
                <a:latin typeface="Yu Gothic UI" panose="020B0500000000000000" pitchFamily="50" charset="-128"/>
                <a:ea typeface="Yu Gothic UI" panose="020B0500000000000000" pitchFamily="50" charset="-128"/>
              </a:rPr>
              <a:t>人</a:t>
            </a:r>
            <a:endParaRPr lang="en-US" altLang="ja-JP" sz="6200" b="1"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
        <p:nvSpPr>
          <p:cNvPr id="9" name="タイトル 2">
            <a:extLst>
              <a:ext uri="{FF2B5EF4-FFF2-40B4-BE49-F238E27FC236}">
                <a16:creationId xmlns:a16="http://schemas.microsoft.com/office/drawing/2014/main" id="{9F743654-3363-5966-D546-D2F4BDDBA06B}"/>
              </a:ext>
            </a:extLst>
          </p:cNvPr>
          <p:cNvSpPr txBox="1">
            <a:spLocks/>
          </p:cNvSpPr>
          <p:nvPr/>
        </p:nvSpPr>
        <p:spPr>
          <a:xfrm>
            <a:off x="6688091" y="2211203"/>
            <a:ext cx="2684710" cy="90210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80000"/>
              </a:lnSpc>
              <a:spcBef>
                <a:spcPts val="600"/>
              </a:spcBef>
            </a:pPr>
            <a:r>
              <a:rPr lang="ja-JP" altLang="en-US" sz="3700" b="1" dirty="0">
                <a:solidFill>
                  <a:sysClr val="windowText" lastClr="000000"/>
                </a:solidFill>
                <a:latin typeface="Yu Gothic UI" panose="020B0500000000000000" pitchFamily="50" charset="-128"/>
                <a:ea typeface="Yu Gothic UI" panose="020B0500000000000000" pitchFamily="50" charset="-128"/>
              </a:rPr>
              <a:t>韓国 </a:t>
            </a:r>
            <a:r>
              <a:rPr lang="en-US" altLang="ja-JP" sz="8700" b="1" spc="-150" dirty="0">
                <a:latin typeface="Bahnschrift SemiBold SemiConden" panose="020B0502040204020203" pitchFamily="34" charset="0"/>
              </a:rPr>
              <a:t>72</a:t>
            </a:r>
            <a:r>
              <a:rPr lang="ja-JP" altLang="en-US" sz="3700" b="1" dirty="0">
                <a:solidFill>
                  <a:sysClr val="windowText" lastClr="000000"/>
                </a:solidFill>
                <a:latin typeface="Yu Gothic UI" panose="020B0500000000000000" pitchFamily="50" charset="-128"/>
                <a:ea typeface="Yu Gothic UI" panose="020B0500000000000000" pitchFamily="50" charset="-128"/>
              </a:rPr>
              <a:t>人</a:t>
            </a:r>
            <a:endParaRPr lang="en-US" altLang="ja-JP" sz="6200" b="1"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
        <p:nvSpPr>
          <p:cNvPr id="10" name="タイトル 2">
            <a:extLst>
              <a:ext uri="{FF2B5EF4-FFF2-40B4-BE49-F238E27FC236}">
                <a16:creationId xmlns:a16="http://schemas.microsoft.com/office/drawing/2014/main" id="{F2EE0EAB-37EC-43BC-321F-33CF000A1990}"/>
              </a:ext>
            </a:extLst>
          </p:cNvPr>
          <p:cNvSpPr txBox="1">
            <a:spLocks/>
          </p:cNvSpPr>
          <p:nvPr/>
        </p:nvSpPr>
        <p:spPr>
          <a:xfrm>
            <a:off x="9315946" y="2211203"/>
            <a:ext cx="2684710" cy="90210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80000"/>
              </a:lnSpc>
              <a:spcBef>
                <a:spcPts val="600"/>
              </a:spcBef>
            </a:pPr>
            <a:r>
              <a:rPr lang="ja-JP" altLang="en-US" sz="3700" b="1" dirty="0">
                <a:solidFill>
                  <a:sysClr val="windowText" lastClr="000000"/>
                </a:solidFill>
                <a:latin typeface="Yu Gothic UI" panose="020B0500000000000000" pitchFamily="50" charset="-128"/>
                <a:ea typeface="Yu Gothic UI" panose="020B0500000000000000" pitchFamily="50" charset="-128"/>
              </a:rPr>
              <a:t>中国 </a:t>
            </a:r>
            <a:r>
              <a:rPr lang="en-US" altLang="ja-JP" sz="8700" b="1" spc="-150" dirty="0">
                <a:latin typeface="Bahnschrift SemiBold SemiConden" panose="020B0502040204020203" pitchFamily="34" charset="0"/>
              </a:rPr>
              <a:t>68</a:t>
            </a:r>
            <a:r>
              <a:rPr lang="ja-JP" altLang="en-US" sz="3700" b="1" dirty="0">
                <a:solidFill>
                  <a:sysClr val="windowText" lastClr="000000"/>
                </a:solidFill>
                <a:latin typeface="Yu Gothic UI" panose="020B0500000000000000" pitchFamily="50" charset="-128"/>
                <a:ea typeface="Yu Gothic UI" panose="020B0500000000000000" pitchFamily="50" charset="-128"/>
              </a:rPr>
              <a:t>人</a:t>
            </a:r>
            <a:endParaRPr lang="en-US" altLang="ja-JP" sz="6200" b="1"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
        <p:nvSpPr>
          <p:cNvPr id="14" name="タイトル 2">
            <a:extLst>
              <a:ext uri="{FF2B5EF4-FFF2-40B4-BE49-F238E27FC236}">
                <a16:creationId xmlns:a16="http://schemas.microsoft.com/office/drawing/2014/main" id="{7B7B2F8E-D552-1BB0-D366-AD36CAC41E7F}"/>
              </a:ext>
            </a:extLst>
          </p:cNvPr>
          <p:cNvSpPr txBox="1">
            <a:spLocks/>
          </p:cNvSpPr>
          <p:nvPr/>
        </p:nvSpPr>
        <p:spPr>
          <a:xfrm>
            <a:off x="4273711" y="1489402"/>
            <a:ext cx="2902409" cy="461151"/>
          </a:xfrm>
          <a:prstGeom prst="rect">
            <a:avLst/>
          </a:prstGeom>
          <a:solidFill>
            <a:srgbClr val="81C343"/>
          </a:solidFill>
          <a:ln>
            <a:noFill/>
          </a:ln>
        </p:spPr>
        <p:txBody>
          <a:bodyPr vert="horz" lIns="91440" tIns="14400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80000"/>
              </a:lnSpc>
              <a:spcBef>
                <a:spcPts val="600"/>
              </a:spcBef>
            </a:pPr>
            <a:r>
              <a:rPr lang="ja-JP" altLang="en-US" sz="2400" b="1" dirty="0">
                <a:solidFill>
                  <a:sysClr val="windowText" lastClr="000000"/>
                </a:solidFill>
                <a:latin typeface="Yu Gothic UI" panose="020B0500000000000000" pitchFamily="50" charset="-128"/>
                <a:ea typeface="Yu Gothic UI" panose="020B0500000000000000" pitchFamily="50" charset="-128"/>
              </a:rPr>
              <a:t>出身国・地域 </a:t>
            </a:r>
            <a:r>
              <a:rPr lang="en-US" altLang="ja-JP" sz="2400" b="1" dirty="0">
                <a:solidFill>
                  <a:sysClr val="windowText" lastClr="000000"/>
                </a:solidFill>
                <a:latin typeface="Yu Gothic UI" panose="020B0500000000000000" pitchFamily="50" charset="-128"/>
                <a:ea typeface="Yu Gothic UI" panose="020B0500000000000000" pitchFamily="50" charset="-128"/>
              </a:rPr>
              <a:t>TOP</a:t>
            </a:r>
            <a:r>
              <a:rPr lang="ja-JP" altLang="en-US" sz="2400" b="1" dirty="0">
                <a:solidFill>
                  <a:sysClr val="windowText" lastClr="000000"/>
                </a:solidFill>
                <a:latin typeface="Yu Gothic UI" panose="020B0500000000000000" pitchFamily="50" charset="-128"/>
                <a:ea typeface="Yu Gothic UI" panose="020B0500000000000000" pitchFamily="50" charset="-128"/>
              </a:rPr>
              <a:t>３</a:t>
            </a:r>
            <a:endParaRPr lang="en-US" altLang="ja-JP" b="1"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
        <p:nvSpPr>
          <p:cNvPr id="16" name="タイトル 2">
            <a:extLst>
              <a:ext uri="{FF2B5EF4-FFF2-40B4-BE49-F238E27FC236}">
                <a16:creationId xmlns:a16="http://schemas.microsoft.com/office/drawing/2014/main" id="{15C48D9B-8F09-FA33-32AE-2D7B3965E2CE}"/>
              </a:ext>
            </a:extLst>
          </p:cNvPr>
          <p:cNvSpPr txBox="1">
            <a:spLocks/>
          </p:cNvSpPr>
          <p:nvPr/>
        </p:nvSpPr>
        <p:spPr>
          <a:xfrm>
            <a:off x="0" y="1601418"/>
            <a:ext cx="3816424" cy="13235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indent="0">
              <a:buNone/>
            </a:pPr>
            <a:r>
              <a:rPr lang="en-US" altLang="ja-JP" sz="11500" b="1" spc="-150" dirty="0">
                <a:latin typeface="Bahnschrift SemiBold SemiConden" panose="020B0502040204020203" pitchFamily="34" charset="0"/>
              </a:rPr>
              <a:t>292</a:t>
            </a:r>
            <a:r>
              <a:rPr lang="ja-JP" altLang="en-US" sz="6000" b="1" spc="-150" dirty="0">
                <a:latin typeface="Bahnschrift SemiBold SemiConden" panose="020B0502040204020203" pitchFamily="34" charset="0"/>
              </a:rPr>
              <a:t>人</a:t>
            </a:r>
          </a:p>
        </p:txBody>
      </p:sp>
      <p:sp>
        <p:nvSpPr>
          <p:cNvPr id="17" name="楕円 16">
            <a:extLst>
              <a:ext uri="{FF2B5EF4-FFF2-40B4-BE49-F238E27FC236}">
                <a16:creationId xmlns:a16="http://schemas.microsoft.com/office/drawing/2014/main" id="{5F1A39EA-6723-BD1C-E5F9-C57C26262F91}"/>
              </a:ext>
            </a:extLst>
          </p:cNvPr>
          <p:cNvSpPr/>
          <p:nvPr/>
        </p:nvSpPr>
        <p:spPr>
          <a:xfrm>
            <a:off x="4702227" y="3429000"/>
            <a:ext cx="2584800" cy="2376264"/>
          </a:xfrm>
          <a:prstGeom prst="ellipse">
            <a:avLst/>
          </a:prstGeom>
          <a:blipFill dpi="0" rotWithShape="1">
            <a:blip r:embed="rId3"/>
            <a:srcRect/>
            <a:stretch>
              <a:fillRect l="-11000" t="-15000" r="-14000" b="-41000"/>
            </a:stretch>
          </a:blipFill>
          <a:ln w="76200">
            <a:gradFill>
              <a:gsLst>
                <a:gs pos="0">
                  <a:srgbClr val="81C34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nSpc>
                <a:spcPts val="9000"/>
              </a:lnSpc>
            </a:pPr>
            <a:endParaRPr lang="ja-JP" altLang="en-US" sz="8000" b="1" dirty="0">
              <a:ln>
                <a:solidFill>
                  <a:schemeClr val="tx1"/>
                </a:solidFill>
              </a:ln>
              <a:solidFill>
                <a:srgbClr val="FFE737"/>
              </a:solidFill>
              <a:latin typeface="+mj-ea"/>
              <a:ea typeface="+mj-ea"/>
            </a:endParaRPr>
          </a:p>
        </p:txBody>
      </p:sp>
      <p:sp>
        <p:nvSpPr>
          <p:cNvPr id="18" name="楕円 17">
            <a:extLst>
              <a:ext uri="{FF2B5EF4-FFF2-40B4-BE49-F238E27FC236}">
                <a16:creationId xmlns:a16="http://schemas.microsoft.com/office/drawing/2014/main" id="{F8D9F940-446F-99C2-3CB4-C5345440F062}"/>
              </a:ext>
            </a:extLst>
          </p:cNvPr>
          <p:cNvSpPr/>
          <p:nvPr/>
        </p:nvSpPr>
        <p:spPr>
          <a:xfrm>
            <a:off x="7977417" y="3429000"/>
            <a:ext cx="2583080" cy="2376264"/>
          </a:xfrm>
          <a:prstGeom prst="ellipse">
            <a:avLst/>
          </a:prstGeom>
          <a:blipFill dpi="0" rotWithShape="0">
            <a:blip r:embed="rId4"/>
            <a:srcRect/>
            <a:stretch>
              <a:fillRect l="2000" t="-8000" r="2000" b="-27000"/>
            </a:stretch>
          </a:blipFill>
          <a:ln w="76200">
            <a:gradFill>
              <a:gsLst>
                <a:gs pos="0">
                  <a:srgbClr val="81C34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20" name="タイトル 2">
            <a:extLst>
              <a:ext uri="{FF2B5EF4-FFF2-40B4-BE49-F238E27FC236}">
                <a16:creationId xmlns:a16="http://schemas.microsoft.com/office/drawing/2014/main" id="{4C242892-A50B-4D1E-91D2-A5E8EE3C7E69}"/>
              </a:ext>
            </a:extLst>
          </p:cNvPr>
          <p:cNvSpPr txBox="1">
            <a:spLocks/>
          </p:cNvSpPr>
          <p:nvPr/>
        </p:nvSpPr>
        <p:spPr>
          <a:xfrm>
            <a:off x="4380904" y="5949280"/>
            <a:ext cx="3227446" cy="7920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80000"/>
              </a:lnSpc>
              <a:spcBef>
                <a:spcPts val="600"/>
              </a:spcBef>
            </a:pPr>
            <a:r>
              <a:rPr lang="ja-JP" altLang="en-US"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パブロ・プーガ</a:t>
            </a:r>
            <a:r>
              <a:rPr lang="ja-JP" altLang="en-US" sz="20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さん</a:t>
            </a:r>
            <a:endParaRPr lang="en-US" altLang="ja-JP"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endParaRPr>
          </a:p>
          <a:p>
            <a:pPr>
              <a:lnSpc>
                <a:spcPct val="80000"/>
              </a:lnSpc>
              <a:spcBef>
                <a:spcPts val="600"/>
              </a:spcBef>
            </a:pPr>
            <a:r>
              <a:rPr lang="ja-JP" altLang="en-US"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東京広尾</a:t>
            </a:r>
            <a:r>
              <a:rPr lang="en-US" altLang="ja-JP"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RC</a:t>
            </a:r>
            <a:r>
              <a:rPr lang="ja-JP" altLang="en-US"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会長</a:t>
            </a:r>
            <a:endParaRPr lang="en-US" altLang="ja-JP" dirty="0">
              <a:ln>
                <a:solidFill>
                  <a:schemeClr val="tx1"/>
                </a:solidFill>
              </a:ln>
              <a:solidFill>
                <a:srgbClr val="81C343"/>
              </a:solidFill>
              <a:latin typeface="游ゴシック Medium" panose="020B0500000000000000" pitchFamily="50" charset="-128"/>
              <a:ea typeface="游ゴシック Medium" panose="020B0500000000000000" pitchFamily="50" charset="-128"/>
              <a:cs typeface="+mn-cs"/>
            </a:endParaRPr>
          </a:p>
        </p:txBody>
      </p:sp>
      <p:sp>
        <p:nvSpPr>
          <p:cNvPr id="21" name="タイトル 2">
            <a:extLst>
              <a:ext uri="{FF2B5EF4-FFF2-40B4-BE49-F238E27FC236}">
                <a16:creationId xmlns:a16="http://schemas.microsoft.com/office/drawing/2014/main" id="{14285E57-03B0-874D-BD07-0D24CD63BC82}"/>
              </a:ext>
            </a:extLst>
          </p:cNvPr>
          <p:cNvSpPr txBox="1">
            <a:spLocks/>
          </p:cNvSpPr>
          <p:nvPr/>
        </p:nvSpPr>
        <p:spPr>
          <a:xfrm>
            <a:off x="7759077" y="5949280"/>
            <a:ext cx="3227446" cy="7920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80000"/>
              </a:lnSpc>
              <a:spcBef>
                <a:spcPts val="600"/>
              </a:spcBef>
            </a:pPr>
            <a:r>
              <a:rPr lang="ja-JP" altLang="en-US"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金福漢</a:t>
            </a:r>
            <a:r>
              <a:rPr lang="ja-JP" altLang="en-US" sz="20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さん</a:t>
            </a:r>
            <a:endParaRPr lang="en-US" altLang="ja-JP"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endParaRPr>
          </a:p>
          <a:p>
            <a:pPr>
              <a:lnSpc>
                <a:spcPct val="80000"/>
              </a:lnSpc>
              <a:spcBef>
                <a:spcPts val="600"/>
              </a:spcBef>
            </a:pPr>
            <a:r>
              <a:rPr lang="ja-JP" altLang="en-US"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大宮北</a:t>
            </a:r>
            <a:r>
              <a:rPr lang="en-US" altLang="ja-JP"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RC</a:t>
            </a:r>
            <a:r>
              <a:rPr lang="ja-JP" altLang="en-US"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会長</a:t>
            </a:r>
            <a:endParaRPr lang="en-US" altLang="ja-JP" dirty="0">
              <a:ln>
                <a:solidFill>
                  <a:schemeClr val="tx1"/>
                </a:solidFill>
              </a:ln>
              <a:solidFill>
                <a:srgbClr val="81C343"/>
              </a:solidFill>
              <a:latin typeface="游ゴシック Medium" panose="020B0500000000000000" pitchFamily="50" charset="-128"/>
              <a:ea typeface="游ゴシック Medium" panose="020B0500000000000000" pitchFamily="50" charset="-128"/>
              <a:cs typeface="+mn-cs"/>
            </a:endParaRPr>
          </a:p>
        </p:txBody>
      </p:sp>
      <p:sp>
        <p:nvSpPr>
          <p:cNvPr id="35" name="タイトル 2">
            <a:extLst>
              <a:ext uri="{FF2B5EF4-FFF2-40B4-BE49-F238E27FC236}">
                <a16:creationId xmlns:a16="http://schemas.microsoft.com/office/drawing/2014/main" id="{50294199-B04C-BDD5-3E0F-D7FB0D5B1C19}"/>
              </a:ext>
            </a:extLst>
          </p:cNvPr>
          <p:cNvSpPr txBox="1">
            <a:spLocks/>
          </p:cNvSpPr>
          <p:nvPr/>
        </p:nvSpPr>
        <p:spPr>
          <a:xfrm>
            <a:off x="623392" y="4221088"/>
            <a:ext cx="3227446"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sz="2800" spc="-17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今年度のクラブ会長を務めるのは</a:t>
            </a:r>
            <a:r>
              <a:rPr lang="en-US" altLang="ja-JP" sz="2800" spc="-17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a:t>
            </a:r>
            <a:endParaRPr lang="en-US" altLang="ja-JP" sz="4800"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
        <p:nvSpPr>
          <p:cNvPr id="49" name="吹き出し: 角を丸めた四角形 48">
            <a:extLst>
              <a:ext uri="{FF2B5EF4-FFF2-40B4-BE49-F238E27FC236}">
                <a16:creationId xmlns:a16="http://schemas.microsoft.com/office/drawing/2014/main" id="{A2B4EEEF-AED7-4B03-F1FB-05E2EBCF9A39}"/>
              </a:ext>
            </a:extLst>
          </p:cNvPr>
          <p:cNvSpPr/>
          <p:nvPr/>
        </p:nvSpPr>
        <p:spPr>
          <a:xfrm>
            <a:off x="447834" y="4894195"/>
            <a:ext cx="3629907" cy="653906"/>
          </a:xfrm>
          <a:custGeom>
            <a:avLst/>
            <a:gdLst>
              <a:gd name="connsiteX0" fmla="*/ 0 w 3411966"/>
              <a:gd name="connsiteY0" fmla="*/ 220592 h 1323526"/>
              <a:gd name="connsiteX1" fmla="*/ 220592 w 3411966"/>
              <a:gd name="connsiteY1" fmla="*/ 0 h 1323526"/>
              <a:gd name="connsiteX2" fmla="*/ 1990314 w 3411966"/>
              <a:gd name="connsiteY2" fmla="*/ 0 h 1323526"/>
              <a:gd name="connsiteX3" fmla="*/ 1990314 w 3411966"/>
              <a:gd name="connsiteY3" fmla="*/ 0 h 1323526"/>
              <a:gd name="connsiteX4" fmla="*/ 2843305 w 3411966"/>
              <a:gd name="connsiteY4" fmla="*/ 0 h 1323526"/>
              <a:gd name="connsiteX5" fmla="*/ 3191374 w 3411966"/>
              <a:gd name="connsiteY5" fmla="*/ 0 h 1323526"/>
              <a:gd name="connsiteX6" fmla="*/ 3411966 w 3411966"/>
              <a:gd name="connsiteY6" fmla="*/ 220592 h 1323526"/>
              <a:gd name="connsiteX7" fmla="*/ 3411966 w 3411966"/>
              <a:gd name="connsiteY7" fmla="*/ 772057 h 1323526"/>
              <a:gd name="connsiteX8" fmla="*/ 3411966 w 3411966"/>
              <a:gd name="connsiteY8" fmla="*/ 772057 h 1323526"/>
              <a:gd name="connsiteX9" fmla="*/ 3411966 w 3411966"/>
              <a:gd name="connsiteY9" fmla="*/ 1102938 h 1323526"/>
              <a:gd name="connsiteX10" fmla="*/ 3411966 w 3411966"/>
              <a:gd name="connsiteY10" fmla="*/ 1102934 h 1323526"/>
              <a:gd name="connsiteX11" fmla="*/ 3191374 w 3411966"/>
              <a:gd name="connsiteY11" fmla="*/ 1323526 h 1323526"/>
              <a:gd name="connsiteX12" fmla="*/ 2843305 w 3411966"/>
              <a:gd name="connsiteY12" fmla="*/ 1323526 h 1323526"/>
              <a:gd name="connsiteX13" fmla="*/ 3430425 w 3411966"/>
              <a:gd name="connsiteY13" fmla="*/ 1602671 h 1323526"/>
              <a:gd name="connsiteX14" fmla="*/ 1990314 w 3411966"/>
              <a:gd name="connsiteY14" fmla="*/ 1323526 h 1323526"/>
              <a:gd name="connsiteX15" fmla="*/ 220592 w 3411966"/>
              <a:gd name="connsiteY15" fmla="*/ 1323526 h 1323526"/>
              <a:gd name="connsiteX16" fmla="*/ 0 w 3411966"/>
              <a:gd name="connsiteY16" fmla="*/ 1102934 h 1323526"/>
              <a:gd name="connsiteX17" fmla="*/ 0 w 3411966"/>
              <a:gd name="connsiteY17" fmla="*/ 1102938 h 1323526"/>
              <a:gd name="connsiteX18" fmla="*/ 0 w 3411966"/>
              <a:gd name="connsiteY18" fmla="*/ 772057 h 1323526"/>
              <a:gd name="connsiteX19" fmla="*/ 0 w 3411966"/>
              <a:gd name="connsiteY19" fmla="*/ 772057 h 1323526"/>
              <a:gd name="connsiteX20" fmla="*/ 0 w 3411966"/>
              <a:gd name="connsiteY20" fmla="*/ 220592 h 1323526"/>
              <a:gd name="connsiteX0" fmla="*/ 0 w 3430425"/>
              <a:gd name="connsiteY0" fmla="*/ 220592 h 1602671"/>
              <a:gd name="connsiteX1" fmla="*/ 220592 w 3430425"/>
              <a:gd name="connsiteY1" fmla="*/ 0 h 1602671"/>
              <a:gd name="connsiteX2" fmla="*/ 1990314 w 3430425"/>
              <a:gd name="connsiteY2" fmla="*/ 0 h 1602671"/>
              <a:gd name="connsiteX3" fmla="*/ 1990314 w 3430425"/>
              <a:gd name="connsiteY3" fmla="*/ 0 h 1602671"/>
              <a:gd name="connsiteX4" fmla="*/ 2843305 w 3430425"/>
              <a:gd name="connsiteY4" fmla="*/ 0 h 1602671"/>
              <a:gd name="connsiteX5" fmla="*/ 3191374 w 3430425"/>
              <a:gd name="connsiteY5" fmla="*/ 0 h 1602671"/>
              <a:gd name="connsiteX6" fmla="*/ 3411966 w 3430425"/>
              <a:gd name="connsiteY6" fmla="*/ 220592 h 1602671"/>
              <a:gd name="connsiteX7" fmla="*/ 3411966 w 3430425"/>
              <a:gd name="connsiteY7" fmla="*/ 772057 h 1602671"/>
              <a:gd name="connsiteX8" fmla="*/ 3411966 w 3430425"/>
              <a:gd name="connsiteY8" fmla="*/ 772057 h 1602671"/>
              <a:gd name="connsiteX9" fmla="*/ 3411966 w 3430425"/>
              <a:gd name="connsiteY9" fmla="*/ 1102938 h 1602671"/>
              <a:gd name="connsiteX10" fmla="*/ 3411966 w 3430425"/>
              <a:gd name="connsiteY10" fmla="*/ 1102934 h 1602671"/>
              <a:gd name="connsiteX11" fmla="*/ 3191374 w 3430425"/>
              <a:gd name="connsiteY11" fmla="*/ 1323526 h 1602671"/>
              <a:gd name="connsiteX12" fmla="*/ 2843305 w 3430425"/>
              <a:gd name="connsiteY12" fmla="*/ 1323526 h 1602671"/>
              <a:gd name="connsiteX13" fmla="*/ 3430425 w 3430425"/>
              <a:gd name="connsiteY13" fmla="*/ 1602671 h 1602671"/>
              <a:gd name="connsiteX14" fmla="*/ 1990314 w 3430425"/>
              <a:gd name="connsiteY14" fmla="*/ 1323526 h 1602671"/>
              <a:gd name="connsiteX15" fmla="*/ 220592 w 3430425"/>
              <a:gd name="connsiteY15" fmla="*/ 1323526 h 1602671"/>
              <a:gd name="connsiteX16" fmla="*/ 0 w 3430425"/>
              <a:gd name="connsiteY16" fmla="*/ 1102934 h 1602671"/>
              <a:gd name="connsiteX17" fmla="*/ 0 w 3430425"/>
              <a:gd name="connsiteY17" fmla="*/ 1102938 h 1602671"/>
              <a:gd name="connsiteX18" fmla="*/ 0 w 3430425"/>
              <a:gd name="connsiteY18" fmla="*/ 772057 h 1602671"/>
              <a:gd name="connsiteX19" fmla="*/ 0 w 3430425"/>
              <a:gd name="connsiteY19" fmla="*/ 772057 h 1602671"/>
              <a:gd name="connsiteX20" fmla="*/ 0 w 3430425"/>
              <a:gd name="connsiteY20" fmla="*/ 220592 h 1602671"/>
              <a:gd name="connsiteX0" fmla="*/ 0 w 3430425"/>
              <a:gd name="connsiteY0" fmla="*/ 220592 h 1602671"/>
              <a:gd name="connsiteX1" fmla="*/ 220592 w 3430425"/>
              <a:gd name="connsiteY1" fmla="*/ 0 h 1602671"/>
              <a:gd name="connsiteX2" fmla="*/ 1990314 w 3430425"/>
              <a:gd name="connsiteY2" fmla="*/ 0 h 1602671"/>
              <a:gd name="connsiteX3" fmla="*/ 2843305 w 3430425"/>
              <a:gd name="connsiteY3" fmla="*/ 0 h 1602671"/>
              <a:gd name="connsiteX4" fmla="*/ 3191374 w 3430425"/>
              <a:gd name="connsiteY4" fmla="*/ 0 h 1602671"/>
              <a:gd name="connsiteX5" fmla="*/ 3411966 w 3430425"/>
              <a:gd name="connsiteY5" fmla="*/ 220592 h 1602671"/>
              <a:gd name="connsiteX6" fmla="*/ 3411966 w 3430425"/>
              <a:gd name="connsiteY6" fmla="*/ 772057 h 1602671"/>
              <a:gd name="connsiteX7" fmla="*/ 3411966 w 3430425"/>
              <a:gd name="connsiteY7" fmla="*/ 772057 h 1602671"/>
              <a:gd name="connsiteX8" fmla="*/ 3411966 w 3430425"/>
              <a:gd name="connsiteY8" fmla="*/ 1102938 h 1602671"/>
              <a:gd name="connsiteX9" fmla="*/ 3411966 w 3430425"/>
              <a:gd name="connsiteY9" fmla="*/ 1102934 h 1602671"/>
              <a:gd name="connsiteX10" fmla="*/ 3191374 w 3430425"/>
              <a:gd name="connsiteY10" fmla="*/ 1323526 h 1602671"/>
              <a:gd name="connsiteX11" fmla="*/ 2843305 w 3430425"/>
              <a:gd name="connsiteY11" fmla="*/ 1323526 h 1602671"/>
              <a:gd name="connsiteX12" fmla="*/ 3430425 w 3430425"/>
              <a:gd name="connsiteY12" fmla="*/ 1602671 h 1602671"/>
              <a:gd name="connsiteX13" fmla="*/ 1990314 w 3430425"/>
              <a:gd name="connsiteY13" fmla="*/ 1323526 h 1602671"/>
              <a:gd name="connsiteX14" fmla="*/ 220592 w 3430425"/>
              <a:gd name="connsiteY14" fmla="*/ 1323526 h 1602671"/>
              <a:gd name="connsiteX15" fmla="*/ 0 w 3430425"/>
              <a:gd name="connsiteY15" fmla="*/ 1102934 h 1602671"/>
              <a:gd name="connsiteX16" fmla="*/ 0 w 3430425"/>
              <a:gd name="connsiteY16" fmla="*/ 1102938 h 1602671"/>
              <a:gd name="connsiteX17" fmla="*/ 0 w 3430425"/>
              <a:gd name="connsiteY17" fmla="*/ 772057 h 1602671"/>
              <a:gd name="connsiteX18" fmla="*/ 0 w 3430425"/>
              <a:gd name="connsiteY18" fmla="*/ 772057 h 1602671"/>
              <a:gd name="connsiteX19" fmla="*/ 0 w 3430425"/>
              <a:gd name="connsiteY19" fmla="*/ 220592 h 1602671"/>
              <a:gd name="connsiteX0" fmla="*/ 0 w 3430425"/>
              <a:gd name="connsiteY0" fmla="*/ 220592 h 1602671"/>
              <a:gd name="connsiteX1" fmla="*/ 220592 w 3430425"/>
              <a:gd name="connsiteY1" fmla="*/ 0 h 1602671"/>
              <a:gd name="connsiteX2" fmla="*/ 1990314 w 3430425"/>
              <a:gd name="connsiteY2" fmla="*/ 0 h 1602671"/>
              <a:gd name="connsiteX3" fmla="*/ 3191374 w 3430425"/>
              <a:gd name="connsiteY3" fmla="*/ 0 h 1602671"/>
              <a:gd name="connsiteX4" fmla="*/ 3411966 w 3430425"/>
              <a:gd name="connsiteY4" fmla="*/ 220592 h 1602671"/>
              <a:gd name="connsiteX5" fmla="*/ 3411966 w 3430425"/>
              <a:gd name="connsiteY5" fmla="*/ 772057 h 1602671"/>
              <a:gd name="connsiteX6" fmla="*/ 3411966 w 3430425"/>
              <a:gd name="connsiteY6" fmla="*/ 772057 h 1602671"/>
              <a:gd name="connsiteX7" fmla="*/ 3411966 w 3430425"/>
              <a:gd name="connsiteY7" fmla="*/ 1102938 h 1602671"/>
              <a:gd name="connsiteX8" fmla="*/ 3411966 w 3430425"/>
              <a:gd name="connsiteY8" fmla="*/ 1102934 h 1602671"/>
              <a:gd name="connsiteX9" fmla="*/ 3191374 w 3430425"/>
              <a:gd name="connsiteY9" fmla="*/ 1323526 h 1602671"/>
              <a:gd name="connsiteX10" fmla="*/ 2843305 w 3430425"/>
              <a:gd name="connsiteY10" fmla="*/ 1323526 h 1602671"/>
              <a:gd name="connsiteX11" fmla="*/ 3430425 w 3430425"/>
              <a:gd name="connsiteY11" fmla="*/ 1602671 h 1602671"/>
              <a:gd name="connsiteX12" fmla="*/ 1990314 w 3430425"/>
              <a:gd name="connsiteY12" fmla="*/ 1323526 h 1602671"/>
              <a:gd name="connsiteX13" fmla="*/ 220592 w 3430425"/>
              <a:gd name="connsiteY13" fmla="*/ 1323526 h 1602671"/>
              <a:gd name="connsiteX14" fmla="*/ 0 w 3430425"/>
              <a:gd name="connsiteY14" fmla="*/ 1102934 h 1602671"/>
              <a:gd name="connsiteX15" fmla="*/ 0 w 3430425"/>
              <a:gd name="connsiteY15" fmla="*/ 1102938 h 1602671"/>
              <a:gd name="connsiteX16" fmla="*/ 0 w 3430425"/>
              <a:gd name="connsiteY16" fmla="*/ 772057 h 1602671"/>
              <a:gd name="connsiteX17" fmla="*/ 0 w 3430425"/>
              <a:gd name="connsiteY17" fmla="*/ 772057 h 1602671"/>
              <a:gd name="connsiteX18" fmla="*/ 0 w 3430425"/>
              <a:gd name="connsiteY18" fmla="*/ 220592 h 1602671"/>
              <a:gd name="connsiteX0" fmla="*/ 0 w 3430425"/>
              <a:gd name="connsiteY0" fmla="*/ 220592 h 1602671"/>
              <a:gd name="connsiteX1" fmla="*/ 220592 w 3430425"/>
              <a:gd name="connsiteY1" fmla="*/ 0 h 1602671"/>
              <a:gd name="connsiteX2" fmla="*/ 1990314 w 3430425"/>
              <a:gd name="connsiteY2" fmla="*/ 0 h 1602671"/>
              <a:gd name="connsiteX3" fmla="*/ 3411966 w 3430425"/>
              <a:gd name="connsiteY3" fmla="*/ 220592 h 1602671"/>
              <a:gd name="connsiteX4" fmla="*/ 3411966 w 3430425"/>
              <a:gd name="connsiteY4" fmla="*/ 772057 h 1602671"/>
              <a:gd name="connsiteX5" fmla="*/ 3411966 w 3430425"/>
              <a:gd name="connsiteY5" fmla="*/ 772057 h 1602671"/>
              <a:gd name="connsiteX6" fmla="*/ 3411966 w 3430425"/>
              <a:gd name="connsiteY6" fmla="*/ 1102938 h 1602671"/>
              <a:gd name="connsiteX7" fmla="*/ 3411966 w 3430425"/>
              <a:gd name="connsiteY7" fmla="*/ 1102934 h 1602671"/>
              <a:gd name="connsiteX8" fmla="*/ 3191374 w 3430425"/>
              <a:gd name="connsiteY8" fmla="*/ 1323526 h 1602671"/>
              <a:gd name="connsiteX9" fmla="*/ 2843305 w 3430425"/>
              <a:gd name="connsiteY9" fmla="*/ 1323526 h 1602671"/>
              <a:gd name="connsiteX10" fmla="*/ 3430425 w 3430425"/>
              <a:gd name="connsiteY10" fmla="*/ 1602671 h 1602671"/>
              <a:gd name="connsiteX11" fmla="*/ 1990314 w 3430425"/>
              <a:gd name="connsiteY11" fmla="*/ 1323526 h 1602671"/>
              <a:gd name="connsiteX12" fmla="*/ 220592 w 3430425"/>
              <a:gd name="connsiteY12" fmla="*/ 1323526 h 1602671"/>
              <a:gd name="connsiteX13" fmla="*/ 0 w 3430425"/>
              <a:gd name="connsiteY13" fmla="*/ 1102934 h 1602671"/>
              <a:gd name="connsiteX14" fmla="*/ 0 w 3430425"/>
              <a:gd name="connsiteY14" fmla="*/ 1102938 h 1602671"/>
              <a:gd name="connsiteX15" fmla="*/ 0 w 3430425"/>
              <a:gd name="connsiteY15" fmla="*/ 772057 h 1602671"/>
              <a:gd name="connsiteX16" fmla="*/ 0 w 3430425"/>
              <a:gd name="connsiteY16" fmla="*/ 772057 h 1602671"/>
              <a:gd name="connsiteX17" fmla="*/ 0 w 3430425"/>
              <a:gd name="connsiteY17" fmla="*/ 220592 h 1602671"/>
              <a:gd name="connsiteX0" fmla="*/ 0 w 3430425"/>
              <a:gd name="connsiteY0" fmla="*/ 220592 h 1602671"/>
              <a:gd name="connsiteX1" fmla="*/ 220592 w 3430425"/>
              <a:gd name="connsiteY1" fmla="*/ 0 h 1602671"/>
              <a:gd name="connsiteX2" fmla="*/ 3411966 w 3430425"/>
              <a:gd name="connsiteY2" fmla="*/ 220592 h 1602671"/>
              <a:gd name="connsiteX3" fmla="*/ 3411966 w 3430425"/>
              <a:gd name="connsiteY3" fmla="*/ 772057 h 1602671"/>
              <a:gd name="connsiteX4" fmla="*/ 3411966 w 3430425"/>
              <a:gd name="connsiteY4" fmla="*/ 772057 h 1602671"/>
              <a:gd name="connsiteX5" fmla="*/ 3411966 w 3430425"/>
              <a:gd name="connsiteY5" fmla="*/ 1102938 h 1602671"/>
              <a:gd name="connsiteX6" fmla="*/ 3411966 w 3430425"/>
              <a:gd name="connsiteY6" fmla="*/ 1102934 h 1602671"/>
              <a:gd name="connsiteX7" fmla="*/ 3191374 w 3430425"/>
              <a:gd name="connsiteY7" fmla="*/ 1323526 h 1602671"/>
              <a:gd name="connsiteX8" fmla="*/ 2843305 w 3430425"/>
              <a:gd name="connsiteY8" fmla="*/ 1323526 h 1602671"/>
              <a:gd name="connsiteX9" fmla="*/ 3430425 w 3430425"/>
              <a:gd name="connsiteY9" fmla="*/ 1602671 h 1602671"/>
              <a:gd name="connsiteX10" fmla="*/ 1990314 w 3430425"/>
              <a:gd name="connsiteY10" fmla="*/ 1323526 h 1602671"/>
              <a:gd name="connsiteX11" fmla="*/ 220592 w 3430425"/>
              <a:gd name="connsiteY11" fmla="*/ 1323526 h 1602671"/>
              <a:gd name="connsiteX12" fmla="*/ 0 w 3430425"/>
              <a:gd name="connsiteY12" fmla="*/ 1102934 h 1602671"/>
              <a:gd name="connsiteX13" fmla="*/ 0 w 3430425"/>
              <a:gd name="connsiteY13" fmla="*/ 1102938 h 1602671"/>
              <a:gd name="connsiteX14" fmla="*/ 0 w 3430425"/>
              <a:gd name="connsiteY14" fmla="*/ 772057 h 1602671"/>
              <a:gd name="connsiteX15" fmla="*/ 0 w 3430425"/>
              <a:gd name="connsiteY15" fmla="*/ 772057 h 1602671"/>
              <a:gd name="connsiteX16" fmla="*/ 0 w 3430425"/>
              <a:gd name="connsiteY16" fmla="*/ 220592 h 1602671"/>
              <a:gd name="connsiteX0" fmla="*/ 0 w 3430425"/>
              <a:gd name="connsiteY0" fmla="*/ 68934 h 1451013"/>
              <a:gd name="connsiteX1" fmla="*/ 3411966 w 3430425"/>
              <a:gd name="connsiteY1" fmla="*/ 68934 h 1451013"/>
              <a:gd name="connsiteX2" fmla="*/ 3411966 w 3430425"/>
              <a:gd name="connsiteY2" fmla="*/ 620399 h 1451013"/>
              <a:gd name="connsiteX3" fmla="*/ 3411966 w 3430425"/>
              <a:gd name="connsiteY3" fmla="*/ 620399 h 1451013"/>
              <a:gd name="connsiteX4" fmla="*/ 3411966 w 3430425"/>
              <a:gd name="connsiteY4" fmla="*/ 951280 h 1451013"/>
              <a:gd name="connsiteX5" fmla="*/ 3411966 w 3430425"/>
              <a:gd name="connsiteY5" fmla="*/ 951276 h 1451013"/>
              <a:gd name="connsiteX6" fmla="*/ 3191374 w 3430425"/>
              <a:gd name="connsiteY6" fmla="*/ 1171868 h 1451013"/>
              <a:gd name="connsiteX7" fmla="*/ 2843305 w 3430425"/>
              <a:gd name="connsiteY7" fmla="*/ 1171868 h 1451013"/>
              <a:gd name="connsiteX8" fmla="*/ 3430425 w 3430425"/>
              <a:gd name="connsiteY8" fmla="*/ 1451013 h 1451013"/>
              <a:gd name="connsiteX9" fmla="*/ 1990314 w 3430425"/>
              <a:gd name="connsiteY9" fmla="*/ 1171868 h 1451013"/>
              <a:gd name="connsiteX10" fmla="*/ 220592 w 3430425"/>
              <a:gd name="connsiteY10" fmla="*/ 1171868 h 1451013"/>
              <a:gd name="connsiteX11" fmla="*/ 0 w 3430425"/>
              <a:gd name="connsiteY11" fmla="*/ 951276 h 1451013"/>
              <a:gd name="connsiteX12" fmla="*/ 0 w 3430425"/>
              <a:gd name="connsiteY12" fmla="*/ 951280 h 1451013"/>
              <a:gd name="connsiteX13" fmla="*/ 0 w 3430425"/>
              <a:gd name="connsiteY13" fmla="*/ 620399 h 1451013"/>
              <a:gd name="connsiteX14" fmla="*/ 0 w 3430425"/>
              <a:gd name="connsiteY14" fmla="*/ 620399 h 1451013"/>
              <a:gd name="connsiteX15" fmla="*/ 0 w 3430425"/>
              <a:gd name="connsiteY15" fmla="*/ 68934 h 1451013"/>
              <a:gd name="connsiteX0" fmla="*/ 0 w 3430425"/>
              <a:gd name="connsiteY0" fmla="*/ 68934 h 1451013"/>
              <a:gd name="connsiteX1" fmla="*/ 3411966 w 3430425"/>
              <a:gd name="connsiteY1" fmla="*/ 68934 h 1451013"/>
              <a:gd name="connsiteX2" fmla="*/ 3411966 w 3430425"/>
              <a:gd name="connsiteY2" fmla="*/ 620399 h 1451013"/>
              <a:gd name="connsiteX3" fmla="*/ 3411966 w 3430425"/>
              <a:gd name="connsiteY3" fmla="*/ 620399 h 1451013"/>
              <a:gd name="connsiteX4" fmla="*/ 3411966 w 3430425"/>
              <a:gd name="connsiteY4" fmla="*/ 951280 h 1451013"/>
              <a:gd name="connsiteX5" fmla="*/ 3411966 w 3430425"/>
              <a:gd name="connsiteY5" fmla="*/ 951276 h 1451013"/>
              <a:gd name="connsiteX6" fmla="*/ 3191374 w 3430425"/>
              <a:gd name="connsiteY6" fmla="*/ 1171868 h 1451013"/>
              <a:gd name="connsiteX7" fmla="*/ 2843305 w 3430425"/>
              <a:gd name="connsiteY7" fmla="*/ 1171868 h 1451013"/>
              <a:gd name="connsiteX8" fmla="*/ 3430425 w 3430425"/>
              <a:gd name="connsiteY8" fmla="*/ 1451013 h 1451013"/>
              <a:gd name="connsiteX9" fmla="*/ 1990314 w 3430425"/>
              <a:gd name="connsiteY9" fmla="*/ 1171868 h 1451013"/>
              <a:gd name="connsiteX10" fmla="*/ 220592 w 3430425"/>
              <a:gd name="connsiteY10" fmla="*/ 1171868 h 1451013"/>
              <a:gd name="connsiteX11" fmla="*/ 0 w 3430425"/>
              <a:gd name="connsiteY11" fmla="*/ 951276 h 1451013"/>
              <a:gd name="connsiteX12" fmla="*/ 0 w 3430425"/>
              <a:gd name="connsiteY12" fmla="*/ 951280 h 1451013"/>
              <a:gd name="connsiteX13" fmla="*/ 0 w 3430425"/>
              <a:gd name="connsiteY13" fmla="*/ 620399 h 1451013"/>
              <a:gd name="connsiteX14" fmla="*/ 0 w 3430425"/>
              <a:gd name="connsiteY14" fmla="*/ 620399 h 1451013"/>
              <a:gd name="connsiteX15" fmla="*/ 91440 w 3430425"/>
              <a:gd name="connsiteY15" fmla="*/ 160374 h 1451013"/>
              <a:gd name="connsiteX0" fmla="*/ 0 w 3430425"/>
              <a:gd name="connsiteY0" fmla="*/ 68934 h 1451013"/>
              <a:gd name="connsiteX1" fmla="*/ 3411966 w 3430425"/>
              <a:gd name="connsiteY1" fmla="*/ 68934 h 1451013"/>
              <a:gd name="connsiteX2" fmla="*/ 3411966 w 3430425"/>
              <a:gd name="connsiteY2" fmla="*/ 620399 h 1451013"/>
              <a:gd name="connsiteX3" fmla="*/ 3411966 w 3430425"/>
              <a:gd name="connsiteY3" fmla="*/ 620399 h 1451013"/>
              <a:gd name="connsiteX4" fmla="*/ 3411966 w 3430425"/>
              <a:gd name="connsiteY4" fmla="*/ 951280 h 1451013"/>
              <a:gd name="connsiteX5" fmla="*/ 3411966 w 3430425"/>
              <a:gd name="connsiteY5" fmla="*/ 951276 h 1451013"/>
              <a:gd name="connsiteX6" fmla="*/ 3191374 w 3430425"/>
              <a:gd name="connsiteY6" fmla="*/ 1171868 h 1451013"/>
              <a:gd name="connsiteX7" fmla="*/ 2843305 w 3430425"/>
              <a:gd name="connsiteY7" fmla="*/ 1171868 h 1451013"/>
              <a:gd name="connsiteX8" fmla="*/ 3430425 w 3430425"/>
              <a:gd name="connsiteY8" fmla="*/ 1451013 h 1451013"/>
              <a:gd name="connsiteX9" fmla="*/ 1990314 w 3430425"/>
              <a:gd name="connsiteY9" fmla="*/ 1171868 h 1451013"/>
              <a:gd name="connsiteX10" fmla="*/ 220592 w 3430425"/>
              <a:gd name="connsiteY10" fmla="*/ 1171868 h 1451013"/>
              <a:gd name="connsiteX11" fmla="*/ 0 w 3430425"/>
              <a:gd name="connsiteY11" fmla="*/ 951276 h 1451013"/>
              <a:gd name="connsiteX12" fmla="*/ 0 w 3430425"/>
              <a:gd name="connsiteY12" fmla="*/ 951280 h 1451013"/>
              <a:gd name="connsiteX13" fmla="*/ 0 w 3430425"/>
              <a:gd name="connsiteY13" fmla="*/ 620399 h 1451013"/>
              <a:gd name="connsiteX14" fmla="*/ 0 w 3430425"/>
              <a:gd name="connsiteY14" fmla="*/ 620399 h 1451013"/>
              <a:gd name="connsiteX0" fmla="*/ 3411966 w 3430425"/>
              <a:gd name="connsiteY0" fmla="*/ 0 h 1382079"/>
              <a:gd name="connsiteX1" fmla="*/ 3411966 w 3430425"/>
              <a:gd name="connsiteY1" fmla="*/ 551465 h 1382079"/>
              <a:gd name="connsiteX2" fmla="*/ 3411966 w 3430425"/>
              <a:gd name="connsiteY2" fmla="*/ 551465 h 1382079"/>
              <a:gd name="connsiteX3" fmla="*/ 3411966 w 3430425"/>
              <a:gd name="connsiteY3" fmla="*/ 882346 h 1382079"/>
              <a:gd name="connsiteX4" fmla="*/ 3411966 w 3430425"/>
              <a:gd name="connsiteY4" fmla="*/ 882342 h 1382079"/>
              <a:gd name="connsiteX5" fmla="*/ 3191374 w 3430425"/>
              <a:gd name="connsiteY5" fmla="*/ 1102934 h 1382079"/>
              <a:gd name="connsiteX6" fmla="*/ 2843305 w 3430425"/>
              <a:gd name="connsiteY6" fmla="*/ 1102934 h 1382079"/>
              <a:gd name="connsiteX7" fmla="*/ 3430425 w 3430425"/>
              <a:gd name="connsiteY7" fmla="*/ 1382079 h 1382079"/>
              <a:gd name="connsiteX8" fmla="*/ 1990314 w 3430425"/>
              <a:gd name="connsiteY8" fmla="*/ 1102934 h 1382079"/>
              <a:gd name="connsiteX9" fmla="*/ 220592 w 3430425"/>
              <a:gd name="connsiteY9" fmla="*/ 1102934 h 1382079"/>
              <a:gd name="connsiteX10" fmla="*/ 0 w 3430425"/>
              <a:gd name="connsiteY10" fmla="*/ 882342 h 1382079"/>
              <a:gd name="connsiteX11" fmla="*/ 0 w 3430425"/>
              <a:gd name="connsiteY11" fmla="*/ 882346 h 1382079"/>
              <a:gd name="connsiteX12" fmla="*/ 0 w 3430425"/>
              <a:gd name="connsiteY12" fmla="*/ 551465 h 1382079"/>
              <a:gd name="connsiteX13" fmla="*/ 0 w 3430425"/>
              <a:gd name="connsiteY13" fmla="*/ 551465 h 1382079"/>
              <a:gd name="connsiteX0" fmla="*/ 3411966 w 3430425"/>
              <a:gd name="connsiteY0" fmla="*/ 0 h 830614"/>
              <a:gd name="connsiteX1" fmla="*/ 3411966 w 3430425"/>
              <a:gd name="connsiteY1" fmla="*/ 0 h 830614"/>
              <a:gd name="connsiteX2" fmla="*/ 3411966 w 3430425"/>
              <a:gd name="connsiteY2" fmla="*/ 330881 h 830614"/>
              <a:gd name="connsiteX3" fmla="*/ 3411966 w 3430425"/>
              <a:gd name="connsiteY3" fmla="*/ 330877 h 830614"/>
              <a:gd name="connsiteX4" fmla="*/ 3191374 w 3430425"/>
              <a:gd name="connsiteY4" fmla="*/ 551469 h 830614"/>
              <a:gd name="connsiteX5" fmla="*/ 2843305 w 3430425"/>
              <a:gd name="connsiteY5" fmla="*/ 551469 h 830614"/>
              <a:gd name="connsiteX6" fmla="*/ 3430425 w 3430425"/>
              <a:gd name="connsiteY6" fmla="*/ 830614 h 830614"/>
              <a:gd name="connsiteX7" fmla="*/ 1990314 w 3430425"/>
              <a:gd name="connsiteY7" fmla="*/ 551469 h 830614"/>
              <a:gd name="connsiteX8" fmla="*/ 220592 w 3430425"/>
              <a:gd name="connsiteY8" fmla="*/ 551469 h 830614"/>
              <a:gd name="connsiteX9" fmla="*/ 0 w 3430425"/>
              <a:gd name="connsiteY9" fmla="*/ 330877 h 830614"/>
              <a:gd name="connsiteX10" fmla="*/ 0 w 3430425"/>
              <a:gd name="connsiteY10" fmla="*/ 330881 h 830614"/>
              <a:gd name="connsiteX11" fmla="*/ 0 w 3430425"/>
              <a:gd name="connsiteY11" fmla="*/ 0 h 830614"/>
              <a:gd name="connsiteX12" fmla="*/ 0 w 3430425"/>
              <a:gd name="connsiteY12" fmla="*/ 0 h 830614"/>
              <a:gd name="connsiteX0" fmla="*/ 3411966 w 3430425"/>
              <a:gd name="connsiteY0" fmla="*/ 0 h 830614"/>
              <a:gd name="connsiteX1" fmla="*/ 3411966 w 3430425"/>
              <a:gd name="connsiteY1" fmla="*/ 0 h 830614"/>
              <a:gd name="connsiteX2" fmla="*/ 3411966 w 3430425"/>
              <a:gd name="connsiteY2" fmla="*/ 330881 h 830614"/>
              <a:gd name="connsiteX3" fmla="*/ 3411966 w 3430425"/>
              <a:gd name="connsiteY3" fmla="*/ 330877 h 830614"/>
              <a:gd name="connsiteX4" fmla="*/ 3191374 w 3430425"/>
              <a:gd name="connsiteY4" fmla="*/ 551469 h 830614"/>
              <a:gd name="connsiteX5" fmla="*/ 2843305 w 3430425"/>
              <a:gd name="connsiteY5" fmla="*/ 551469 h 830614"/>
              <a:gd name="connsiteX6" fmla="*/ 3430425 w 3430425"/>
              <a:gd name="connsiteY6" fmla="*/ 830614 h 830614"/>
              <a:gd name="connsiteX7" fmla="*/ 1990314 w 3430425"/>
              <a:gd name="connsiteY7" fmla="*/ 551469 h 830614"/>
              <a:gd name="connsiteX8" fmla="*/ 220592 w 3430425"/>
              <a:gd name="connsiteY8" fmla="*/ 551469 h 830614"/>
              <a:gd name="connsiteX9" fmla="*/ 0 w 3430425"/>
              <a:gd name="connsiteY9" fmla="*/ 330877 h 830614"/>
              <a:gd name="connsiteX10" fmla="*/ 0 w 3430425"/>
              <a:gd name="connsiteY10" fmla="*/ 330881 h 830614"/>
              <a:gd name="connsiteX11" fmla="*/ 0 w 3430425"/>
              <a:gd name="connsiteY11" fmla="*/ 0 h 830614"/>
              <a:gd name="connsiteX0" fmla="*/ 3411966 w 3430425"/>
              <a:gd name="connsiteY0" fmla="*/ 0 h 830614"/>
              <a:gd name="connsiteX1" fmla="*/ 3411966 w 3430425"/>
              <a:gd name="connsiteY1" fmla="*/ 330881 h 830614"/>
              <a:gd name="connsiteX2" fmla="*/ 3411966 w 3430425"/>
              <a:gd name="connsiteY2" fmla="*/ 330877 h 830614"/>
              <a:gd name="connsiteX3" fmla="*/ 3191374 w 3430425"/>
              <a:gd name="connsiteY3" fmla="*/ 551469 h 830614"/>
              <a:gd name="connsiteX4" fmla="*/ 2843305 w 3430425"/>
              <a:gd name="connsiteY4" fmla="*/ 551469 h 830614"/>
              <a:gd name="connsiteX5" fmla="*/ 3430425 w 3430425"/>
              <a:gd name="connsiteY5" fmla="*/ 830614 h 830614"/>
              <a:gd name="connsiteX6" fmla="*/ 1990314 w 3430425"/>
              <a:gd name="connsiteY6" fmla="*/ 551469 h 830614"/>
              <a:gd name="connsiteX7" fmla="*/ 220592 w 3430425"/>
              <a:gd name="connsiteY7" fmla="*/ 551469 h 830614"/>
              <a:gd name="connsiteX8" fmla="*/ 0 w 3430425"/>
              <a:gd name="connsiteY8" fmla="*/ 330877 h 830614"/>
              <a:gd name="connsiteX9" fmla="*/ 0 w 3430425"/>
              <a:gd name="connsiteY9" fmla="*/ 330881 h 830614"/>
              <a:gd name="connsiteX10" fmla="*/ 0 w 3430425"/>
              <a:gd name="connsiteY10" fmla="*/ 0 h 830614"/>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71067 w 3501492"/>
              <a:gd name="connsiteY9" fmla="*/ 350399 h 850132"/>
              <a:gd name="connsiteX10" fmla="*/ 0 w 3501492"/>
              <a:gd name="connsiteY10"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213202 w 3501492"/>
              <a:gd name="connsiteY9" fmla="*/ 350399 h 850132"/>
              <a:gd name="connsiteX10" fmla="*/ 0 w 3501492"/>
              <a:gd name="connsiteY10"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558422 w 3576881"/>
              <a:gd name="connsiteY0" fmla="*/ 19518 h 850132"/>
              <a:gd name="connsiteX1" fmla="*/ 3558422 w 3576881"/>
              <a:gd name="connsiteY1" fmla="*/ 350399 h 850132"/>
              <a:gd name="connsiteX2" fmla="*/ 3558422 w 3576881"/>
              <a:gd name="connsiteY2" fmla="*/ 350395 h 850132"/>
              <a:gd name="connsiteX3" fmla="*/ 3337830 w 3576881"/>
              <a:gd name="connsiteY3" fmla="*/ 570987 h 850132"/>
              <a:gd name="connsiteX4" fmla="*/ 2989761 w 3576881"/>
              <a:gd name="connsiteY4" fmla="*/ 570987 h 850132"/>
              <a:gd name="connsiteX5" fmla="*/ 3576881 w 3576881"/>
              <a:gd name="connsiteY5" fmla="*/ 850132 h 850132"/>
              <a:gd name="connsiteX6" fmla="*/ 2136770 w 3576881"/>
              <a:gd name="connsiteY6" fmla="*/ 570987 h 850132"/>
              <a:gd name="connsiteX7" fmla="*/ 367048 w 3576881"/>
              <a:gd name="connsiteY7" fmla="*/ 570987 h 850132"/>
              <a:gd name="connsiteX8" fmla="*/ 13796 w 3576881"/>
              <a:gd name="connsiteY8" fmla="*/ 342588 h 850132"/>
              <a:gd name="connsiteX9" fmla="*/ 75389 w 3576881"/>
              <a:gd name="connsiteY9" fmla="*/ 0 h 850132"/>
              <a:gd name="connsiteX0" fmla="*/ 3576806 w 3595265"/>
              <a:gd name="connsiteY0" fmla="*/ 19518 h 850132"/>
              <a:gd name="connsiteX1" fmla="*/ 3576806 w 3595265"/>
              <a:gd name="connsiteY1" fmla="*/ 350399 h 850132"/>
              <a:gd name="connsiteX2" fmla="*/ 3576806 w 3595265"/>
              <a:gd name="connsiteY2" fmla="*/ 350395 h 850132"/>
              <a:gd name="connsiteX3" fmla="*/ 3356214 w 3595265"/>
              <a:gd name="connsiteY3" fmla="*/ 570987 h 850132"/>
              <a:gd name="connsiteX4" fmla="*/ 3008145 w 3595265"/>
              <a:gd name="connsiteY4" fmla="*/ 570987 h 850132"/>
              <a:gd name="connsiteX5" fmla="*/ 3595265 w 3595265"/>
              <a:gd name="connsiteY5" fmla="*/ 850132 h 850132"/>
              <a:gd name="connsiteX6" fmla="*/ 2155154 w 3595265"/>
              <a:gd name="connsiteY6" fmla="*/ 570987 h 850132"/>
              <a:gd name="connsiteX7" fmla="*/ 385432 w 3595265"/>
              <a:gd name="connsiteY7" fmla="*/ 570987 h 850132"/>
              <a:gd name="connsiteX8" fmla="*/ 32180 w 3595265"/>
              <a:gd name="connsiteY8" fmla="*/ 342588 h 850132"/>
              <a:gd name="connsiteX9" fmla="*/ 93773 w 3595265"/>
              <a:gd name="connsiteY9" fmla="*/ 0 h 850132"/>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323070 h 830614"/>
              <a:gd name="connsiteX0" fmla="*/ 3568315 w 3586774"/>
              <a:gd name="connsiteY0" fmla="*/ 0 h 830614"/>
              <a:gd name="connsiteX1" fmla="*/ 3568315 w 3586774"/>
              <a:gd name="connsiteY1" fmla="*/ 330881 h 830614"/>
              <a:gd name="connsiteX2" fmla="*/ 3568315 w 3586774"/>
              <a:gd name="connsiteY2" fmla="*/ 330877 h 830614"/>
              <a:gd name="connsiteX3" fmla="*/ 3347723 w 3586774"/>
              <a:gd name="connsiteY3" fmla="*/ 551469 h 830614"/>
              <a:gd name="connsiteX4" fmla="*/ 2999654 w 3586774"/>
              <a:gd name="connsiteY4" fmla="*/ 551469 h 830614"/>
              <a:gd name="connsiteX5" fmla="*/ 3586774 w 3586774"/>
              <a:gd name="connsiteY5" fmla="*/ 830614 h 830614"/>
              <a:gd name="connsiteX6" fmla="*/ 2146663 w 3586774"/>
              <a:gd name="connsiteY6" fmla="*/ 551469 h 830614"/>
              <a:gd name="connsiteX7" fmla="*/ 376941 w 3586774"/>
              <a:gd name="connsiteY7" fmla="*/ 551469 h 830614"/>
              <a:gd name="connsiteX8" fmla="*/ 0 w 3586774"/>
              <a:gd name="connsiteY8" fmla="*/ 248901 h 830614"/>
              <a:gd name="connsiteX0" fmla="*/ 3487772 w 3506231"/>
              <a:gd name="connsiteY0" fmla="*/ 0 h 830614"/>
              <a:gd name="connsiteX1" fmla="*/ 3487772 w 3506231"/>
              <a:gd name="connsiteY1" fmla="*/ 330881 h 830614"/>
              <a:gd name="connsiteX2" fmla="*/ 3487772 w 3506231"/>
              <a:gd name="connsiteY2" fmla="*/ 330877 h 830614"/>
              <a:gd name="connsiteX3" fmla="*/ 3267180 w 3506231"/>
              <a:gd name="connsiteY3" fmla="*/ 551469 h 830614"/>
              <a:gd name="connsiteX4" fmla="*/ 2919111 w 3506231"/>
              <a:gd name="connsiteY4" fmla="*/ 551469 h 830614"/>
              <a:gd name="connsiteX5" fmla="*/ 3506231 w 3506231"/>
              <a:gd name="connsiteY5" fmla="*/ 830614 h 830614"/>
              <a:gd name="connsiteX6" fmla="*/ 2066120 w 3506231"/>
              <a:gd name="connsiteY6" fmla="*/ 551469 h 830614"/>
              <a:gd name="connsiteX7" fmla="*/ 296398 w 3506231"/>
              <a:gd name="connsiteY7" fmla="*/ 551469 h 830614"/>
              <a:gd name="connsiteX8" fmla="*/ 0 w 3506231"/>
              <a:gd name="connsiteY8" fmla="*/ 268420 h 830614"/>
              <a:gd name="connsiteX0" fmla="*/ 3487772 w 3506231"/>
              <a:gd name="connsiteY0" fmla="*/ 0 h 830614"/>
              <a:gd name="connsiteX1" fmla="*/ 3487772 w 3506231"/>
              <a:gd name="connsiteY1" fmla="*/ 330881 h 830614"/>
              <a:gd name="connsiteX2" fmla="*/ 3487772 w 3506231"/>
              <a:gd name="connsiteY2" fmla="*/ 330877 h 830614"/>
              <a:gd name="connsiteX3" fmla="*/ 3267180 w 3506231"/>
              <a:gd name="connsiteY3" fmla="*/ 551469 h 830614"/>
              <a:gd name="connsiteX4" fmla="*/ 2919111 w 3506231"/>
              <a:gd name="connsiteY4" fmla="*/ 551469 h 830614"/>
              <a:gd name="connsiteX5" fmla="*/ 3506231 w 3506231"/>
              <a:gd name="connsiteY5" fmla="*/ 830614 h 830614"/>
              <a:gd name="connsiteX6" fmla="*/ 2066120 w 3506231"/>
              <a:gd name="connsiteY6" fmla="*/ 551469 h 830614"/>
              <a:gd name="connsiteX7" fmla="*/ 296398 w 3506231"/>
              <a:gd name="connsiteY7" fmla="*/ 551469 h 830614"/>
              <a:gd name="connsiteX8" fmla="*/ 0 w 3506231"/>
              <a:gd name="connsiteY8" fmla="*/ 268420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113209 h 612942"/>
              <a:gd name="connsiteX1" fmla="*/ 3544626 w 3563085"/>
              <a:gd name="connsiteY1" fmla="*/ 113205 h 612942"/>
              <a:gd name="connsiteX2" fmla="*/ 3324034 w 3563085"/>
              <a:gd name="connsiteY2" fmla="*/ 333797 h 612942"/>
              <a:gd name="connsiteX3" fmla="*/ 2975965 w 3563085"/>
              <a:gd name="connsiteY3" fmla="*/ 333797 h 612942"/>
              <a:gd name="connsiteX4" fmla="*/ 3563085 w 3563085"/>
              <a:gd name="connsiteY4" fmla="*/ 612942 h 612942"/>
              <a:gd name="connsiteX5" fmla="*/ 2122974 w 3563085"/>
              <a:gd name="connsiteY5" fmla="*/ 333797 h 612942"/>
              <a:gd name="connsiteX6" fmla="*/ 353252 w 3563085"/>
              <a:gd name="connsiteY6" fmla="*/ 333797 h 612942"/>
              <a:gd name="connsiteX7" fmla="*/ 0 w 3563085"/>
              <a:gd name="connsiteY7" fmla="*/ 0 h 612942"/>
              <a:gd name="connsiteX0" fmla="*/ 3544626 w 3563578"/>
              <a:gd name="connsiteY0" fmla="*/ 113209 h 612942"/>
              <a:gd name="connsiteX1" fmla="*/ 3563578 w 3563578"/>
              <a:gd name="connsiteY1" fmla="*/ 11711 h 612942"/>
              <a:gd name="connsiteX2" fmla="*/ 3324034 w 3563578"/>
              <a:gd name="connsiteY2" fmla="*/ 333797 h 612942"/>
              <a:gd name="connsiteX3" fmla="*/ 2975965 w 3563578"/>
              <a:gd name="connsiteY3" fmla="*/ 333797 h 612942"/>
              <a:gd name="connsiteX4" fmla="*/ 3563085 w 3563578"/>
              <a:gd name="connsiteY4" fmla="*/ 612942 h 612942"/>
              <a:gd name="connsiteX5" fmla="*/ 2122974 w 3563578"/>
              <a:gd name="connsiteY5" fmla="*/ 333797 h 612942"/>
              <a:gd name="connsiteX6" fmla="*/ 353252 w 3563578"/>
              <a:gd name="connsiteY6" fmla="*/ 333797 h 612942"/>
              <a:gd name="connsiteX7" fmla="*/ 0 w 3563578"/>
              <a:gd name="connsiteY7"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629907 w 3629907"/>
              <a:gd name="connsiteY0" fmla="*/ 46845 h 612942"/>
              <a:gd name="connsiteX1" fmla="*/ 3324034 w 3629907"/>
              <a:gd name="connsiteY1" fmla="*/ 333797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4034 w 3629907"/>
              <a:gd name="connsiteY1" fmla="*/ 333797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8772 w 3629907"/>
              <a:gd name="connsiteY1" fmla="*/ 310375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8772 w 3629907"/>
              <a:gd name="connsiteY1" fmla="*/ 310375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8772 w 3629907"/>
              <a:gd name="connsiteY1" fmla="*/ 310375 h 612942"/>
              <a:gd name="connsiteX2" fmla="*/ 2975965 w 3629907"/>
              <a:gd name="connsiteY2" fmla="*/ 333797 h 612942"/>
              <a:gd name="connsiteX3" fmla="*/ 3563085 w 3629907"/>
              <a:gd name="connsiteY3" fmla="*/ 612942 h 612942"/>
              <a:gd name="connsiteX4" fmla="*/ 2625183 w 3629907"/>
              <a:gd name="connsiteY4" fmla="*/ 388447 h 612942"/>
              <a:gd name="connsiteX5" fmla="*/ 353252 w 3629907"/>
              <a:gd name="connsiteY5" fmla="*/ 333797 h 612942"/>
              <a:gd name="connsiteX6" fmla="*/ 0 w 3629907"/>
              <a:gd name="connsiteY6" fmla="*/ 0 h 612942"/>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353252 w 3629907"/>
              <a:gd name="connsiteY5" fmla="*/ 333797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907" h="538773">
                <a:moveTo>
                  <a:pt x="3629907" y="46845"/>
                </a:moveTo>
                <a:cubicBezTo>
                  <a:pt x="3573053" y="223325"/>
                  <a:pt x="3485140" y="274260"/>
                  <a:pt x="3328772" y="310375"/>
                </a:cubicBezTo>
                <a:cubicBezTo>
                  <a:pt x="3172404" y="346490"/>
                  <a:pt x="3091988" y="333797"/>
                  <a:pt x="2975965" y="333797"/>
                </a:cubicBezTo>
                <a:lnTo>
                  <a:pt x="3349883" y="538773"/>
                </a:lnTo>
                <a:lnTo>
                  <a:pt x="2625183" y="388447"/>
                </a:lnTo>
                <a:cubicBezTo>
                  <a:pt x="2090211" y="341923"/>
                  <a:pt x="800066" y="401597"/>
                  <a:pt x="462222" y="345509"/>
                </a:cubicBezTo>
                <a:cubicBezTo>
                  <a:pt x="124378" y="289421"/>
                  <a:pt x="74223" y="165858"/>
                  <a:pt x="0" y="0"/>
                </a:cubicBezTo>
              </a:path>
            </a:pathLst>
          </a:custGeom>
          <a:noFill/>
          <a:ln w="28575">
            <a:solidFill>
              <a:srgbClr val="737373"/>
            </a:solid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useBgFill="1">
        <p:nvSpPr>
          <p:cNvPr id="56" name="タイトル 2">
            <a:extLst>
              <a:ext uri="{FF2B5EF4-FFF2-40B4-BE49-F238E27FC236}">
                <a16:creationId xmlns:a16="http://schemas.microsoft.com/office/drawing/2014/main" id="{A7F1D0F9-5C51-D1DC-49A4-2B621949CEF9}"/>
              </a:ext>
            </a:extLst>
          </p:cNvPr>
          <p:cNvSpPr txBox="1">
            <a:spLocks/>
          </p:cNvSpPr>
          <p:nvPr/>
        </p:nvSpPr>
        <p:spPr>
          <a:xfrm>
            <a:off x="5341169" y="5548101"/>
            <a:ext cx="1306916" cy="346895"/>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en-US" altLang="ja-JP" sz="200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2750</a:t>
            </a:r>
            <a:r>
              <a:rPr lang="ja-JP" altLang="en-US" sz="200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地区</a:t>
            </a:r>
            <a:endParaRPr lang="en-US" altLang="ja-JP" sz="400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 useBgFill="1">
        <p:nvSpPr>
          <p:cNvPr id="57" name="タイトル 2">
            <a:extLst>
              <a:ext uri="{FF2B5EF4-FFF2-40B4-BE49-F238E27FC236}">
                <a16:creationId xmlns:a16="http://schemas.microsoft.com/office/drawing/2014/main" id="{6A033A26-B7E4-E5B9-E607-2C244118A28C}"/>
              </a:ext>
            </a:extLst>
          </p:cNvPr>
          <p:cNvSpPr txBox="1">
            <a:spLocks/>
          </p:cNvSpPr>
          <p:nvPr/>
        </p:nvSpPr>
        <p:spPr>
          <a:xfrm>
            <a:off x="8615499" y="5548101"/>
            <a:ext cx="1306916" cy="346895"/>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en-US" altLang="ja-JP" sz="200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2770</a:t>
            </a:r>
            <a:r>
              <a:rPr lang="ja-JP" altLang="en-US" sz="200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地区</a:t>
            </a:r>
            <a:endParaRPr lang="en-US" altLang="ja-JP" sz="400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952880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5B4CD-91DB-4E02-8B65-0741E59971E3}"/>
              </a:ext>
            </a:extLst>
          </p:cNvPr>
          <p:cNvSpPr>
            <a:spLocks noGrp="1"/>
          </p:cNvSpPr>
          <p:nvPr>
            <p:ph type="title"/>
          </p:nvPr>
        </p:nvSpPr>
        <p:spPr/>
        <p:txBody>
          <a:bodyPr/>
          <a:lstStyle/>
          <a:p>
            <a:r>
              <a:rPr kumimoji="1" lang="ja-JP" altLang="en-US" dirty="0"/>
              <a:t>学友からロータリー会員へ</a:t>
            </a:r>
          </a:p>
        </p:txBody>
      </p:sp>
      <p:sp>
        <p:nvSpPr>
          <p:cNvPr id="7" name="楕円 6">
            <a:extLst>
              <a:ext uri="{FF2B5EF4-FFF2-40B4-BE49-F238E27FC236}">
                <a16:creationId xmlns:a16="http://schemas.microsoft.com/office/drawing/2014/main" id="{6544BE0B-EA02-E630-491B-136F0CACF9E2}"/>
              </a:ext>
            </a:extLst>
          </p:cNvPr>
          <p:cNvSpPr/>
          <p:nvPr/>
        </p:nvSpPr>
        <p:spPr>
          <a:xfrm>
            <a:off x="4340733" y="1268760"/>
            <a:ext cx="2178383" cy="2376264"/>
          </a:xfrm>
          <a:prstGeom prst="ellipse">
            <a:avLst/>
          </a:prstGeom>
          <a:blipFill dpi="0" rotWithShape="0">
            <a:blip r:embed="rId3"/>
            <a:srcRect/>
            <a:stretch>
              <a:fillRect l="-7000" r="-3000" b="-503"/>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8" name="楕円 7">
            <a:extLst>
              <a:ext uri="{FF2B5EF4-FFF2-40B4-BE49-F238E27FC236}">
                <a16:creationId xmlns:a16="http://schemas.microsoft.com/office/drawing/2014/main" id="{05C8E856-94E5-7885-528B-FD158E9C26DE}"/>
              </a:ext>
            </a:extLst>
          </p:cNvPr>
          <p:cNvSpPr/>
          <p:nvPr/>
        </p:nvSpPr>
        <p:spPr>
          <a:xfrm>
            <a:off x="7002134" y="1268760"/>
            <a:ext cx="2178383" cy="2376264"/>
          </a:xfrm>
          <a:prstGeom prst="ellipse">
            <a:avLst/>
          </a:prstGeom>
          <a:blipFill dpi="0" rotWithShape="1">
            <a:blip r:embed="rId4"/>
            <a:srcRect/>
            <a:stretch>
              <a:fillRect l="-3000" r="-3000" b="-503"/>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9" name="タイトル 2">
            <a:extLst>
              <a:ext uri="{FF2B5EF4-FFF2-40B4-BE49-F238E27FC236}">
                <a16:creationId xmlns:a16="http://schemas.microsoft.com/office/drawing/2014/main" id="{CB75C13F-2689-DC5F-657D-ED59C10B6523}"/>
              </a:ext>
            </a:extLst>
          </p:cNvPr>
          <p:cNvSpPr txBox="1">
            <a:spLocks/>
          </p:cNvSpPr>
          <p:nvPr/>
        </p:nvSpPr>
        <p:spPr>
          <a:xfrm>
            <a:off x="3816201" y="3717033"/>
            <a:ext cx="3227446" cy="10984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80000"/>
              </a:lnSpc>
              <a:spcBef>
                <a:spcPts val="600"/>
              </a:spcBef>
            </a:pPr>
            <a:r>
              <a:rPr lang="ja-JP" altLang="en-US"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林 隆義</a:t>
            </a:r>
            <a:r>
              <a:rPr lang="ja-JP" altLang="en-US" sz="20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氏</a:t>
            </a:r>
            <a:r>
              <a:rPr lang="ja-JP" altLang="en-US" sz="2400" b="1" dirty="0">
                <a:latin typeface="游ゴシック" panose="020B0400000000000000" pitchFamily="50" charset="-128"/>
                <a:ea typeface="游ゴシック" panose="020B0400000000000000" pitchFamily="50" charset="-128"/>
              </a:rPr>
              <a:t>（韓国）</a:t>
            </a:r>
            <a:r>
              <a:rPr lang="en-US" altLang="ja-JP" sz="2400" b="1" dirty="0">
                <a:latin typeface="游ゴシック" panose="020B0400000000000000" pitchFamily="50" charset="-128"/>
                <a:ea typeface="游ゴシック" panose="020B0400000000000000" pitchFamily="50" charset="-128"/>
              </a:rPr>
              <a:t>1997-98</a:t>
            </a:r>
            <a:r>
              <a:rPr lang="ja-JP" altLang="en-US" sz="2000" b="1" dirty="0">
                <a:latin typeface="游ゴシック" panose="020B0400000000000000" pitchFamily="50" charset="-128"/>
                <a:ea typeface="游ゴシック" panose="020B0400000000000000" pitchFamily="50" charset="-128"/>
              </a:rPr>
              <a:t>年度 </a:t>
            </a:r>
            <a:r>
              <a:rPr lang="ja-JP" altLang="en-US" sz="2400" b="1" dirty="0">
                <a:latin typeface="游ゴシック" panose="020B0400000000000000" pitchFamily="50" charset="-128"/>
                <a:ea typeface="游ゴシック" panose="020B0400000000000000" pitchFamily="50" charset="-128"/>
              </a:rPr>
              <a:t> </a:t>
            </a:r>
            <a:r>
              <a:rPr lang="en-US" altLang="ja-JP" sz="2400" b="1" dirty="0">
                <a:latin typeface="游ゴシック" panose="020B0400000000000000" pitchFamily="50" charset="-128"/>
                <a:ea typeface="游ゴシック" panose="020B0400000000000000" pitchFamily="50" charset="-128"/>
              </a:rPr>
              <a:t>RID3650</a:t>
            </a:r>
            <a:endParaRPr lang="en-US" altLang="ja-JP" dirty="0">
              <a:ln>
                <a:solidFill>
                  <a:schemeClr val="tx1"/>
                </a:solidFill>
              </a:ln>
              <a:solidFill>
                <a:srgbClr val="81C343"/>
              </a:solidFill>
              <a:latin typeface="游ゴシック Medium" panose="020B0500000000000000" pitchFamily="50" charset="-128"/>
              <a:ea typeface="游ゴシック Medium" panose="020B0500000000000000" pitchFamily="50" charset="-128"/>
              <a:cs typeface="+mn-cs"/>
            </a:endParaRPr>
          </a:p>
        </p:txBody>
      </p:sp>
      <p:sp>
        <p:nvSpPr>
          <p:cNvPr id="10" name="タイトル 2">
            <a:extLst>
              <a:ext uri="{FF2B5EF4-FFF2-40B4-BE49-F238E27FC236}">
                <a16:creationId xmlns:a16="http://schemas.microsoft.com/office/drawing/2014/main" id="{B96D01E9-29A6-1AC3-BFC5-FB077204DED4}"/>
              </a:ext>
            </a:extLst>
          </p:cNvPr>
          <p:cNvSpPr txBox="1">
            <a:spLocks/>
          </p:cNvSpPr>
          <p:nvPr/>
        </p:nvSpPr>
        <p:spPr>
          <a:xfrm>
            <a:off x="6477602" y="3717033"/>
            <a:ext cx="3227446" cy="10984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80000"/>
              </a:lnSpc>
              <a:spcBef>
                <a:spcPts val="600"/>
              </a:spcBef>
            </a:pPr>
            <a:r>
              <a:rPr lang="zh-TW" altLang="en-US"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許 國文</a:t>
            </a:r>
            <a:r>
              <a:rPr lang="zh-TW" altLang="en-US" sz="20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氏</a:t>
            </a:r>
            <a:r>
              <a:rPr lang="zh-TW" altLang="en-US" sz="2400" dirty="0">
                <a:ln>
                  <a:solidFill>
                    <a:schemeClr val="tx1"/>
                  </a:solidFill>
                </a:ln>
                <a:solidFill>
                  <a:sysClr val="windowText" lastClr="000000"/>
                </a:solidFill>
                <a:latin typeface="游ゴシック" panose="020B0400000000000000" pitchFamily="50" charset="-128"/>
                <a:ea typeface="游ゴシック" panose="020B0400000000000000" pitchFamily="50" charset="-128"/>
                <a:cs typeface="+mn-cs"/>
              </a:rPr>
              <a:t>（台湾）</a:t>
            </a:r>
            <a:r>
              <a:rPr lang="en-US" altLang="zh-TW" sz="2400" dirty="0">
                <a:ln>
                  <a:solidFill>
                    <a:schemeClr val="tx1"/>
                  </a:solidFill>
                </a:ln>
                <a:solidFill>
                  <a:sysClr val="windowText" lastClr="000000"/>
                </a:solidFill>
                <a:latin typeface="游ゴシック" panose="020B0400000000000000" pitchFamily="50" charset="-128"/>
                <a:ea typeface="游ゴシック" panose="020B0400000000000000" pitchFamily="50" charset="-128"/>
                <a:cs typeface="+mn-cs"/>
              </a:rPr>
              <a:t>2005-06</a:t>
            </a:r>
            <a:r>
              <a:rPr lang="zh-TW" altLang="en-US" sz="2400" dirty="0">
                <a:ln>
                  <a:solidFill>
                    <a:schemeClr val="tx1"/>
                  </a:solidFill>
                </a:ln>
                <a:solidFill>
                  <a:sysClr val="windowText" lastClr="000000"/>
                </a:solidFill>
                <a:latin typeface="游ゴシック" panose="020B0400000000000000" pitchFamily="50" charset="-128"/>
                <a:ea typeface="游ゴシック" panose="020B0400000000000000" pitchFamily="50" charset="-128"/>
                <a:cs typeface="+mn-cs"/>
              </a:rPr>
              <a:t>年度  </a:t>
            </a:r>
            <a:r>
              <a:rPr lang="en-US" altLang="zh-TW" sz="2400" dirty="0">
                <a:ln>
                  <a:solidFill>
                    <a:schemeClr val="tx1"/>
                  </a:solidFill>
                </a:ln>
                <a:solidFill>
                  <a:sysClr val="windowText" lastClr="000000"/>
                </a:solidFill>
                <a:latin typeface="游ゴシック" panose="020B0400000000000000" pitchFamily="50" charset="-128"/>
                <a:ea typeface="游ゴシック" panose="020B0400000000000000" pitchFamily="50" charset="-128"/>
                <a:cs typeface="+mn-cs"/>
              </a:rPr>
              <a:t>RID3490</a:t>
            </a:r>
          </a:p>
        </p:txBody>
      </p:sp>
      <p:sp>
        <p:nvSpPr>
          <p:cNvPr id="13" name="タイトル 2">
            <a:extLst>
              <a:ext uri="{FF2B5EF4-FFF2-40B4-BE49-F238E27FC236}">
                <a16:creationId xmlns:a16="http://schemas.microsoft.com/office/drawing/2014/main" id="{F697F3B1-6200-DF8B-DE93-8BDF301E4338}"/>
              </a:ext>
            </a:extLst>
          </p:cNvPr>
          <p:cNvSpPr txBox="1">
            <a:spLocks/>
          </p:cNvSpPr>
          <p:nvPr/>
        </p:nvSpPr>
        <p:spPr>
          <a:xfrm>
            <a:off x="383592" y="1463237"/>
            <a:ext cx="3282764"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sz="3200" spc="-17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ガバナーになった学友</a:t>
            </a:r>
            <a:endParaRPr lang="en-US" altLang="ja-JP" sz="5400"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
        <p:nvSpPr>
          <p:cNvPr id="14" name="吹き出し: 角を丸めた四角形 48">
            <a:extLst>
              <a:ext uri="{FF2B5EF4-FFF2-40B4-BE49-F238E27FC236}">
                <a16:creationId xmlns:a16="http://schemas.microsoft.com/office/drawing/2014/main" id="{691ED04E-30ED-19E4-C2B9-5C5480F26A8F}"/>
              </a:ext>
            </a:extLst>
          </p:cNvPr>
          <p:cNvSpPr/>
          <p:nvPr/>
        </p:nvSpPr>
        <p:spPr>
          <a:xfrm>
            <a:off x="263352" y="2136344"/>
            <a:ext cx="3629907" cy="653906"/>
          </a:xfrm>
          <a:custGeom>
            <a:avLst/>
            <a:gdLst>
              <a:gd name="connsiteX0" fmla="*/ 0 w 3411966"/>
              <a:gd name="connsiteY0" fmla="*/ 220592 h 1323526"/>
              <a:gd name="connsiteX1" fmla="*/ 220592 w 3411966"/>
              <a:gd name="connsiteY1" fmla="*/ 0 h 1323526"/>
              <a:gd name="connsiteX2" fmla="*/ 1990314 w 3411966"/>
              <a:gd name="connsiteY2" fmla="*/ 0 h 1323526"/>
              <a:gd name="connsiteX3" fmla="*/ 1990314 w 3411966"/>
              <a:gd name="connsiteY3" fmla="*/ 0 h 1323526"/>
              <a:gd name="connsiteX4" fmla="*/ 2843305 w 3411966"/>
              <a:gd name="connsiteY4" fmla="*/ 0 h 1323526"/>
              <a:gd name="connsiteX5" fmla="*/ 3191374 w 3411966"/>
              <a:gd name="connsiteY5" fmla="*/ 0 h 1323526"/>
              <a:gd name="connsiteX6" fmla="*/ 3411966 w 3411966"/>
              <a:gd name="connsiteY6" fmla="*/ 220592 h 1323526"/>
              <a:gd name="connsiteX7" fmla="*/ 3411966 w 3411966"/>
              <a:gd name="connsiteY7" fmla="*/ 772057 h 1323526"/>
              <a:gd name="connsiteX8" fmla="*/ 3411966 w 3411966"/>
              <a:gd name="connsiteY8" fmla="*/ 772057 h 1323526"/>
              <a:gd name="connsiteX9" fmla="*/ 3411966 w 3411966"/>
              <a:gd name="connsiteY9" fmla="*/ 1102938 h 1323526"/>
              <a:gd name="connsiteX10" fmla="*/ 3411966 w 3411966"/>
              <a:gd name="connsiteY10" fmla="*/ 1102934 h 1323526"/>
              <a:gd name="connsiteX11" fmla="*/ 3191374 w 3411966"/>
              <a:gd name="connsiteY11" fmla="*/ 1323526 h 1323526"/>
              <a:gd name="connsiteX12" fmla="*/ 2843305 w 3411966"/>
              <a:gd name="connsiteY12" fmla="*/ 1323526 h 1323526"/>
              <a:gd name="connsiteX13" fmla="*/ 3430425 w 3411966"/>
              <a:gd name="connsiteY13" fmla="*/ 1602671 h 1323526"/>
              <a:gd name="connsiteX14" fmla="*/ 1990314 w 3411966"/>
              <a:gd name="connsiteY14" fmla="*/ 1323526 h 1323526"/>
              <a:gd name="connsiteX15" fmla="*/ 220592 w 3411966"/>
              <a:gd name="connsiteY15" fmla="*/ 1323526 h 1323526"/>
              <a:gd name="connsiteX16" fmla="*/ 0 w 3411966"/>
              <a:gd name="connsiteY16" fmla="*/ 1102934 h 1323526"/>
              <a:gd name="connsiteX17" fmla="*/ 0 w 3411966"/>
              <a:gd name="connsiteY17" fmla="*/ 1102938 h 1323526"/>
              <a:gd name="connsiteX18" fmla="*/ 0 w 3411966"/>
              <a:gd name="connsiteY18" fmla="*/ 772057 h 1323526"/>
              <a:gd name="connsiteX19" fmla="*/ 0 w 3411966"/>
              <a:gd name="connsiteY19" fmla="*/ 772057 h 1323526"/>
              <a:gd name="connsiteX20" fmla="*/ 0 w 3411966"/>
              <a:gd name="connsiteY20" fmla="*/ 220592 h 1323526"/>
              <a:gd name="connsiteX0" fmla="*/ 0 w 3430425"/>
              <a:gd name="connsiteY0" fmla="*/ 220592 h 1602671"/>
              <a:gd name="connsiteX1" fmla="*/ 220592 w 3430425"/>
              <a:gd name="connsiteY1" fmla="*/ 0 h 1602671"/>
              <a:gd name="connsiteX2" fmla="*/ 1990314 w 3430425"/>
              <a:gd name="connsiteY2" fmla="*/ 0 h 1602671"/>
              <a:gd name="connsiteX3" fmla="*/ 1990314 w 3430425"/>
              <a:gd name="connsiteY3" fmla="*/ 0 h 1602671"/>
              <a:gd name="connsiteX4" fmla="*/ 2843305 w 3430425"/>
              <a:gd name="connsiteY4" fmla="*/ 0 h 1602671"/>
              <a:gd name="connsiteX5" fmla="*/ 3191374 w 3430425"/>
              <a:gd name="connsiteY5" fmla="*/ 0 h 1602671"/>
              <a:gd name="connsiteX6" fmla="*/ 3411966 w 3430425"/>
              <a:gd name="connsiteY6" fmla="*/ 220592 h 1602671"/>
              <a:gd name="connsiteX7" fmla="*/ 3411966 w 3430425"/>
              <a:gd name="connsiteY7" fmla="*/ 772057 h 1602671"/>
              <a:gd name="connsiteX8" fmla="*/ 3411966 w 3430425"/>
              <a:gd name="connsiteY8" fmla="*/ 772057 h 1602671"/>
              <a:gd name="connsiteX9" fmla="*/ 3411966 w 3430425"/>
              <a:gd name="connsiteY9" fmla="*/ 1102938 h 1602671"/>
              <a:gd name="connsiteX10" fmla="*/ 3411966 w 3430425"/>
              <a:gd name="connsiteY10" fmla="*/ 1102934 h 1602671"/>
              <a:gd name="connsiteX11" fmla="*/ 3191374 w 3430425"/>
              <a:gd name="connsiteY11" fmla="*/ 1323526 h 1602671"/>
              <a:gd name="connsiteX12" fmla="*/ 2843305 w 3430425"/>
              <a:gd name="connsiteY12" fmla="*/ 1323526 h 1602671"/>
              <a:gd name="connsiteX13" fmla="*/ 3430425 w 3430425"/>
              <a:gd name="connsiteY13" fmla="*/ 1602671 h 1602671"/>
              <a:gd name="connsiteX14" fmla="*/ 1990314 w 3430425"/>
              <a:gd name="connsiteY14" fmla="*/ 1323526 h 1602671"/>
              <a:gd name="connsiteX15" fmla="*/ 220592 w 3430425"/>
              <a:gd name="connsiteY15" fmla="*/ 1323526 h 1602671"/>
              <a:gd name="connsiteX16" fmla="*/ 0 w 3430425"/>
              <a:gd name="connsiteY16" fmla="*/ 1102934 h 1602671"/>
              <a:gd name="connsiteX17" fmla="*/ 0 w 3430425"/>
              <a:gd name="connsiteY17" fmla="*/ 1102938 h 1602671"/>
              <a:gd name="connsiteX18" fmla="*/ 0 w 3430425"/>
              <a:gd name="connsiteY18" fmla="*/ 772057 h 1602671"/>
              <a:gd name="connsiteX19" fmla="*/ 0 w 3430425"/>
              <a:gd name="connsiteY19" fmla="*/ 772057 h 1602671"/>
              <a:gd name="connsiteX20" fmla="*/ 0 w 3430425"/>
              <a:gd name="connsiteY20" fmla="*/ 220592 h 1602671"/>
              <a:gd name="connsiteX0" fmla="*/ 0 w 3430425"/>
              <a:gd name="connsiteY0" fmla="*/ 220592 h 1602671"/>
              <a:gd name="connsiteX1" fmla="*/ 220592 w 3430425"/>
              <a:gd name="connsiteY1" fmla="*/ 0 h 1602671"/>
              <a:gd name="connsiteX2" fmla="*/ 1990314 w 3430425"/>
              <a:gd name="connsiteY2" fmla="*/ 0 h 1602671"/>
              <a:gd name="connsiteX3" fmla="*/ 2843305 w 3430425"/>
              <a:gd name="connsiteY3" fmla="*/ 0 h 1602671"/>
              <a:gd name="connsiteX4" fmla="*/ 3191374 w 3430425"/>
              <a:gd name="connsiteY4" fmla="*/ 0 h 1602671"/>
              <a:gd name="connsiteX5" fmla="*/ 3411966 w 3430425"/>
              <a:gd name="connsiteY5" fmla="*/ 220592 h 1602671"/>
              <a:gd name="connsiteX6" fmla="*/ 3411966 w 3430425"/>
              <a:gd name="connsiteY6" fmla="*/ 772057 h 1602671"/>
              <a:gd name="connsiteX7" fmla="*/ 3411966 w 3430425"/>
              <a:gd name="connsiteY7" fmla="*/ 772057 h 1602671"/>
              <a:gd name="connsiteX8" fmla="*/ 3411966 w 3430425"/>
              <a:gd name="connsiteY8" fmla="*/ 1102938 h 1602671"/>
              <a:gd name="connsiteX9" fmla="*/ 3411966 w 3430425"/>
              <a:gd name="connsiteY9" fmla="*/ 1102934 h 1602671"/>
              <a:gd name="connsiteX10" fmla="*/ 3191374 w 3430425"/>
              <a:gd name="connsiteY10" fmla="*/ 1323526 h 1602671"/>
              <a:gd name="connsiteX11" fmla="*/ 2843305 w 3430425"/>
              <a:gd name="connsiteY11" fmla="*/ 1323526 h 1602671"/>
              <a:gd name="connsiteX12" fmla="*/ 3430425 w 3430425"/>
              <a:gd name="connsiteY12" fmla="*/ 1602671 h 1602671"/>
              <a:gd name="connsiteX13" fmla="*/ 1990314 w 3430425"/>
              <a:gd name="connsiteY13" fmla="*/ 1323526 h 1602671"/>
              <a:gd name="connsiteX14" fmla="*/ 220592 w 3430425"/>
              <a:gd name="connsiteY14" fmla="*/ 1323526 h 1602671"/>
              <a:gd name="connsiteX15" fmla="*/ 0 w 3430425"/>
              <a:gd name="connsiteY15" fmla="*/ 1102934 h 1602671"/>
              <a:gd name="connsiteX16" fmla="*/ 0 w 3430425"/>
              <a:gd name="connsiteY16" fmla="*/ 1102938 h 1602671"/>
              <a:gd name="connsiteX17" fmla="*/ 0 w 3430425"/>
              <a:gd name="connsiteY17" fmla="*/ 772057 h 1602671"/>
              <a:gd name="connsiteX18" fmla="*/ 0 w 3430425"/>
              <a:gd name="connsiteY18" fmla="*/ 772057 h 1602671"/>
              <a:gd name="connsiteX19" fmla="*/ 0 w 3430425"/>
              <a:gd name="connsiteY19" fmla="*/ 220592 h 1602671"/>
              <a:gd name="connsiteX0" fmla="*/ 0 w 3430425"/>
              <a:gd name="connsiteY0" fmla="*/ 220592 h 1602671"/>
              <a:gd name="connsiteX1" fmla="*/ 220592 w 3430425"/>
              <a:gd name="connsiteY1" fmla="*/ 0 h 1602671"/>
              <a:gd name="connsiteX2" fmla="*/ 1990314 w 3430425"/>
              <a:gd name="connsiteY2" fmla="*/ 0 h 1602671"/>
              <a:gd name="connsiteX3" fmla="*/ 3191374 w 3430425"/>
              <a:gd name="connsiteY3" fmla="*/ 0 h 1602671"/>
              <a:gd name="connsiteX4" fmla="*/ 3411966 w 3430425"/>
              <a:gd name="connsiteY4" fmla="*/ 220592 h 1602671"/>
              <a:gd name="connsiteX5" fmla="*/ 3411966 w 3430425"/>
              <a:gd name="connsiteY5" fmla="*/ 772057 h 1602671"/>
              <a:gd name="connsiteX6" fmla="*/ 3411966 w 3430425"/>
              <a:gd name="connsiteY6" fmla="*/ 772057 h 1602671"/>
              <a:gd name="connsiteX7" fmla="*/ 3411966 w 3430425"/>
              <a:gd name="connsiteY7" fmla="*/ 1102938 h 1602671"/>
              <a:gd name="connsiteX8" fmla="*/ 3411966 w 3430425"/>
              <a:gd name="connsiteY8" fmla="*/ 1102934 h 1602671"/>
              <a:gd name="connsiteX9" fmla="*/ 3191374 w 3430425"/>
              <a:gd name="connsiteY9" fmla="*/ 1323526 h 1602671"/>
              <a:gd name="connsiteX10" fmla="*/ 2843305 w 3430425"/>
              <a:gd name="connsiteY10" fmla="*/ 1323526 h 1602671"/>
              <a:gd name="connsiteX11" fmla="*/ 3430425 w 3430425"/>
              <a:gd name="connsiteY11" fmla="*/ 1602671 h 1602671"/>
              <a:gd name="connsiteX12" fmla="*/ 1990314 w 3430425"/>
              <a:gd name="connsiteY12" fmla="*/ 1323526 h 1602671"/>
              <a:gd name="connsiteX13" fmla="*/ 220592 w 3430425"/>
              <a:gd name="connsiteY13" fmla="*/ 1323526 h 1602671"/>
              <a:gd name="connsiteX14" fmla="*/ 0 w 3430425"/>
              <a:gd name="connsiteY14" fmla="*/ 1102934 h 1602671"/>
              <a:gd name="connsiteX15" fmla="*/ 0 w 3430425"/>
              <a:gd name="connsiteY15" fmla="*/ 1102938 h 1602671"/>
              <a:gd name="connsiteX16" fmla="*/ 0 w 3430425"/>
              <a:gd name="connsiteY16" fmla="*/ 772057 h 1602671"/>
              <a:gd name="connsiteX17" fmla="*/ 0 w 3430425"/>
              <a:gd name="connsiteY17" fmla="*/ 772057 h 1602671"/>
              <a:gd name="connsiteX18" fmla="*/ 0 w 3430425"/>
              <a:gd name="connsiteY18" fmla="*/ 220592 h 1602671"/>
              <a:gd name="connsiteX0" fmla="*/ 0 w 3430425"/>
              <a:gd name="connsiteY0" fmla="*/ 220592 h 1602671"/>
              <a:gd name="connsiteX1" fmla="*/ 220592 w 3430425"/>
              <a:gd name="connsiteY1" fmla="*/ 0 h 1602671"/>
              <a:gd name="connsiteX2" fmla="*/ 1990314 w 3430425"/>
              <a:gd name="connsiteY2" fmla="*/ 0 h 1602671"/>
              <a:gd name="connsiteX3" fmla="*/ 3411966 w 3430425"/>
              <a:gd name="connsiteY3" fmla="*/ 220592 h 1602671"/>
              <a:gd name="connsiteX4" fmla="*/ 3411966 w 3430425"/>
              <a:gd name="connsiteY4" fmla="*/ 772057 h 1602671"/>
              <a:gd name="connsiteX5" fmla="*/ 3411966 w 3430425"/>
              <a:gd name="connsiteY5" fmla="*/ 772057 h 1602671"/>
              <a:gd name="connsiteX6" fmla="*/ 3411966 w 3430425"/>
              <a:gd name="connsiteY6" fmla="*/ 1102938 h 1602671"/>
              <a:gd name="connsiteX7" fmla="*/ 3411966 w 3430425"/>
              <a:gd name="connsiteY7" fmla="*/ 1102934 h 1602671"/>
              <a:gd name="connsiteX8" fmla="*/ 3191374 w 3430425"/>
              <a:gd name="connsiteY8" fmla="*/ 1323526 h 1602671"/>
              <a:gd name="connsiteX9" fmla="*/ 2843305 w 3430425"/>
              <a:gd name="connsiteY9" fmla="*/ 1323526 h 1602671"/>
              <a:gd name="connsiteX10" fmla="*/ 3430425 w 3430425"/>
              <a:gd name="connsiteY10" fmla="*/ 1602671 h 1602671"/>
              <a:gd name="connsiteX11" fmla="*/ 1990314 w 3430425"/>
              <a:gd name="connsiteY11" fmla="*/ 1323526 h 1602671"/>
              <a:gd name="connsiteX12" fmla="*/ 220592 w 3430425"/>
              <a:gd name="connsiteY12" fmla="*/ 1323526 h 1602671"/>
              <a:gd name="connsiteX13" fmla="*/ 0 w 3430425"/>
              <a:gd name="connsiteY13" fmla="*/ 1102934 h 1602671"/>
              <a:gd name="connsiteX14" fmla="*/ 0 w 3430425"/>
              <a:gd name="connsiteY14" fmla="*/ 1102938 h 1602671"/>
              <a:gd name="connsiteX15" fmla="*/ 0 w 3430425"/>
              <a:gd name="connsiteY15" fmla="*/ 772057 h 1602671"/>
              <a:gd name="connsiteX16" fmla="*/ 0 w 3430425"/>
              <a:gd name="connsiteY16" fmla="*/ 772057 h 1602671"/>
              <a:gd name="connsiteX17" fmla="*/ 0 w 3430425"/>
              <a:gd name="connsiteY17" fmla="*/ 220592 h 1602671"/>
              <a:gd name="connsiteX0" fmla="*/ 0 w 3430425"/>
              <a:gd name="connsiteY0" fmla="*/ 220592 h 1602671"/>
              <a:gd name="connsiteX1" fmla="*/ 220592 w 3430425"/>
              <a:gd name="connsiteY1" fmla="*/ 0 h 1602671"/>
              <a:gd name="connsiteX2" fmla="*/ 3411966 w 3430425"/>
              <a:gd name="connsiteY2" fmla="*/ 220592 h 1602671"/>
              <a:gd name="connsiteX3" fmla="*/ 3411966 w 3430425"/>
              <a:gd name="connsiteY3" fmla="*/ 772057 h 1602671"/>
              <a:gd name="connsiteX4" fmla="*/ 3411966 w 3430425"/>
              <a:gd name="connsiteY4" fmla="*/ 772057 h 1602671"/>
              <a:gd name="connsiteX5" fmla="*/ 3411966 w 3430425"/>
              <a:gd name="connsiteY5" fmla="*/ 1102938 h 1602671"/>
              <a:gd name="connsiteX6" fmla="*/ 3411966 w 3430425"/>
              <a:gd name="connsiteY6" fmla="*/ 1102934 h 1602671"/>
              <a:gd name="connsiteX7" fmla="*/ 3191374 w 3430425"/>
              <a:gd name="connsiteY7" fmla="*/ 1323526 h 1602671"/>
              <a:gd name="connsiteX8" fmla="*/ 2843305 w 3430425"/>
              <a:gd name="connsiteY8" fmla="*/ 1323526 h 1602671"/>
              <a:gd name="connsiteX9" fmla="*/ 3430425 w 3430425"/>
              <a:gd name="connsiteY9" fmla="*/ 1602671 h 1602671"/>
              <a:gd name="connsiteX10" fmla="*/ 1990314 w 3430425"/>
              <a:gd name="connsiteY10" fmla="*/ 1323526 h 1602671"/>
              <a:gd name="connsiteX11" fmla="*/ 220592 w 3430425"/>
              <a:gd name="connsiteY11" fmla="*/ 1323526 h 1602671"/>
              <a:gd name="connsiteX12" fmla="*/ 0 w 3430425"/>
              <a:gd name="connsiteY12" fmla="*/ 1102934 h 1602671"/>
              <a:gd name="connsiteX13" fmla="*/ 0 w 3430425"/>
              <a:gd name="connsiteY13" fmla="*/ 1102938 h 1602671"/>
              <a:gd name="connsiteX14" fmla="*/ 0 w 3430425"/>
              <a:gd name="connsiteY14" fmla="*/ 772057 h 1602671"/>
              <a:gd name="connsiteX15" fmla="*/ 0 w 3430425"/>
              <a:gd name="connsiteY15" fmla="*/ 772057 h 1602671"/>
              <a:gd name="connsiteX16" fmla="*/ 0 w 3430425"/>
              <a:gd name="connsiteY16" fmla="*/ 220592 h 1602671"/>
              <a:gd name="connsiteX0" fmla="*/ 0 w 3430425"/>
              <a:gd name="connsiteY0" fmla="*/ 68934 h 1451013"/>
              <a:gd name="connsiteX1" fmla="*/ 3411966 w 3430425"/>
              <a:gd name="connsiteY1" fmla="*/ 68934 h 1451013"/>
              <a:gd name="connsiteX2" fmla="*/ 3411966 w 3430425"/>
              <a:gd name="connsiteY2" fmla="*/ 620399 h 1451013"/>
              <a:gd name="connsiteX3" fmla="*/ 3411966 w 3430425"/>
              <a:gd name="connsiteY3" fmla="*/ 620399 h 1451013"/>
              <a:gd name="connsiteX4" fmla="*/ 3411966 w 3430425"/>
              <a:gd name="connsiteY4" fmla="*/ 951280 h 1451013"/>
              <a:gd name="connsiteX5" fmla="*/ 3411966 w 3430425"/>
              <a:gd name="connsiteY5" fmla="*/ 951276 h 1451013"/>
              <a:gd name="connsiteX6" fmla="*/ 3191374 w 3430425"/>
              <a:gd name="connsiteY6" fmla="*/ 1171868 h 1451013"/>
              <a:gd name="connsiteX7" fmla="*/ 2843305 w 3430425"/>
              <a:gd name="connsiteY7" fmla="*/ 1171868 h 1451013"/>
              <a:gd name="connsiteX8" fmla="*/ 3430425 w 3430425"/>
              <a:gd name="connsiteY8" fmla="*/ 1451013 h 1451013"/>
              <a:gd name="connsiteX9" fmla="*/ 1990314 w 3430425"/>
              <a:gd name="connsiteY9" fmla="*/ 1171868 h 1451013"/>
              <a:gd name="connsiteX10" fmla="*/ 220592 w 3430425"/>
              <a:gd name="connsiteY10" fmla="*/ 1171868 h 1451013"/>
              <a:gd name="connsiteX11" fmla="*/ 0 w 3430425"/>
              <a:gd name="connsiteY11" fmla="*/ 951276 h 1451013"/>
              <a:gd name="connsiteX12" fmla="*/ 0 w 3430425"/>
              <a:gd name="connsiteY12" fmla="*/ 951280 h 1451013"/>
              <a:gd name="connsiteX13" fmla="*/ 0 w 3430425"/>
              <a:gd name="connsiteY13" fmla="*/ 620399 h 1451013"/>
              <a:gd name="connsiteX14" fmla="*/ 0 w 3430425"/>
              <a:gd name="connsiteY14" fmla="*/ 620399 h 1451013"/>
              <a:gd name="connsiteX15" fmla="*/ 0 w 3430425"/>
              <a:gd name="connsiteY15" fmla="*/ 68934 h 1451013"/>
              <a:gd name="connsiteX0" fmla="*/ 0 w 3430425"/>
              <a:gd name="connsiteY0" fmla="*/ 68934 h 1451013"/>
              <a:gd name="connsiteX1" fmla="*/ 3411966 w 3430425"/>
              <a:gd name="connsiteY1" fmla="*/ 68934 h 1451013"/>
              <a:gd name="connsiteX2" fmla="*/ 3411966 w 3430425"/>
              <a:gd name="connsiteY2" fmla="*/ 620399 h 1451013"/>
              <a:gd name="connsiteX3" fmla="*/ 3411966 w 3430425"/>
              <a:gd name="connsiteY3" fmla="*/ 620399 h 1451013"/>
              <a:gd name="connsiteX4" fmla="*/ 3411966 w 3430425"/>
              <a:gd name="connsiteY4" fmla="*/ 951280 h 1451013"/>
              <a:gd name="connsiteX5" fmla="*/ 3411966 w 3430425"/>
              <a:gd name="connsiteY5" fmla="*/ 951276 h 1451013"/>
              <a:gd name="connsiteX6" fmla="*/ 3191374 w 3430425"/>
              <a:gd name="connsiteY6" fmla="*/ 1171868 h 1451013"/>
              <a:gd name="connsiteX7" fmla="*/ 2843305 w 3430425"/>
              <a:gd name="connsiteY7" fmla="*/ 1171868 h 1451013"/>
              <a:gd name="connsiteX8" fmla="*/ 3430425 w 3430425"/>
              <a:gd name="connsiteY8" fmla="*/ 1451013 h 1451013"/>
              <a:gd name="connsiteX9" fmla="*/ 1990314 w 3430425"/>
              <a:gd name="connsiteY9" fmla="*/ 1171868 h 1451013"/>
              <a:gd name="connsiteX10" fmla="*/ 220592 w 3430425"/>
              <a:gd name="connsiteY10" fmla="*/ 1171868 h 1451013"/>
              <a:gd name="connsiteX11" fmla="*/ 0 w 3430425"/>
              <a:gd name="connsiteY11" fmla="*/ 951276 h 1451013"/>
              <a:gd name="connsiteX12" fmla="*/ 0 w 3430425"/>
              <a:gd name="connsiteY12" fmla="*/ 951280 h 1451013"/>
              <a:gd name="connsiteX13" fmla="*/ 0 w 3430425"/>
              <a:gd name="connsiteY13" fmla="*/ 620399 h 1451013"/>
              <a:gd name="connsiteX14" fmla="*/ 0 w 3430425"/>
              <a:gd name="connsiteY14" fmla="*/ 620399 h 1451013"/>
              <a:gd name="connsiteX15" fmla="*/ 91440 w 3430425"/>
              <a:gd name="connsiteY15" fmla="*/ 160374 h 1451013"/>
              <a:gd name="connsiteX0" fmla="*/ 0 w 3430425"/>
              <a:gd name="connsiteY0" fmla="*/ 68934 h 1451013"/>
              <a:gd name="connsiteX1" fmla="*/ 3411966 w 3430425"/>
              <a:gd name="connsiteY1" fmla="*/ 68934 h 1451013"/>
              <a:gd name="connsiteX2" fmla="*/ 3411966 w 3430425"/>
              <a:gd name="connsiteY2" fmla="*/ 620399 h 1451013"/>
              <a:gd name="connsiteX3" fmla="*/ 3411966 w 3430425"/>
              <a:gd name="connsiteY3" fmla="*/ 620399 h 1451013"/>
              <a:gd name="connsiteX4" fmla="*/ 3411966 w 3430425"/>
              <a:gd name="connsiteY4" fmla="*/ 951280 h 1451013"/>
              <a:gd name="connsiteX5" fmla="*/ 3411966 w 3430425"/>
              <a:gd name="connsiteY5" fmla="*/ 951276 h 1451013"/>
              <a:gd name="connsiteX6" fmla="*/ 3191374 w 3430425"/>
              <a:gd name="connsiteY6" fmla="*/ 1171868 h 1451013"/>
              <a:gd name="connsiteX7" fmla="*/ 2843305 w 3430425"/>
              <a:gd name="connsiteY7" fmla="*/ 1171868 h 1451013"/>
              <a:gd name="connsiteX8" fmla="*/ 3430425 w 3430425"/>
              <a:gd name="connsiteY8" fmla="*/ 1451013 h 1451013"/>
              <a:gd name="connsiteX9" fmla="*/ 1990314 w 3430425"/>
              <a:gd name="connsiteY9" fmla="*/ 1171868 h 1451013"/>
              <a:gd name="connsiteX10" fmla="*/ 220592 w 3430425"/>
              <a:gd name="connsiteY10" fmla="*/ 1171868 h 1451013"/>
              <a:gd name="connsiteX11" fmla="*/ 0 w 3430425"/>
              <a:gd name="connsiteY11" fmla="*/ 951276 h 1451013"/>
              <a:gd name="connsiteX12" fmla="*/ 0 w 3430425"/>
              <a:gd name="connsiteY12" fmla="*/ 951280 h 1451013"/>
              <a:gd name="connsiteX13" fmla="*/ 0 w 3430425"/>
              <a:gd name="connsiteY13" fmla="*/ 620399 h 1451013"/>
              <a:gd name="connsiteX14" fmla="*/ 0 w 3430425"/>
              <a:gd name="connsiteY14" fmla="*/ 620399 h 1451013"/>
              <a:gd name="connsiteX0" fmla="*/ 3411966 w 3430425"/>
              <a:gd name="connsiteY0" fmla="*/ 0 h 1382079"/>
              <a:gd name="connsiteX1" fmla="*/ 3411966 w 3430425"/>
              <a:gd name="connsiteY1" fmla="*/ 551465 h 1382079"/>
              <a:gd name="connsiteX2" fmla="*/ 3411966 w 3430425"/>
              <a:gd name="connsiteY2" fmla="*/ 551465 h 1382079"/>
              <a:gd name="connsiteX3" fmla="*/ 3411966 w 3430425"/>
              <a:gd name="connsiteY3" fmla="*/ 882346 h 1382079"/>
              <a:gd name="connsiteX4" fmla="*/ 3411966 w 3430425"/>
              <a:gd name="connsiteY4" fmla="*/ 882342 h 1382079"/>
              <a:gd name="connsiteX5" fmla="*/ 3191374 w 3430425"/>
              <a:gd name="connsiteY5" fmla="*/ 1102934 h 1382079"/>
              <a:gd name="connsiteX6" fmla="*/ 2843305 w 3430425"/>
              <a:gd name="connsiteY6" fmla="*/ 1102934 h 1382079"/>
              <a:gd name="connsiteX7" fmla="*/ 3430425 w 3430425"/>
              <a:gd name="connsiteY7" fmla="*/ 1382079 h 1382079"/>
              <a:gd name="connsiteX8" fmla="*/ 1990314 w 3430425"/>
              <a:gd name="connsiteY8" fmla="*/ 1102934 h 1382079"/>
              <a:gd name="connsiteX9" fmla="*/ 220592 w 3430425"/>
              <a:gd name="connsiteY9" fmla="*/ 1102934 h 1382079"/>
              <a:gd name="connsiteX10" fmla="*/ 0 w 3430425"/>
              <a:gd name="connsiteY10" fmla="*/ 882342 h 1382079"/>
              <a:gd name="connsiteX11" fmla="*/ 0 w 3430425"/>
              <a:gd name="connsiteY11" fmla="*/ 882346 h 1382079"/>
              <a:gd name="connsiteX12" fmla="*/ 0 w 3430425"/>
              <a:gd name="connsiteY12" fmla="*/ 551465 h 1382079"/>
              <a:gd name="connsiteX13" fmla="*/ 0 w 3430425"/>
              <a:gd name="connsiteY13" fmla="*/ 551465 h 1382079"/>
              <a:gd name="connsiteX0" fmla="*/ 3411966 w 3430425"/>
              <a:gd name="connsiteY0" fmla="*/ 0 h 830614"/>
              <a:gd name="connsiteX1" fmla="*/ 3411966 w 3430425"/>
              <a:gd name="connsiteY1" fmla="*/ 0 h 830614"/>
              <a:gd name="connsiteX2" fmla="*/ 3411966 w 3430425"/>
              <a:gd name="connsiteY2" fmla="*/ 330881 h 830614"/>
              <a:gd name="connsiteX3" fmla="*/ 3411966 w 3430425"/>
              <a:gd name="connsiteY3" fmla="*/ 330877 h 830614"/>
              <a:gd name="connsiteX4" fmla="*/ 3191374 w 3430425"/>
              <a:gd name="connsiteY4" fmla="*/ 551469 h 830614"/>
              <a:gd name="connsiteX5" fmla="*/ 2843305 w 3430425"/>
              <a:gd name="connsiteY5" fmla="*/ 551469 h 830614"/>
              <a:gd name="connsiteX6" fmla="*/ 3430425 w 3430425"/>
              <a:gd name="connsiteY6" fmla="*/ 830614 h 830614"/>
              <a:gd name="connsiteX7" fmla="*/ 1990314 w 3430425"/>
              <a:gd name="connsiteY7" fmla="*/ 551469 h 830614"/>
              <a:gd name="connsiteX8" fmla="*/ 220592 w 3430425"/>
              <a:gd name="connsiteY8" fmla="*/ 551469 h 830614"/>
              <a:gd name="connsiteX9" fmla="*/ 0 w 3430425"/>
              <a:gd name="connsiteY9" fmla="*/ 330877 h 830614"/>
              <a:gd name="connsiteX10" fmla="*/ 0 w 3430425"/>
              <a:gd name="connsiteY10" fmla="*/ 330881 h 830614"/>
              <a:gd name="connsiteX11" fmla="*/ 0 w 3430425"/>
              <a:gd name="connsiteY11" fmla="*/ 0 h 830614"/>
              <a:gd name="connsiteX12" fmla="*/ 0 w 3430425"/>
              <a:gd name="connsiteY12" fmla="*/ 0 h 830614"/>
              <a:gd name="connsiteX0" fmla="*/ 3411966 w 3430425"/>
              <a:gd name="connsiteY0" fmla="*/ 0 h 830614"/>
              <a:gd name="connsiteX1" fmla="*/ 3411966 w 3430425"/>
              <a:gd name="connsiteY1" fmla="*/ 0 h 830614"/>
              <a:gd name="connsiteX2" fmla="*/ 3411966 w 3430425"/>
              <a:gd name="connsiteY2" fmla="*/ 330881 h 830614"/>
              <a:gd name="connsiteX3" fmla="*/ 3411966 w 3430425"/>
              <a:gd name="connsiteY3" fmla="*/ 330877 h 830614"/>
              <a:gd name="connsiteX4" fmla="*/ 3191374 w 3430425"/>
              <a:gd name="connsiteY4" fmla="*/ 551469 h 830614"/>
              <a:gd name="connsiteX5" fmla="*/ 2843305 w 3430425"/>
              <a:gd name="connsiteY5" fmla="*/ 551469 h 830614"/>
              <a:gd name="connsiteX6" fmla="*/ 3430425 w 3430425"/>
              <a:gd name="connsiteY6" fmla="*/ 830614 h 830614"/>
              <a:gd name="connsiteX7" fmla="*/ 1990314 w 3430425"/>
              <a:gd name="connsiteY7" fmla="*/ 551469 h 830614"/>
              <a:gd name="connsiteX8" fmla="*/ 220592 w 3430425"/>
              <a:gd name="connsiteY8" fmla="*/ 551469 h 830614"/>
              <a:gd name="connsiteX9" fmla="*/ 0 w 3430425"/>
              <a:gd name="connsiteY9" fmla="*/ 330877 h 830614"/>
              <a:gd name="connsiteX10" fmla="*/ 0 w 3430425"/>
              <a:gd name="connsiteY10" fmla="*/ 330881 h 830614"/>
              <a:gd name="connsiteX11" fmla="*/ 0 w 3430425"/>
              <a:gd name="connsiteY11" fmla="*/ 0 h 830614"/>
              <a:gd name="connsiteX0" fmla="*/ 3411966 w 3430425"/>
              <a:gd name="connsiteY0" fmla="*/ 0 h 830614"/>
              <a:gd name="connsiteX1" fmla="*/ 3411966 w 3430425"/>
              <a:gd name="connsiteY1" fmla="*/ 330881 h 830614"/>
              <a:gd name="connsiteX2" fmla="*/ 3411966 w 3430425"/>
              <a:gd name="connsiteY2" fmla="*/ 330877 h 830614"/>
              <a:gd name="connsiteX3" fmla="*/ 3191374 w 3430425"/>
              <a:gd name="connsiteY3" fmla="*/ 551469 h 830614"/>
              <a:gd name="connsiteX4" fmla="*/ 2843305 w 3430425"/>
              <a:gd name="connsiteY4" fmla="*/ 551469 h 830614"/>
              <a:gd name="connsiteX5" fmla="*/ 3430425 w 3430425"/>
              <a:gd name="connsiteY5" fmla="*/ 830614 h 830614"/>
              <a:gd name="connsiteX6" fmla="*/ 1990314 w 3430425"/>
              <a:gd name="connsiteY6" fmla="*/ 551469 h 830614"/>
              <a:gd name="connsiteX7" fmla="*/ 220592 w 3430425"/>
              <a:gd name="connsiteY7" fmla="*/ 551469 h 830614"/>
              <a:gd name="connsiteX8" fmla="*/ 0 w 3430425"/>
              <a:gd name="connsiteY8" fmla="*/ 330877 h 830614"/>
              <a:gd name="connsiteX9" fmla="*/ 0 w 3430425"/>
              <a:gd name="connsiteY9" fmla="*/ 330881 h 830614"/>
              <a:gd name="connsiteX10" fmla="*/ 0 w 3430425"/>
              <a:gd name="connsiteY10" fmla="*/ 0 h 830614"/>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71067 w 3501492"/>
              <a:gd name="connsiteY9" fmla="*/ 350399 h 850132"/>
              <a:gd name="connsiteX10" fmla="*/ 0 w 3501492"/>
              <a:gd name="connsiteY10"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213202 w 3501492"/>
              <a:gd name="connsiteY9" fmla="*/ 350399 h 850132"/>
              <a:gd name="connsiteX10" fmla="*/ 0 w 3501492"/>
              <a:gd name="connsiteY10"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558422 w 3576881"/>
              <a:gd name="connsiteY0" fmla="*/ 19518 h 850132"/>
              <a:gd name="connsiteX1" fmla="*/ 3558422 w 3576881"/>
              <a:gd name="connsiteY1" fmla="*/ 350399 h 850132"/>
              <a:gd name="connsiteX2" fmla="*/ 3558422 w 3576881"/>
              <a:gd name="connsiteY2" fmla="*/ 350395 h 850132"/>
              <a:gd name="connsiteX3" fmla="*/ 3337830 w 3576881"/>
              <a:gd name="connsiteY3" fmla="*/ 570987 h 850132"/>
              <a:gd name="connsiteX4" fmla="*/ 2989761 w 3576881"/>
              <a:gd name="connsiteY4" fmla="*/ 570987 h 850132"/>
              <a:gd name="connsiteX5" fmla="*/ 3576881 w 3576881"/>
              <a:gd name="connsiteY5" fmla="*/ 850132 h 850132"/>
              <a:gd name="connsiteX6" fmla="*/ 2136770 w 3576881"/>
              <a:gd name="connsiteY6" fmla="*/ 570987 h 850132"/>
              <a:gd name="connsiteX7" fmla="*/ 367048 w 3576881"/>
              <a:gd name="connsiteY7" fmla="*/ 570987 h 850132"/>
              <a:gd name="connsiteX8" fmla="*/ 13796 w 3576881"/>
              <a:gd name="connsiteY8" fmla="*/ 342588 h 850132"/>
              <a:gd name="connsiteX9" fmla="*/ 75389 w 3576881"/>
              <a:gd name="connsiteY9" fmla="*/ 0 h 850132"/>
              <a:gd name="connsiteX0" fmla="*/ 3576806 w 3595265"/>
              <a:gd name="connsiteY0" fmla="*/ 19518 h 850132"/>
              <a:gd name="connsiteX1" fmla="*/ 3576806 w 3595265"/>
              <a:gd name="connsiteY1" fmla="*/ 350399 h 850132"/>
              <a:gd name="connsiteX2" fmla="*/ 3576806 w 3595265"/>
              <a:gd name="connsiteY2" fmla="*/ 350395 h 850132"/>
              <a:gd name="connsiteX3" fmla="*/ 3356214 w 3595265"/>
              <a:gd name="connsiteY3" fmla="*/ 570987 h 850132"/>
              <a:gd name="connsiteX4" fmla="*/ 3008145 w 3595265"/>
              <a:gd name="connsiteY4" fmla="*/ 570987 h 850132"/>
              <a:gd name="connsiteX5" fmla="*/ 3595265 w 3595265"/>
              <a:gd name="connsiteY5" fmla="*/ 850132 h 850132"/>
              <a:gd name="connsiteX6" fmla="*/ 2155154 w 3595265"/>
              <a:gd name="connsiteY6" fmla="*/ 570987 h 850132"/>
              <a:gd name="connsiteX7" fmla="*/ 385432 w 3595265"/>
              <a:gd name="connsiteY7" fmla="*/ 570987 h 850132"/>
              <a:gd name="connsiteX8" fmla="*/ 32180 w 3595265"/>
              <a:gd name="connsiteY8" fmla="*/ 342588 h 850132"/>
              <a:gd name="connsiteX9" fmla="*/ 93773 w 3595265"/>
              <a:gd name="connsiteY9" fmla="*/ 0 h 850132"/>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323070 h 830614"/>
              <a:gd name="connsiteX0" fmla="*/ 3568315 w 3586774"/>
              <a:gd name="connsiteY0" fmla="*/ 0 h 830614"/>
              <a:gd name="connsiteX1" fmla="*/ 3568315 w 3586774"/>
              <a:gd name="connsiteY1" fmla="*/ 330881 h 830614"/>
              <a:gd name="connsiteX2" fmla="*/ 3568315 w 3586774"/>
              <a:gd name="connsiteY2" fmla="*/ 330877 h 830614"/>
              <a:gd name="connsiteX3" fmla="*/ 3347723 w 3586774"/>
              <a:gd name="connsiteY3" fmla="*/ 551469 h 830614"/>
              <a:gd name="connsiteX4" fmla="*/ 2999654 w 3586774"/>
              <a:gd name="connsiteY4" fmla="*/ 551469 h 830614"/>
              <a:gd name="connsiteX5" fmla="*/ 3586774 w 3586774"/>
              <a:gd name="connsiteY5" fmla="*/ 830614 h 830614"/>
              <a:gd name="connsiteX6" fmla="*/ 2146663 w 3586774"/>
              <a:gd name="connsiteY6" fmla="*/ 551469 h 830614"/>
              <a:gd name="connsiteX7" fmla="*/ 376941 w 3586774"/>
              <a:gd name="connsiteY7" fmla="*/ 551469 h 830614"/>
              <a:gd name="connsiteX8" fmla="*/ 0 w 3586774"/>
              <a:gd name="connsiteY8" fmla="*/ 248901 h 830614"/>
              <a:gd name="connsiteX0" fmla="*/ 3487772 w 3506231"/>
              <a:gd name="connsiteY0" fmla="*/ 0 h 830614"/>
              <a:gd name="connsiteX1" fmla="*/ 3487772 w 3506231"/>
              <a:gd name="connsiteY1" fmla="*/ 330881 h 830614"/>
              <a:gd name="connsiteX2" fmla="*/ 3487772 w 3506231"/>
              <a:gd name="connsiteY2" fmla="*/ 330877 h 830614"/>
              <a:gd name="connsiteX3" fmla="*/ 3267180 w 3506231"/>
              <a:gd name="connsiteY3" fmla="*/ 551469 h 830614"/>
              <a:gd name="connsiteX4" fmla="*/ 2919111 w 3506231"/>
              <a:gd name="connsiteY4" fmla="*/ 551469 h 830614"/>
              <a:gd name="connsiteX5" fmla="*/ 3506231 w 3506231"/>
              <a:gd name="connsiteY5" fmla="*/ 830614 h 830614"/>
              <a:gd name="connsiteX6" fmla="*/ 2066120 w 3506231"/>
              <a:gd name="connsiteY6" fmla="*/ 551469 h 830614"/>
              <a:gd name="connsiteX7" fmla="*/ 296398 w 3506231"/>
              <a:gd name="connsiteY7" fmla="*/ 551469 h 830614"/>
              <a:gd name="connsiteX8" fmla="*/ 0 w 3506231"/>
              <a:gd name="connsiteY8" fmla="*/ 268420 h 830614"/>
              <a:gd name="connsiteX0" fmla="*/ 3487772 w 3506231"/>
              <a:gd name="connsiteY0" fmla="*/ 0 h 830614"/>
              <a:gd name="connsiteX1" fmla="*/ 3487772 w 3506231"/>
              <a:gd name="connsiteY1" fmla="*/ 330881 h 830614"/>
              <a:gd name="connsiteX2" fmla="*/ 3487772 w 3506231"/>
              <a:gd name="connsiteY2" fmla="*/ 330877 h 830614"/>
              <a:gd name="connsiteX3" fmla="*/ 3267180 w 3506231"/>
              <a:gd name="connsiteY3" fmla="*/ 551469 h 830614"/>
              <a:gd name="connsiteX4" fmla="*/ 2919111 w 3506231"/>
              <a:gd name="connsiteY4" fmla="*/ 551469 h 830614"/>
              <a:gd name="connsiteX5" fmla="*/ 3506231 w 3506231"/>
              <a:gd name="connsiteY5" fmla="*/ 830614 h 830614"/>
              <a:gd name="connsiteX6" fmla="*/ 2066120 w 3506231"/>
              <a:gd name="connsiteY6" fmla="*/ 551469 h 830614"/>
              <a:gd name="connsiteX7" fmla="*/ 296398 w 3506231"/>
              <a:gd name="connsiteY7" fmla="*/ 551469 h 830614"/>
              <a:gd name="connsiteX8" fmla="*/ 0 w 3506231"/>
              <a:gd name="connsiteY8" fmla="*/ 268420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113209 h 612942"/>
              <a:gd name="connsiteX1" fmla="*/ 3544626 w 3563085"/>
              <a:gd name="connsiteY1" fmla="*/ 113205 h 612942"/>
              <a:gd name="connsiteX2" fmla="*/ 3324034 w 3563085"/>
              <a:gd name="connsiteY2" fmla="*/ 333797 h 612942"/>
              <a:gd name="connsiteX3" fmla="*/ 2975965 w 3563085"/>
              <a:gd name="connsiteY3" fmla="*/ 333797 h 612942"/>
              <a:gd name="connsiteX4" fmla="*/ 3563085 w 3563085"/>
              <a:gd name="connsiteY4" fmla="*/ 612942 h 612942"/>
              <a:gd name="connsiteX5" fmla="*/ 2122974 w 3563085"/>
              <a:gd name="connsiteY5" fmla="*/ 333797 h 612942"/>
              <a:gd name="connsiteX6" fmla="*/ 353252 w 3563085"/>
              <a:gd name="connsiteY6" fmla="*/ 333797 h 612942"/>
              <a:gd name="connsiteX7" fmla="*/ 0 w 3563085"/>
              <a:gd name="connsiteY7" fmla="*/ 0 h 612942"/>
              <a:gd name="connsiteX0" fmla="*/ 3544626 w 3563578"/>
              <a:gd name="connsiteY0" fmla="*/ 113209 h 612942"/>
              <a:gd name="connsiteX1" fmla="*/ 3563578 w 3563578"/>
              <a:gd name="connsiteY1" fmla="*/ 11711 h 612942"/>
              <a:gd name="connsiteX2" fmla="*/ 3324034 w 3563578"/>
              <a:gd name="connsiteY2" fmla="*/ 333797 h 612942"/>
              <a:gd name="connsiteX3" fmla="*/ 2975965 w 3563578"/>
              <a:gd name="connsiteY3" fmla="*/ 333797 h 612942"/>
              <a:gd name="connsiteX4" fmla="*/ 3563085 w 3563578"/>
              <a:gd name="connsiteY4" fmla="*/ 612942 h 612942"/>
              <a:gd name="connsiteX5" fmla="*/ 2122974 w 3563578"/>
              <a:gd name="connsiteY5" fmla="*/ 333797 h 612942"/>
              <a:gd name="connsiteX6" fmla="*/ 353252 w 3563578"/>
              <a:gd name="connsiteY6" fmla="*/ 333797 h 612942"/>
              <a:gd name="connsiteX7" fmla="*/ 0 w 3563578"/>
              <a:gd name="connsiteY7"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629907 w 3629907"/>
              <a:gd name="connsiteY0" fmla="*/ 46845 h 612942"/>
              <a:gd name="connsiteX1" fmla="*/ 3324034 w 3629907"/>
              <a:gd name="connsiteY1" fmla="*/ 333797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4034 w 3629907"/>
              <a:gd name="connsiteY1" fmla="*/ 333797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8772 w 3629907"/>
              <a:gd name="connsiteY1" fmla="*/ 310375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8772 w 3629907"/>
              <a:gd name="connsiteY1" fmla="*/ 310375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8772 w 3629907"/>
              <a:gd name="connsiteY1" fmla="*/ 310375 h 612942"/>
              <a:gd name="connsiteX2" fmla="*/ 2975965 w 3629907"/>
              <a:gd name="connsiteY2" fmla="*/ 333797 h 612942"/>
              <a:gd name="connsiteX3" fmla="*/ 3563085 w 3629907"/>
              <a:gd name="connsiteY3" fmla="*/ 612942 h 612942"/>
              <a:gd name="connsiteX4" fmla="*/ 2625183 w 3629907"/>
              <a:gd name="connsiteY4" fmla="*/ 388447 h 612942"/>
              <a:gd name="connsiteX5" fmla="*/ 353252 w 3629907"/>
              <a:gd name="connsiteY5" fmla="*/ 333797 h 612942"/>
              <a:gd name="connsiteX6" fmla="*/ 0 w 3629907"/>
              <a:gd name="connsiteY6" fmla="*/ 0 h 612942"/>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353252 w 3629907"/>
              <a:gd name="connsiteY5" fmla="*/ 333797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907" h="538773">
                <a:moveTo>
                  <a:pt x="3629907" y="46845"/>
                </a:moveTo>
                <a:cubicBezTo>
                  <a:pt x="3573053" y="223325"/>
                  <a:pt x="3485140" y="274260"/>
                  <a:pt x="3328772" y="310375"/>
                </a:cubicBezTo>
                <a:cubicBezTo>
                  <a:pt x="3172404" y="346490"/>
                  <a:pt x="3091988" y="333797"/>
                  <a:pt x="2975965" y="333797"/>
                </a:cubicBezTo>
                <a:lnTo>
                  <a:pt x="3349883" y="538773"/>
                </a:lnTo>
                <a:lnTo>
                  <a:pt x="2625183" y="388447"/>
                </a:lnTo>
                <a:cubicBezTo>
                  <a:pt x="2090211" y="341923"/>
                  <a:pt x="800066" y="401597"/>
                  <a:pt x="462222" y="345509"/>
                </a:cubicBezTo>
                <a:cubicBezTo>
                  <a:pt x="124378" y="289421"/>
                  <a:pt x="74223" y="165858"/>
                  <a:pt x="0" y="0"/>
                </a:cubicBezTo>
              </a:path>
            </a:pathLst>
          </a:custGeom>
          <a:noFill/>
          <a:ln w="28575">
            <a:solidFill>
              <a:srgbClr val="737373"/>
            </a:solid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15" name="楕円 14">
            <a:extLst>
              <a:ext uri="{FF2B5EF4-FFF2-40B4-BE49-F238E27FC236}">
                <a16:creationId xmlns:a16="http://schemas.microsoft.com/office/drawing/2014/main" id="{D76064BE-219D-8093-F1AD-540F626040CE}"/>
              </a:ext>
            </a:extLst>
          </p:cNvPr>
          <p:cNvSpPr>
            <a:spLocks noChangeAspect="1"/>
          </p:cNvSpPr>
          <p:nvPr/>
        </p:nvSpPr>
        <p:spPr>
          <a:xfrm>
            <a:off x="9630025" y="1268760"/>
            <a:ext cx="2178383" cy="2376264"/>
          </a:xfrm>
          <a:prstGeom prst="ellipse">
            <a:avLst/>
          </a:prstGeom>
          <a:blipFill dpi="0" rotWithShape="1">
            <a:blip r:embed="rId5"/>
            <a:srcRect/>
            <a:stretch>
              <a:fillRect t="-4000" r="-11000" b="-503"/>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16" name="タイトル 2">
            <a:extLst>
              <a:ext uri="{FF2B5EF4-FFF2-40B4-BE49-F238E27FC236}">
                <a16:creationId xmlns:a16="http://schemas.microsoft.com/office/drawing/2014/main" id="{54EA3096-EBAA-BA61-ED4E-585D894BA95E}"/>
              </a:ext>
            </a:extLst>
          </p:cNvPr>
          <p:cNvSpPr txBox="1">
            <a:spLocks/>
          </p:cNvSpPr>
          <p:nvPr/>
        </p:nvSpPr>
        <p:spPr>
          <a:xfrm>
            <a:off x="9380410" y="3717033"/>
            <a:ext cx="2908278" cy="10984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80000"/>
              </a:lnSpc>
              <a:spcBef>
                <a:spcPts val="600"/>
              </a:spcBef>
            </a:pPr>
            <a:r>
              <a:rPr lang="ja-JP" altLang="en-US" sz="24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林 華明</a:t>
            </a:r>
            <a:r>
              <a:rPr lang="ja-JP" altLang="en-US" sz="2000" dirty="0">
                <a:ln>
                  <a:solidFill>
                    <a:schemeClr val="tx1"/>
                  </a:solidFill>
                </a:ln>
                <a:solidFill>
                  <a:sysClr val="windowText" lastClr="000000"/>
                </a:solidFill>
                <a:latin typeface="游ゴシック Medium" panose="020B0500000000000000" pitchFamily="50" charset="-128"/>
                <a:ea typeface="游ゴシック Medium" panose="020B0500000000000000" pitchFamily="50" charset="-128"/>
                <a:cs typeface="+mn-cs"/>
              </a:rPr>
              <a:t>氏</a:t>
            </a:r>
            <a:r>
              <a:rPr lang="ja-JP" altLang="en-US" sz="2400" dirty="0">
                <a:ln>
                  <a:solidFill>
                    <a:schemeClr val="tx1"/>
                  </a:solidFill>
                </a:ln>
                <a:solidFill>
                  <a:sysClr val="windowText" lastClr="000000"/>
                </a:solidFill>
                <a:latin typeface="游ゴシック" panose="020B0400000000000000" pitchFamily="50" charset="-128"/>
                <a:ea typeface="游ゴシック" panose="020B0400000000000000" pitchFamily="50" charset="-128"/>
                <a:cs typeface="+mn-cs"/>
              </a:rPr>
              <a:t>（台湾）</a:t>
            </a:r>
            <a:r>
              <a:rPr lang="en-US" altLang="ja-JP" sz="2400" dirty="0">
                <a:ln>
                  <a:solidFill>
                    <a:schemeClr val="tx1"/>
                  </a:solidFill>
                </a:ln>
                <a:solidFill>
                  <a:sysClr val="windowText" lastClr="000000"/>
                </a:solidFill>
                <a:latin typeface="游ゴシック" panose="020B0400000000000000" pitchFamily="50" charset="-128"/>
                <a:ea typeface="游ゴシック" panose="020B0400000000000000" pitchFamily="50" charset="-128"/>
                <a:cs typeface="+mn-cs"/>
              </a:rPr>
              <a:t>2015-16</a:t>
            </a:r>
            <a:r>
              <a:rPr lang="ja-JP" altLang="en-US" sz="2400" dirty="0">
                <a:ln>
                  <a:solidFill>
                    <a:schemeClr val="tx1"/>
                  </a:solidFill>
                </a:ln>
                <a:solidFill>
                  <a:sysClr val="windowText" lastClr="000000"/>
                </a:solidFill>
                <a:latin typeface="游ゴシック" panose="020B0400000000000000" pitchFamily="50" charset="-128"/>
                <a:ea typeface="游ゴシック" panose="020B0400000000000000" pitchFamily="50" charset="-128"/>
                <a:cs typeface="+mn-cs"/>
              </a:rPr>
              <a:t>年度  </a:t>
            </a:r>
            <a:r>
              <a:rPr lang="en-US" altLang="ja-JP" sz="2400" dirty="0">
                <a:ln>
                  <a:solidFill>
                    <a:schemeClr val="tx1"/>
                  </a:solidFill>
                </a:ln>
                <a:solidFill>
                  <a:sysClr val="windowText" lastClr="000000"/>
                </a:solidFill>
                <a:latin typeface="游ゴシック" panose="020B0400000000000000" pitchFamily="50" charset="-128"/>
                <a:ea typeface="游ゴシック" panose="020B0400000000000000" pitchFamily="50" charset="-128"/>
                <a:cs typeface="+mn-cs"/>
              </a:rPr>
              <a:t>RID3522</a:t>
            </a:r>
          </a:p>
        </p:txBody>
      </p:sp>
      <p:sp>
        <p:nvSpPr>
          <p:cNvPr id="39" name="タイトル 2">
            <a:extLst>
              <a:ext uri="{FF2B5EF4-FFF2-40B4-BE49-F238E27FC236}">
                <a16:creationId xmlns:a16="http://schemas.microsoft.com/office/drawing/2014/main" id="{0EA0147F-C3D3-4B17-2555-68499B591D74}"/>
              </a:ext>
            </a:extLst>
          </p:cNvPr>
          <p:cNvSpPr txBox="1">
            <a:spLocks/>
          </p:cNvSpPr>
          <p:nvPr/>
        </p:nvSpPr>
        <p:spPr>
          <a:xfrm>
            <a:off x="404740" y="4721656"/>
            <a:ext cx="3282764"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sz="3200" spc="-17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学友が作ったクラブ</a:t>
            </a:r>
            <a:endParaRPr lang="en-US" altLang="ja-JP" sz="5400"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
        <p:nvSpPr>
          <p:cNvPr id="44" name="吹き出し: 角を丸めた四角形 48">
            <a:extLst>
              <a:ext uri="{FF2B5EF4-FFF2-40B4-BE49-F238E27FC236}">
                <a16:creationId xmlns:a16="http://schemas.microsoft.com/office/drawing/2014/main" id="{896FF455-8447-AADB-4DB3-9252B1FACCC3}"/>
              </a:ext>
            </a:extLst>
          </p:cNvPr>
          <p:cNvSpPr/>
          <p:nvPr/>
        </p:nvSpPr>
        <p:spPr>
          <a:xfrm>
            <a:off x="284500" y="5394763"/>
            <a:ext cx="3629907" cy="653906"/>
          </a:xfrm>
          <a:custGeom>
            <a:avLst/>
            <a:gdLst>
              <a:gd name="connsiteX0" fmla="*/ 0 w 3411966"/>
              <a:gd name="connsiteY0" fmla="*/ 220592 h 1323526"/>
              <a:gd name="connsiteX1" fmla="*/ 220592 w 3411966"/>
              <a:gd name="connsiteY1" fmla="*/ 0 h 1323526"/>
              <a:gd name="connsiteX2" fmla="*/ 1990314 w 3411966"/>
              <a:gd name="connsiteY2" fmla="*/ 0 h 1323526"/>
              <a:gd name="connsiteX3" fmla="*/ 1990314 w 3411966"/>
              <a:gd name="connsiteY3" fmla="*/ 0 h 1323526"/>
              <a:gd name="connsiteX4" fmla="*/ 2843305 w 3411966"/>
              <a:gd name="connsiteY4" fmla="*/ 0 h 1323526"/>
              <a:gd name="connsiteX5" fmla="*/ 3191374 w 3411966"/>
              <a:gd name="connsiteY5" fmla="*/ 0 h 1323526"/>
              <a:gd name="connsiteX6" fmla="*/ 3411966 w 3411966"/>
              <a:gd name="connsiteY6" fmla="*/ 220592 h 1323526"/>
              <a:gd name="connsiteX7" fmla="*/ 3411966 w 3411966"/>
              <a:gd name="connsiteY7" fmla="*/ 772057 h 1323526"/>
              <a:gd name="connsiteX8" fmla="*/ 3411966 w 3411966"/>
              <a:gd name="connsiteY8" fmla="*/ 772057 h 1323526"/>
              <a:gd name="connsiteX9" fmla="*/ 3411966 w 3411966"/>
              <a:gd name="connsiteY9" fmla="*/ 1102938 h 1323526"/>
              <a:gd name="connsiteX10" fmla="*/ 3411966 w 3411966"/>
              <a:gd name="connsiteY10" fmla="*/ 1102934 h 1323526"/>
              <a:gd name="connsiteX11" fmla="*/ 3191374 w 3411966"/>
              <a:gd name="connsiteY11" fmla="*/ 1323526 h 1323526"/>
              <a:gd name="connsiteX12" fmla="*/ 2843305 w 3411966"/>
              <a:gd name="connsiteY12" fmla="*/ 1323526 h 1323526"/>
              <a:gd name="connsiteX13" fmla="*/ 3430425 w 3411966"/>
              <a:gd name="connsiteY13" fmla="*/ 1602671 h 1323526"/>
              <a:gd name="connsiteX14" fmla="*/ 1990314 w 3411966"/>
              <a:gd name="connsiteY14" fmla="*/ 1323526 h 1323526"/>
              <a:gd name="connsiteX15" fmla="*/ 220592 w 3411966"/>
              <a:gd name="connsiteY15" fmla="*/ 1323526 h 1323526"/>
              <a:gd name="connsiteX16" fmla="*/ 0 w 3411966"/>
              <a:gd name="connsiteY16" fmla="*/ 1102934 h 1323526"/>
              <a:gd name="connsiteX17" fmla="*/ 0 w 3411966"/>
              <a:gd name="connsiteY17" fmla="*/ 1102938 h 1323526"/>
              <a:gd name="connsiteX18" fmla="*/ 0 w 3411966"/>
              <a:gd name="connsiteY18" fmla="*/ 772057 h 1323526"/>
              <a:gd name="connsiteX19" fmla="*/ 0 w 3411966"/>
              <a:gd name="connsiteY19" fmla="*/ 772057 h 1323526"/>
              <a:gd name="connsiteX20" fmla="*/ 0 w 3411966"/>
              <a:gd name="connsiteY20" fmla="*/ 220592 h 1323526"/>
              <a:gd name="connsiteX0" fmla="*/ 0 w 3430425"/>
              <a:gd name="connsiteY0" fmla="*/ 220592 h 1602671"/>
              <a:gd name="connsiteX1" fmla="*/ 220592 w 3430425"/>
              <a:gd name="connsiteY1" fmla="*/ 0 h 1602671"/>
              <a:gd name="connsiteX2" fmla="*/ 1990314 w 3430425"/>
              <a:gd name="connsiteY2" fmla="*/ 0 h 1602671"/>
              <a:gd name="connsiteX3" fmla="*/ 1990314 w 3430425"/>
              <a:gd name="connsiteY3" fmla="*/ 0 h 1602671"/>
              <a:gd name="connsiteX4" fmla="*/ 2843305 w 3430425"/>
              <a:gd name="connsiteY4" fmla="*/ 0 h 1602671"/>
              <a:gd name="connsiteX5" fmla="*/ 3191374 w 3430425"/>
              <a:gd name="connsiteY5" fmla="*/ 0 h 1602671"/>
              <a:gd name="connsiteX6" fmla="*/ 3411966 w 3430425"/>
              <a:gd name="connsiteY6" fmla="*/ 220592 h 1602671"/>
              <a:gd name="connsiteX7" fmla="*/ 3411966 w 3430425"/>
              <a:gd name="connsiteY7" fmla="*/ 772057 h 1602671"/>
              <a:gd name="connsiteX8" fmla="*/ 3411966 w 3430425"/>
              <a:gd name="connsiteY8" fmla="*/ 772057 h 1602671"/>
              <a:gd name="connsiteX9" fmla="*/ 3411966 w 3430425"/>
              <a:gd name="connsiteY9" fmla="*/ 1102938 h 1602671"/>
              <a:gd name="connsiteX10" fmla="*/ 3411966 w 3430425"/>
              <a:gd name="connsiteY10" fmla="*/ 1102934 h 1602671"/>
              <a:gd name="connsiteX11" fmla="*/ 3191374 w 3430425"/>
              <a:gd name="connsiteY11" fmla="*/ 1323526 h 1602671"/>
              <a:gd name="connsiteX12" fmla="*/ 2843305 w 3430425"/>
              <a:gd name="connsiteY12" fmla="*/ 1323526 h 1602671"/>
              <a:gd name="connsiteX13" fmla="*/ 3430425 w 3430425"/>
              <a:gd name="connsiteY13" fmla="*/ 1602671 h 1602671"/>
              <a:gd name="connsiteX14" fmla="*/ 1990314 w 3430425"/>
              <a:gd name="connsiteY14" fmla="*/ 1323526 h 1602671"/>
              <a:gd name="connsiteX15" fmla="*/ 220592 w 3430425"/>
              <a:gd name="connsiteY15" fmla="*/ 1323526 h 1602671"/>
              <a:gd name="connsiteX16" fmla="*/ 0 w 3430425"/>
              <a:gd name="connsiteY16" fmla="*/ 1102934 h 1602671"/>
              <a:gd name="connsiteX17" fmla="*/ 0 w 3430425"/>
              <a:gd name="connsiteY17" fmla="*/ 1102938 h 1602671"/>
              <a:gd name="connsiteX18" fmla="*/ 0 w 3430425"/>
              <a:gd name="connsiteY18" fmla="*/ 772057 h 1602671"/>
              <a:gd name="connsiteX19" fmla="*/ 0 w 3430425"/>
              <a:gd name="connsiteY19" fmla="*/ 772057 h 1602671"/>
              <a:gd name="connsiteX20" fmla="*/ 0 w 3430425"/>
              <a:gd name="connsiteY20" fmla="*/ 220592 h 1602671"/>
              <a:gd name="connsiteX0" fmla="*/ 0 w 3430425"/>
              <a:gd name="connsiteY0" fmla="*/ 220592 h 1602671"/>
              <a:gd name="connsiteX1" fmla="*/ 220592 w 3430425"/>
              <a:gd name="connsiteY1" fmla="*/ 0 h 1602671"/>
              <a:gd name="connsiteX2" fmla="*/ 1990314 w 3430425"/>
              <a:gd name="connsiteY2" fmla="*/ 0 h 1602671"/>
              <a:gd name="connsiteX3" fmla="*/ 2843305 w 3430425"/>
              <a:gd name="connsiteY3" fmla="*/ 0 h 1602671"/>
              <a:gd name="connsiteX4" fmla="*/ 3191374 w 3430425"/>
              <a:gd name="connsiteY4" fmla="*/ 0 h 1602671"/>
              <a:gd name="connsiteX5" fmla="*/ 3411966 w 3430425"/>
              <a:gd name="connsiteY5" fmla="*/ 220592 h 1602671"/>
              <a:gd name="connsiteX6" fmla="*/ 3411966 w 3430425"/>
              <a:gd name="connsiteY6" fmla="*/ 772057 h 1602671"/>
              <a:gd name="connsiteX7" fmla="*/ 3411966 w 3430425"/>
              <a:gd name="connsiteY7" fmla="*/ 772057 h 1602671"/>
              <a:gd name="connsiteX8" fmla="*/ 3411966 w 3430425"/>
              <a:gd name="connsiteY8" fmla="*/ 1102938 h 1602671"/>
              <a:gd name="connsiteX9" fmla="*/ 3411966 w 3430425"/>
              <a:gd name="connsiteY9" fmla="*/ 1102934 h 1602671"/>
              <a:gd name="connsiteX10" fmla="*/ 3191374 w 3430425"/>
              <a:gd name="connsiteY10" fmla="*/ 1323526 h 1602671"/>
              <a:gd name="connsiteX11" fmla="*/ 2843305 w 3430425"/>
              <a:gd name="connsiteY11" fmla="*/ 1323526 h 1602671"/>
              <a:gd name="connsiteX12" fmla="*/ 3430425 w 3430425"/>
              <a:gd name="connsiteY12" fmla="*/ 1602671 h 1602671"/>
              <a:gd name="connsiteX13" fmla="*/ 1990314 w 3430425"/>
              <a:gd name="connsiteY13" fmla="*/ 1323526 h 1602671"/>
              <a:gd name="connsiteX14" fmla="*/ 220592 w 3430425"/>
              <a:gd name="connsiteY14" fmla="*/ 1323526 h 1602671"/>
              <a:gd name="connsiteX15" fmla="*/ 0 w 3430425"/>
              <a:gd name="connsiteY15" fmla="*/ 1102934 h 1602671"/>
              <a:gd name="connsiteX16" fmla="*/ 0 w 3430425"/>
              <a:gd name="connsiteY16" fmla="*/ 1102938 h 1602671"/>
              <a:gd name="connsiteX17" fmla="*/ 0 w 3430425"/>
              <a:gd name="connsiteY17" fmla="*/ 772057 h 1602671"/>
              <a:gd name="connsiteX18" fmla="*/ 0 w 3430425"/>
              <a:gd name="connsiteY18" fmla="*/ 772057 h 1602671"/>
              <a:gd name="connsiteX19" fmla="*/ 0 w 3430425"/>
              <a:gd name="connsiteY19" fmla="*/ 220592 h 1602671"/>
              <a:gd name="connsiteX0" fmla="*/ 0 w 3430425"/>
              <a:gd name="connsiteY0" fmla="*/ 220592 h 1602671"/>
              <a:gd name="connsiteX1" fmla="*/ 220592 w 3430425"/>
              <a:gd name="connsiteY1" fmla="*/ 0 h 1602671"/>
              <a:gd name="connsiteX2" fmla="*/ 1990314 w 3430425"/>
              <a:gd name="connsiteY2" fmla="*/ 0 h 1602671"/>
              <a:gd name="connsiteX3" fmla="*/ 3191374 w 3430425"/>
              <a:gd name="connsiteY3" fmla="*/ 0 h 1602671"/>
              <a:gd name="connsiteX4" fmla="*/ 3411966 w 3430425"/>
              <a:gd name="connsiteY4" fmla="*/ 220592 h 1602671"/>
              <a:gd name="connsiteX5" fmla="*/ 3411966 w 3430425"/>
              <a:gd name="connsiteY5" fmla="*/ 772057 h 1602671"/>
              <a:gd name="connsiteX6" fmla="*/ 3411966 w 3430425"/>
              <a:gd name="connsiteY6" fmla="*/ 772057 h 1602671"/>
              <a:gd name="connsiteX7" fmla="*/ 3411966 w 3430425"/>
              <a:gd name="connsiteY7" fmla="*/ 1102938 h 1602671"/>
              <a:gd name="connsiteX8" fmla="*/ 3411966 w 3430425"/>
              <a:gd name="connsiteY8" fmla="*/ 1102934 h 1602671"/>
              <a:gd name="connsiteX9" fmla="*/ 3191374 w 3430425"/>
              <a:gd name="connsiteY9" fmla="*/ 1323526 h 1602671"/>
              <a:gd name="connsiteX10" fmla="*/ 2843305 w 3430425"/>
              <a:gd name="connsiteY10" fmla="*/ 1323526 h 1602671"/>
              <a:gd name="connsiteX11" fmla="*/ 3430425 w 3430425"/>
              <a:gd name="connsiteY11" fmla="*/ 1602671 h 1602671"/>
              <a:gd name="connsiteX12" fmla="*/ 1990314 w 3430425"/>
              <a:gd name="connsiteY12" fmla="*/ 1323526 h 1602671"/>
              <a:gd name="connsiteX13" fmla="*/ 220592 w 3430425"/>
              <a:gd name="connsiteY13" fmla="*/ 1323526 h 1602671"/>
              <a:gd name="connsiteX14" fmla="*/ 0 w 3430425"/>
              <a:gd name="connsiteY14" fmla="*/ 1102934 h 1602671"/>
              <a:gd name="connsiteX15" fmla="*/ 0 w 3430425"/>
              <a:gd name="connsiteY15" fmla="*/ 1102938 h 1602671"/>
              <a:gd name="connsiteX16" fmla="*/ 0 w 3430425"/>
              <a:gd name="connsiteY16" fmla="*/ 772057 h 1602671"/>
              <a:gd name="connsiteX17" fmla="*/ 0 w 3430425"/>
              <a:gd name="connsiteY17" fmla="*/ 772057 h 1602671"/>
              <a:gd name="connsiteX18" fmla="*/ 0 w 3430425"/>
              <a:gd name="connsiteY18" fmla="*/ 220592 h 1602671"/>
              <a:gd name="connsiteX0" fmla="*/ 0 w 3430425"/>
              <a:gd name="connsiteY0" fmla="*/ 220592 h 1602671"/>
              <a:gd name="connsiteX1" fmla="*/ 220592 w 3430425"/>
              <a:gd name="connsiteY1" fmla="*/ 0 h 1602671"/>
              <a:gd name="connsiteX2" fmla="*/ 1990314 w 3430425"/>
              <a:gd name="connsiteY2" fmla="*/ 0 h 1602671"/>
              <a:gd name="connsiteX3" fmla="*/ 3411966 w 3430425"/>
              <a:gd name="connsiteY3" fmla="*/ 220592 h 1602671"/>
              <a:gd name="connsiteX4" fmla="*/ 3411966 w 3430425"/>
              <a:gd name="connsiteY4" fmla="*/ 772057 h 1602671"/>
              <a:gd name="connsiteX5" fmla="*/ 3411966 w 3430425"/>
              <a:gd name="connsiteY5" fmla="*/ 772057 h 1602671"/>
              <a:gd name="connsiteX6" fmla="*/ 3411966 w 3430425"/>
              <a:gd name="connsiteY6" fmla="*/ 1102938 h 1602671"/>
              <a:gd name="connsiteX7" fmla="*/ 3411966 w 3430425"/>
              <a:gd name="connsiteY7" fmla="*/ 1102934 h 1602671"/>
              <a:gd name="connsiteX8" fmla="*/ 3191374 w 3430425"/>
              <a:gd name="connsiteY8" fmla="*/ 1323526 h 1602671"/>
              <a:gd name="connsiteX9" fmla="*/ 2843305 w 3430425"/>
              <a:gd name="connsiteY9" fmla="*/ 1323526 h 1602671"/>
              <a:gd name="connsiteX10" fmla="*/ 3430425 w 3430425"/>
              <a:gd name="connsiteY10" fmla="*/ 1602671 h 1602671"/>
              <a:gd name="connsiteX11" fmla="*/ 1990314 w 3430425"/>
              <a:gd name="connsiteY11" fmla="*/ 1323526 h 1602671"/>
              <a:gd name="connsiteX12" fmla="*/ 220592 w 3430425"/>
              <a:gd name="connsiteY12" fmla="*/ 1323526 h 1602671"/>
              <a:gd name="connsiteX13" fmla="*/ 0 w 3430425"/>
              <a:gd name="connsiteY13" fmla="*/ 1102934 h 1602671"/>
              <a:gd name="connsiteX14" fmla="*/ 0 w 3430425"/>
              <a:gd name="connsiteY14" fmla="*/ 1102938 h 1602671"/>
              <a:gd name="connsiteX15" fmla="*/ 0 w 3430425"/>
              <a:gd name="connsiteY15" fmla="*/ 772057 h 1602671"/>
              <a:gd name="connsiteX16" fmla="*/ 0 w 3430425"/>
              <a:gd name="connsiteY16" fmla="*/ 772057 h 1602671"/>
              <a:gd name="connsiteX17" fmla="*/ 0 w 3430425"/>
              <a:gd name="connsiteY17" fmla="*/ 220592 h 1602671"/>
              <a:gd name="connsiteX0" fmla="*/ 0 w 3430425"/>
              <a:gd name="connsiteY0" fmla="*/ 220592 h 1602671"/>
              <a:gd name="connsiteX1" fmla="*/ 220592 w 3430425"/>
              <a:gd name="connsiteY1" fmla="*/ 0 h 1602671"/>
              <a:gd name="connsiteX2" fmla="*/ 3411966 w 3430425"/>
              <a:gd name="connsiteY2" fmla="*/ 220592 h 1602671"/>
              <a:gd name="connsiteX3" fmla="*/ 3411966 w 3430425"/>
              <a:gd name="connsiteY3" fmla="*/ 772057 h 1602671"/>
              <a:gd name="connsiteX4" fmla="*/ 3411966 w 3430425"/>
              <a:gd name="connsiteY4" fmla="*/ 772057 h 1602671"/>
              <a:gd name="connsiteX5" fmla="*/ 3411966 w 3430425"/>
              <a:gd name="connsiteY5" fmla="*/ 1102938 h 1602671"/>
              <a:gd name="connsiteX6" fmla="*/ 3411966 w 3430425"/>
              <a:gd name="connsiteY6" fmla="*/ 1102934 h 1602671"/>
              <a:gd name="connsiteX7" fmla="*/ 3191374 w 3430425"/>
              <a:gd name="connsiteY7" fmla="*/ 1323526 h 1602671"/>
              <a:gd name="connsiteX8" fmla="*/ 2843305 w 3430425"/>
              <a:gd name="connsiteY8" fmla="*/ 1323526 h 1602671"/>
              <a:gd name="connsiteX9" fmla="*/ 3430425 w 3430425"/>
              <a:gd name="connsiteY9" fmla="*/ 1602671 h 1602671"/>
              <a:gd name="connsiteX10" fmla="*/ 1990314 w 3430425"/>
              <a:gd name="connsiteY10" fmla="*/ 1323526 h 1602671"/>
              <a:gd name="connsiteX11" fmla="*/ 220592 w 3430425"/>
              <a:gd name="connsiteY11" fmla="*/ 1323526 h 1602671"/>
              <a:gd name="connsiteX12" fmla="*/ 0 w 3430425"/>
              <a:gd name="connsiteY12" fmla="*/ 1102934 h 1602671"/>
              <a:gd name="connsiteX13" fmla="*/ 0 w 3430425"/>
              <a:gd name="connsiteY13" fmla="*/ 1102938 h 1602671"/>
              <a:gd name="connsiteX14" fmla="*/ 0 w 3430425"/>
              <a:gd name="connsiteY14" fmla="*/ 772057 h 1602671"/>
              <a:gd name="connsiteX15" fmla="*/ 0 w 3430425"/>
              <a:gd name="connsiteY15" fmla="*/ 772057 h 1602671"/>
              <a:gd name="connsiteX16" fmla="*/ 0 w 3430425"/>
              <a:gd name="connsiteY16" fmla="*/ 220592 h 1602671"/>
              <a:gd name="connsiteX0" fmla="*/ 0 w 3430425"/>
              <a:gd name="connsiteY0" fmla="*/ 68934 h 1451013"/>
              <a:gd name="connsiteX1" fmla="*/ 3411966 w 3430425"/>
              <a:gd name="connsiteY1" fmla="*/ 68934 h 1451013"/>
              <a:gd name="connsiteX2" fmla="*/ 3411966 w 3430425"/>
              <a:gd name="connsiteY2" fmla="*/ 620399 h 1451013"/>
              <a:gd name="connsiteX3" fmla="*/ 3411966 w 3430425"/>
              <a:gd name="connsiteY3" fmla="*/ 620399 h 1451013"/>
              <a:gd name="connsiteX4" fmla="*/ 3411966 w 3430425"/>
              <a:gd name="connsiteY4" fmla="*/ 951280 h 1451013"/>
              <a:gd name="connsiteX5" fmla="*/ 3411966 w 3430425"/>
              <a:gd name="connsiteY5" fmla="*/ 951276 h 1451013"/>
              <a:gd name="connsiteX6" fmla="*/ 3191374 w 3430425"/>
              <a:gd name="connsiteY6" fmla="*/ 1171868 h 1451013"/>
              <a:gd name="connsiteX7" fmla="*/ 2843305 w 3430425"/>
              <a:gd name="connsiteY7" fmla="*/ 1171868 h 1451013"/>
              <a:gd name="connsiteX8" fmla="*/ 3430425 w 3430425"/>
              <a:gd name="connsiteY8" fmla="*/ 1451013 h 1451013"/>
              <a:gd name="connsiteX9" fmla="*/ 1990314 w 3430425"/>
              <a:gd name="connsiteY9" fmla="*/ 1171868 h 1451013"/>
              <a:gd name="connsiteX10" fmla="*/ 220592 w 3430425"/>
              <a:gd name="connsiteY10" fmla="*/ 1171868 h 1451013"/>
              <a:gd name="connsiteX11" fmla="*/ 0 w 3430425"/>
              <a:gd name="connsiteY11" fmla="*/ 951276 h 1451013"/>
              <a:gd name="connsiteX12" fmla="*/ 0 w 3430425"/>
              <a:gd name="connsiteY12" fmla="*/ 951280 h 1451013"/>
              <a:gd name="connsiteX13" fmla="*/ 0 w 3430425"/>
              <a:gd name="connsiteY13" fmla="*/ 620399 h 1451013"/>
              <a:gd name="connsiteX14" fmla="*/ 0 w 3430425"/>
              <a:gd name="connsiteY14" fmla="*/ 620399 h 1451013"/>
              <a:gd name="connsiteX15" fmla="*/ 0 w 3430425"/>
              <a:gd name="connsiteY15" fmla="*/ 68934 h 1451013"/>
              <a:gd name="connsiteX0" fmla="*/ 0 w 3430425"/>
              <a:gd name="connsiteY0" fmla="*/ 68934 h 1451013"/>
              <a:gd name="connsiteX1" fmla="*/ 3411966 w 3430425"/>
              <a:gd name="connsiteY1" fmla="*/ 68934 h 1451013"/>
              <a:gd name="connsiteX2" fmla="*/ 3411966 w 3430425"/>
              <a:gd name="connsiteY2" fmla="*/ 620399 h 1451013"/>
              <a:gd name="connsiteX3" fmla="*/ 3411966 w 3430425"/>
              <a:gd name="connsiteY3" fmla="*/ 620399 h 1451013"/>
              <a:gd name="connsiteX4" fmla="*/ 3411966 w 3430425"/>
              <a:gd name="connsiteY4" fmla="*/ 951280 h 1451013"/>
              <a:gd name="connsiteX5" fmla="*/ 3411966 w 3430425"/>
              <a:gd name="connsiteY5" fmla="*/ 951276 h 1451013"/>
              <a:gd name="connsiteX6" fmla="*/ 3191374 w 3430425"/>
              <a:gd name="connsiteY6" fmla="*/ 1171868 h 1451013"/>
              <a:gd name="connsiteX7" fmla="*/ 2843305 w 3430425"/>
              <a:gd name="connsiteY7" fmla="*/ 1171868 h 1451013"/>
              <a:gd name="connsiteX8" fmla="*/ 3430425 w 3430425"/>
              <a:gd name="connsiteY8" fmla="*/ 1451013 h 1451013"/>
              <a:gd name="connsiteX9" fmla="*/ 1990314 w 3430425"/>
              <a:gd name="connsiteY9" fmla="*/ 1171868 h 1451013"/>
              <a:gd name="connsiteX10" fmla="*/ 220592 w 3430425"/>
              <a:gd name="connsiteY10" fmla="*/ 1171868 h 1451013"/>
              <a:gd name="connsiteX11" fmla="*/ 0 w 3430425"/>
              <a:gd name="connsiteY11" fmla="*/ 951276 h 1451013"/>
              <a:gd name="connsiteX12" fmla="*/ 0 w 3430425"/>
              <a:gd name="connsiteY12" fmla="*/ 951280 h 1451013"/>
              <a:gd name="connsiteX13" fmla="*/ 0 w 3430425"/>
              <a:gd name="connsiteY13" fmla="*/ 620399 h 1451013"/>
              <a:gd name="connsiteX14" fmla="*/ 0 w 3430425"/>
              <a:gd name="connsiteY14" fmla="*/ 620399 h 1451013"/>
              <a:gd name="connsiteX15" fmla="*/ 91440 w 3430425"/>
              <a:gd name="connsiteY15" fmla="*/ 160374 h 1451013"/>
              <a:gd name="connsiteX0" fmla="*/ 0 w 3430425"/>
              <a:gd name="connsiteY0" fmla="*/ 68934 h 1451013"/>
              <a:gd name="connsiteX1" fmla="*/ 3411966 w 3430425"/>
              <a:gd name="connsiteY1" fmla="*/ 68934 h 1451013"/>
              <a:gd name="connsiteX2" fmla="*/ 3411966 w 3430425"/>
              <a:gd name="connsiteY2" fmla="*/ 620399 h 1451013"/>
              <a:gd name="connsiteX3" fmla="*/ 3411966 w 3430425"/>
              <a:gd name="connsiteY3" fmla="*/ 620399 h 1451013"/>
              <a:gd name="connsiteX4" fmla="*/ 3411966 w 3430425"/>
              <a:gd name="connsiteY4" fmla="*/ 951280 h 1451013"/>
              <a:gd name="connsiteX5" fmla="*/ 3411966 w 3430425"/>
              <a:gd name="connsiteY5" fmla="*/ 951276 h 1451013"/>
              <a:gd name="connsiteX6" fmla="*/ 3191374 w 3430425"/>
              <a:gd name="connsiteY6" fmla="*/ 1171868 h 1451013"/>
              <a:gd name="connsiteX7" fmla="*/ 2843305 w 3430425"/>
              <a:gd name="connsiteY7" fmla="*/ 1171868 h 1451013"/>
              <a:gd name="connsiteX8" fmla="*/ 3430425 w 3430425"/>
              <a:gd name="connsiteY8" fmla="*/ 1451013 h 1451013"/>
              <a:gd name="connsiteX9" fmla="*/ 1990314 w 3430425"/>
              <a:gd name="connsiteY9" fmla="*/ 1171868 h 1451013"/>
              <a:gd name="connsiteX10" fmla="*/ 220592 w 3430425"/>
              <a:gd name="connsiteY10" fmla="*/ 1171868 h 1451013"/>
              <a:gd name="connsiteX11" fmla="*/ 0 w 3430425"/>
              <a:gd name="connsiteY11" fmla="*/ 951276 h 1451013"/>
              <a:gd name="connsiteX12" fmla="*/ 0 w 3430425"/>
              <a:gd name="connsiteY12" fmla="*/ 951280 h 1451013"/>
              <a:gd name="connsiteX13" fmla="*/ 0 w 3430425"/>
              <a:gd name="connsiteY13" fmla="*/ 620399 h 1451013"/>
              <a:gd name="connsiteX14" fmla="*/ 0 w 3430425"/>
              <a:gd name="connsiteY14" fmla="*/ 620399 h 1451013"/>
              <a:gd name="connsiteX0" fmla="*/ 3411966 w 3430425"/>
              <a:gd name="connsiteY0" fmla="*/ 0 h 1382079"/>
              <a:gd name="connsiteX1" fmla="*/ 3411966 w 3430425"/>
              <a:gd name="connsiteY1" fmla="*/ 551465 h 1382079"/>
              <a:gd name="connsiteX2" fmla="*/ 3411966 w 3430425"/>
              <a:gd name="connsiteY2" fmla="*/ 551465 h 1382079"/>
              <a:gd name="connsiteX3" fmla="*/ 3411966 w 3430425"/>
              <a:gd name="connsiteY3" fmla="*/ 882346 h 1382079"/>
              <a:gd name="connsiteX4" fmla="*/ 3411966 w 3430425"/>
              <a:gd name="connsiteY4" fmla="*/ 882342 h 1382079"/>
              <a:gd name="connsiteX5" fmla="*/ 3191374 w 3430425"/>
              <a:gd name="connsiteY5" fmla="*/ 1102934 h 1382079"/>
              <a:gd name="connsiteX6" fmla="*/ 2843305 w 3430425"/>
              <a:gd name="connsiteY6" fmla="*/ 1102934 h 1382079"/>
              <a:gd name="connsiteX7" fmla="*/ 3430425 w 3430425"/>
              <a:gd name="connsiteY7" fmla="*/ 1382079 h 1382079"/>
              <a:gd name="connsiteX8" fmla="*/ 1990314 w 3430425"/>
              <a:gd name="connsiteY8" fmla="*/ 1102934 h 1382079"/>
              <a:gd name="connsiteX9" fmla="*/ 220592 w 3430425"/>
              <a:gd name="connsiteY9" fmla="*/ 1102934 h 1382079"/>
              <a:gd name="connsiteX10" fmla="*/ 0 w 3430425"/>
              <a:gd name="connsiteY10" fmla="*/ 882342 h 1382079"/>
              <a:gd name="connsiteX11" fmla="*/ 0 w 3430425"/>
              <a:gd name="connsiteY11" fmla="*/ 882346 h 1382079"/>
              <a:gd name="connsiteX12" fmla="*/ 0 w 3430425"/>
              <a:gd name="connsiteY12" fmla="*/ 551465 h 1382079"/>
              <a:gd name="connsiteX13" fmla="*/ 0 w 3430425"/>
              <a:gd name="connsiteY13" fmla="*/ 551465 h 1382079"/>
              <a:gd name="connsiteX0" fmla="*/ 3411966 w 3430425"/>
              <a:gd name="connsiteY0" fmla="*/ 0 h 830614"/>
              <a:gd name="connsiteX1" fmla="*/ 3411966 w 3430425"/>
              <a:gd name="connsiteY1" fmla="*/ 0 h 830614"/>
              <a:gd name="connsiteX2" fmla="*/ 3411966 w 3430425"/>
              <a:gd name="connsiteY2" fmla="*/ 330881 h 830614"/>
              <a:gd name="connsiteX3" fmla="*/ 3411966 w 3430425"/>
              <a:gd name="connsiteY3" fmla="*/ 330877 h 830614"/>
              <a:gd name="connsiteX4" fmla="*/ 3191374 w 3430425"/>
              <a:gd name="connsiteY4" fmla="*/ 551469 h 830614"/>
              <a:gd name="connsiteX5" fmla="*/ 2843305 w 3430425"/>
              <a:gd name="connsiteY5" fmla="*/ 551469 h 830614"/>
              <a:gd name="connsiteX6" fmla="*/ 3430425 w 3430425"/>
              <a:gd name="connsiteY6" fmla="*/ 830614 h 830614"/>
              <a:gd name="connsiteX7" fmla="*/ 1990314 w 3430425"/>
              <a:gd name="connsiteY7" fmla="*/ 551469 h 830614"/>
              <a:gd name="connsiteX8" fmla="*/ 220592 w 3430425"/>
              <a:gd name="connsiteY8" fmla="*/ 551469 h 830614"/>
              <a:gd name="connsiteX9" fmla="*/ 0 w 3430425"/>
              <a:gd name="connsiteY9" fmla="*/ 330877 h 830614"/>
              <a:gd name="connsiteX10" fmla="*/ 0 w 3430425"/>
              <a:gd name="connsiteY10" fmla="*/ 330881 h 830614"/>
              <a:gd name="connsiteX11" fmla="*/ 0 w 3430425"/>
              <a:gd name="connsiteY11" fmla="*/ 0 h 830614"/>
              <a:gd name="connsiteX12" fmla="*/ 0 w 3430425"/>
              <a:gd name="connsiteY12" fmla="*/ 0 h 830614"/>
              <a:gd name="connsiteX0" fmla="*/ 3411966 w 3430425"/>
              <a:gd name="connsiteY0" fmla="*/ 0 h 830614"/>
              <a:gd name="connsiteX1" fmla="*/ 3411966 w 3430425"/>
              <a:gd name="connsiteY1" fmla="*/ 0 h 830614"/>
              <a:gd name="connsiteX2" fmla="*/ 3411966 w 3430425"/>
              <a:gd name="connsiteY2" fmla="*/ 330881 h 830614"/>
              <a:gd name="connsiteX3" fmla="*/ 3411966 w 3430425"/>
              <a:gd name="connsiteY3" fmla="*/ 330877 h 830614"/>
              <a:gd name="connsiteX4" fmla="*/ 3191374 w 3430425"/>
              <a:gd name="connsiteY4" fmla="*/ 551469 h 830614"/>
              <a:gd name="connsiteX5" fmla="*/ 2843305 w 3430425"/>
              <a:gd name="connsiteY5" fmla="*/ 551469 h 830614"/>
              <a:gd name="connsiteX6" fmla="*/ 3430425 w 3430425"/>
              <a:gd name="connsiteY6" fmla="*/ 830614 h 830614"/>
              <a:gd name="connsiteX7" fmla="*/ 1990314 w 3430425"/>
              <a:gd name="connsiteY7" fmla="*/ 551469 h 830614"/>
              <a:gd name="connsiteX8" fmla="*/ 220592 w 3430425"/>
              <a:gd name="connsiteY8" fmla="*/ 551469 h 830614"/>
              <a:gd name="connsiteX9" fmla="*/ 0 w 3430425"/>
              <a:gd name="connsiteY9" fmla="*/ 330877 h 830614"/>
              <a:gd name="connsiteX10" fmla="*/ 0 w 3430425"/>
              <a:gd name="connsiteY10" fmla="*/ 330881 h 830614"/>
              <a:gd name="connsiteX11" fmla="*/ 0 w 3430425"/>
              <a:gd name="connsiteY11" fmla="*/ 0 h 830614"/>
              <a:gd name="connsiteX0" fmla="*/ 3411966 w 3430425"/>
              <a:gd name="connsiteY0" fmla="*/ 0 h 830614"/>
              <a:gd name="connsiteX1" fmla="*/ 3411966 w 3430425"/>
              <a:gd name="connsiteY1" fmla="*/ 330881 h 830614"/>
              <a:gd name="connsiteX2" fmla="*/ 3411966 w 3430425"/>
              <a:gd name="connsiteY2" fmla="*/ 330877 h 830614"/>
              <a:gd name="connsiteX3" fmla="*/ 3191374 w 3430425"/>
              <a:gd name="connsiteY3" fmla="*/ 551469 h 830614"/>
              <a:gd name="connsiteX4" fmla="*/ 2843305 w 3430425"/>
              <a:gd name="connsiteY4" fmla="*/ 551469 h 830614"/>
              <a:gd name="connsiteX5" fmla="*/ 3430425 w 3430425"/>
              <a:gd name="connsiteY5" fmla="*/ 830614 h 830614"/>
              <a:gd name="connsiteX6" fmla="*/ 1990314 w 3430425"/>
              <a:gd name="connsiteY6" fmla="*/ 551469 h 830614"/>
              <a:gd name="connsiteX7" fmla="*/ 220592 w 3430425"/>
              <a:gd name="connsiteY7" fmla="*/ 551469 h 830614"/>
              <a:gd name="connsiteX8" fmla="*/ 0 w 3430425"/>
              <a:gd name="connsiteY8" fmla="*/ 330877 h 830614"/>
              <a:gd name="connsiteX9" fmla="*/ 0 w 3430425"/>
              <a:gd name="connsiteY9" fmla="*/ 330881 h 830614"/>
              <a:gd name="connsiteX10" fmla="*/ 0 w 3430425"/>
              <a:gd name="connsiteY10" fmla="*/ 0 h 830614"/>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71067 w 3501492"/>
              <a:gd name="connsiteY9" fmla="*/ 350399 h 850132"/>
              <a:gd name="connsiteX10" fmla="*/ 0 w 3501492"/>
              <a:gd name="connsiteY10"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213202 w 3501492"/>
              <a:gd name="connsiteY9" fmla="*/ 350399 h 850132"/>
              <a:gd name="connsiteX10" fmla="*/ 0 w 3501492"/>
              <a:gd name="connsiteY10"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71067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483033 w 3501492"/>
              <a:gd name="connsiteY0" fmla="*/ 19518 h 850132"/>
              <a:gd name="connsiteX1" fmla="*/ 3483033 w 3501492"/>
              <a:gd name="connsiteY1" fmla="*/ 350399 h 850132"/>
              <a:gd name="connsiteX2" fmla="*/ 3483033 w 3501492"/>
              <a:gd name="connsiteY2" fmla="*/ 350395 h 850132"/>
              <a:gd name="connsiteX3" fmla="*/ 3262441 w 3501492"/>
              <a:gd name="connsiteY3" fmla="*/ 570987 h 850132"/>
              <a:gd name="connsiteX4" fmla="*/ 2914372 w 3501492"/>
              <a:gd name="connsiteY4" fmla="*/ 570987 h 850132"/>
              <a:gd name="connsiteX5" fmla="*/ 3501492 w 3501492"/>
              <a:gd name="connsiteY5" fmla="*/ 850132 h 850132"/>
              <a:gd name="connsiteX6" fmla="*/ 2061381 w 3501492"/>
              <a:gd name="connsiteY6" fmla="*/ 570987 h 850132"/>
              <a:gd name="connsiteX7" fmla="*/ 291659 w 3501492"/>
              <a:gd name="connsiteY7" fmla="*/ 570987 h 850132"/>
              <a:gd name="connsiteX8" fmla="*/ 37902 w 3501492"/>
              <a:gd name="connsiteY8" fmla="*/ 350395 h 850132"/>
              <a:gd name="connsiteX9" fmla="*/ 0 w 3501492"/>
              <a:gd name="connsiteY9" fmla="*/ 0 h 850132"/>
              <a:gd name="connsiteX0" fmla="*/ 3558422 w 3576881"/>
              <a:gd name="connsiteY0" fmla="*/ 19518 h 850132"/>
              <a:gd name="connsiteX1" fmla="*/ 3558422 w 3576881"/>
              <a:gd name="connsiteY1" fmla="*/ 350399 h 850132"/>
              <a:gd name="connsiteX2" fmla="*/ 3558422 w 3576881"/>
              <a:gd name="connsiteY2" fmla="*/ 350395 h 850132"/>
              <a:gd name="connsiteX3" fmla="*/ 3337830 w 3576881"/>
              <a:gd name="connsiteY3" fmla="*/ 570987 h 850132"/>
              <a:gd name="connsiteX4" fmla="*/ 2989761 w 3576881"/>
              <a:gd name="connsiteY4" fmla="*/ 570987 h 850132"/>
              <a:gd name="connsiteX5" fmla="*/ 3576881 w 3576881"/>
              <a:gd name="connsiteY5" fmla="*/ 850132 h 850132"/>
              <a:gd name="connsiteX6" fmla="*/ 2136770 w 3576881"/>
              <a:gd name="connsiteY6" fmla="*/ 570987 h 850132"/>
              <a:gd name="connsiteX7" fmla="*/ 367048 w 3576881"/>
              <a:gd name="connsiteY7" fmla="*/ 570987 h 850132"/>
              <a:gd name="connsiteX8" fmla="*/ 13796 w 3576881"/>
              <a:gd name="connsiteY8" fmla="*/ 342588 h 850132"/>
              <a:gd name="connsiteX9" fmla="*/ 75389 w 3576881"/>
              <a:gd name="connsiteY9" fmla="*/ 0 h 850132"/>
              <a:gd name="connsiteX0" fmla="*/ 3576806 w 3595265"/>
              <a:gd name="connsiteY0" fmla="*/ 19518 h 850132"/>
              <a:gd name="connsiteX1" fmla="*/ 3576806 w 3595265"/>
              <a:gd name="connsiteY1" fmla="*/ 350399 h 850132"/>
              <a:gd name="connsiteX2" fmla="*/ 3576806 w 3595265"/>
              <a:gd name="connsiteY2" fmla="*/ 350395 h 850132"/>
              <a:gd name="connsiteX3" fmla="*/ 3356214 w 3595265"/>
              <a:gd name="connsiteY3" fmla="*/ 570987 h 850132"/>
              <a:gd name="connsiteX4" fmla="*/ 3008145 w 3595265"/>
              <a:gd name="connsiteY4" fmla="*/ 570987 h 850132"/>
              <a:gd name="connsiteX5" fmla="*/ 3595265 w 3595265"/>
              <a:gd name="connsiteY5" fmla="*/ 850132 h 850132"/>
              <a:gd name="connsiteX6" fmla="*/ 2155154 w 3595265"/>
              <a:gd name="connsiteY6" fmla="*/ 570987 h 850132"/>
              <a:gd name="connsiteX7" fmla="*/ 385432 w 3595265"/>
              <a:gd name="connsiteY7" fmla="*/ 570987 h 850132"/>
              <a:gd name="connsiteX8" fmla="*/ 32180 w 3595265"/>
              <a:gd name="connsiteY8" fmla="*/ 342588 h 850132"/>
              <a:gd name="connsiteX9" fmla="*/ 93773 w 3595265"/>
              <a:gd name="connsiteY9" fmla="*/ 0 h 850132"/>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323070 h 830614"/>
              <a:gd name="connsiteX0" fmla="*/ 3568315 w 3586774"/>
              <a:gd name="connsiteY0" fmla="*/ 0 h 830614"/>
              <a:gd name="connsiteX1" fmla="*/ 3568315 w 3586774"/>
              <a:gd name="connsiteY1" fmla="*/ 330881 h 830614"/>
              <a:gd name="connsiteX2" fmla="*/ 3568315 w 3586774"/>
              <a:gd name="connsiteY2" fmla="*/ 330877 h 830614"/>
              <a:gd name="connsiteX3" fmla="*/ 3347723 w 3586774"/>
              <a:gd name="connsiteY3" fmla="*/ 551469 h 830614"/>
              <a:gd name="connsiteX4" fmla="*/ 2999654 w 3586774"/>
              <a:gd name="connsiteY4" fmla="*/ 551469 h 830614"/>
              <a:gd name="connsiteX5" fmla="*/ 3586774 w 3586774"/>
              <a:gd name="connsiteY5" fmla="*/ 830614 h 830614"/>
              <a:gd name="connsiteX6" fmla="*/ 2146663 w 3586774"/>
              <a:gd name="connsiteY6" fmla="*/ 551469 h 830614"/>
              <a:gd name="connsiteX7" fmla="*/ 376941 w 3586774"/>
              <a:gd name="connsiteY7" fmla="*/ 551469 h 830614"/>
              <a:gd name="connsiteX8" fmla="*/ 0 w 3586774"/>
              <a:gd name="connsiteY8" fmla="*/ 248901 h 830614"/>
              <a:gd name="connsiteX0" fmla="*/ 3487772 w 3506231"/>
              <a:gd name="connsiteY0" fmla="*/ 0 h 830614"/>
              <a:gd name="connsiteX1" fmla="*/ 3487772 w 3506231"/>
              <a:gd name="connsiteY1" fmla="*/ 330881 h 830614"/>
              <a:gd name="connsiteX2" fmla="*/ 3487772 w 3506231"/>
              <a:gd name="connsiteY2" fmla="*/ 330877 h 830614"/>
              <a:gd name="connsiteX3" fmla="*/ 3267180 w 3506231"/>
              <a:gd name="connsiteY3" fmla="*/ 551469 h 830614"/>
              <a:gd name="connsiteX4" fmla="*/ 2919111 w 3506231"/>
              <a:gd name="connsiteY4" fmla="*/ 551469 h 830614"/>
              <a:gd name="connsiteX5" fmla="*/ 3506231 w 3506231"/>
              <a:gd name="connsiteY5" fmla="*/ 830614 h 830614"/>
              <a:gd name="connsiteX6" fmla="*/ 2066120 w 3506231"/>
              <a:gd name="connsiteY6" fmla="*/ 551469 h 830614"/>
              <a:gd name="connsiteX7" fmla="*/ 296398 w 3506231"/>
              <a:gd name="connsiteY7" fmla="*/ 551469 h 830614"/>
              <a:gd name="connsiteX8" fmla="*/ 0 w 3506231"/>
              <a:gd name="connsiteY8" fmla="*/ 268420 h 830614"/>
              <a:gd name="connsiteX0" fmla="*/ 3487772 w 3506231"/>
              <a:gd name="connsiteY0" fmla="*/ 0 h 830614"/>
              <a:gd name="connsiteX1" fmla="*/ 3487772 w 3506231"/>
              <a:gd name="connsiteY1" fmla="*/ 330881 h 830614"/>
              <a:gd name="connsiteX2" fmla="*/ 3487772 w 3506231"/>
              <a:gd name="connsiteY2" fmla="*/ 330877 h 830614"/>
              <a:gd name="connsiteX3" fmla="*/ 3267180 w 3506231"/>
              <a:gd name="connsiteY3" fmla="*/ 551469 h 830614"/>
              <a:gd name="connsiteX4" fmla="*/ 2919111 w 3506231"/>
              <a:gd name="connsiteY4" fmla="*/ 551469 h 830614"/>
              <a:gd name="connsiteX5" fmla="*/ 3506231 w 3506231"/>
              <a:gd name="connsiteY5" fmla="*/ 830614 h 830614"/>
              <a:gd name="connsiteX6" fmla="*/ 2066120 w 3506231"/>
              <a:gd name="connsiteY6" fmla="*/ 551469 h 830614"/>
              <a:gd name="connsiteX7" fmla="*/ 296398 w 3506231"/>
              <a:gd name="connsiteY7" fmla="*/ 551469 h 830614"/>
              <a:gd name="connsiteX8" fmla="*/ 0 w 3506231"/>
              <a:gd name="connsiteY8" fmla="*/ 268420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58839 w 3577298"/>
              <a:gd name="connsiteY0" fmla="*/ 0 h 830614"/>
              <a:gd name="connsiteX1" fmla="*/ 3558839 w 3577298"/>
              <a:gd name="connsiteY1" fmla="*/ 330881 h 830614"/>
              <a:gd name="connsiteX2" fmla="*/ 3558839 w 3577298"/>
              <a:gd name="connsiteY2" fmla="*/ 330877 h 830614"/>
              <a:gd name="connsiteX3" fmla="*/ 3338247 w 3577298"/>
              <a:gd name="connsiteY3" fmla="*/ 551469 h 830614"/>
              <a:gd name="connsiteX4" fmla="*/ 2990178 w 3577298"/>
              <a:gd name="connsiteY4" fmla="*/ 551469 h 830614"/>
              <a:gd name="connsiteX5" fmla="*/ 3577298 w 3577298"/>
              <a:gd name="connsiteY5" fmla="*/ 830614 h 830614"/>
              <a:gd name="connsiteX6" fmla="*/ 2137187 w 3577298"/>
              <a:gd name="connsiteY6" fmla="*/ 551469 h 830614"/>
              <a:gd name="connsiteX7" fmla="*/ 367465 w 3577298"/>
              <a:gd name="connsiteY7" fmla="*/ 551469 h 830614"/>
              <a:gd name="connsiteX8" fmla="*/ 0 w 3577298"/>
              <a:gd name="connsiteY8" fmla="*/ 26061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0 h 830614"/>
              <a:gd name="connsiteX1" fmla="*/ 3544626 w 3563085"/>
              <a:gd name="connsiteY1" fmla="*/ 330881 h 830614"/>
              <a:gd name="connsiteX2" fmla="*/ 3544626 w 3563085"/>
              <a:gd name="connsiteY2" fmla="*/ 330877 h 830614"/>
              <a:gd name="connsiteX3" fmla="*/ 3324034 w 3563085"/>
              <a:gd name="connsiteY3" fmla="*/ 551469 h 830614"/>
              <a:gd name="connsiteX4" fmla="*/ 2975965 w 3563085"/>
              <a:gd name="connsiteY4" fmla="*/ 551469 h 830614"/>
              <a:gd name="connsiteX5" fmla="*/ 3563085 w 3563085"/>
              <a:gd name="connsiteY5" fmla="*/ 830614 h 830614"/>
              <a:gd name="connsiteX6" fmla="*/ 2122974 w 3563085"/>
              <a:gd name="connsiteY6" fmla="*/ 551469 h 830614"/>
              <a:gd name="connsiteX7" fmla="*/ 353252 w 3563085"/>
              <a:gd name="connsiteY7" fmla="*/ 551469 h 830614"/>
              <a:gd name="connsiteX8" fmla="*/ 0 w 3563085"/>
              <a:gd name="connsiteY8" fmla="*/ 217672 h 830614"/>
              <a:gd name="connsiteX0" fmla="*/ 3544626 w 3563085"/>
              <a:gd name="connsiteY0" fmla="*/ 113209 h 612942"/>
              <a:gd name="connsiteX1" fmla="*/ 3544626 w 3563085"/>
              <a:gd name="connsiteY1" fmla="*/ 113205 h 612942"/>
              <a:gd name="connsiteX2" fmla="*/ 3324034 w 3563085"/>
              <a:gd name="connsiteY2" fmla="*/ 333797 h 612942"/>
              <a:gd name="connsiteX3" fmla="*/ 2975965 w 3563085"/>
              <a:gd name="connsiteY3" fmla="*/ 333797 h 612942"/>
              <a:gd name="connsiteX4" fmla="*/ 3563085 w 3563085"/>
              <a:gd name="connsiteY4" fmla="*/ 612942 h 612942"/>
              <a:gd name="connsiteX5" fmla="*/ 2122974 w 3563085"/>
              <a:gd name="connsiteY5" fmla="*/ 333797 h 612942"/>
              <a:gd name="connsiteX6" fmla="*/ 353252 w 3563085"/>
              <a:gd name="connsiteY6" fmla="*/ 333797 h 612942"/>
              <a:gd name="connsiteX7" fmla="*/ 0 w 3563085"/>
              <a:gd name="connsiteY7" fmla="*/ 0 h 612942"/>
              <a:gd name="connsiteX0" fmla="*/ 3544626 w 3563578"/>
              <a:gd name="connsiteY0" fmla="*/ 113209 h 612942"/>
              <a:gd name="connsiteX1" fmla="*/ 3563578 w 3563578"/>
              <a:gd name="connsiteY1" fmla="*/ 11711 h 612942"/>
              <a:gd name="connsiteX2" fmla="*/ 3324034 w 3563578"/>
              <a:gd name="connsiteY2" fmla="*/ 333797 h 612942"/>
              <a:gd name="connsiteX3" fmla="*/ 2975965 w 3563578"/>
              <a:gd name="connsiteY3" fmla="*/ 333797 h 612942"/>
              <a:gd name="connsiteX4" fmla="*/ 3563085 w 3563578"/>
              <a:gd name="connsiteY4" fmla="*/ 612942 h 612942"/>
              <a:gd name="connsiteX5" fmla="*/ 2122974 w 3563578"/>
              <a:gd name="connsiteY5" fmla="*/ 333797 h 612942"/>
              <a:gd name="connsiteX6" fmla="*/ 353252 w 3563578"/>
              <a:gd name="connsiteY6" fmla="*/ 333797 h 612942"/>
              <a:gd name="connsiteX7" fmla="*/ 0 w 3563578"/>
              <a:gd name="connsiteY7"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563578 w 3563578"/>
              <a:gd name="connsiteY0" fmla="*/ 11711 h 612942"/>
              <a:gd name="connsiteX1" fmla="*/ 3324034 w 3563578"/>
              <a:gd name="connsiteY1" fmla="*/ 333797 h 612942"/>
              <a:gd name="connsiteX2" fmla="*/ 2975965 w 3563578"/>
              <a:gd name="connsiteY2" fmla="*/ 333797 h 612942"/>
              <a:gd name="connsiteX3" fmla="*/ 3563085 w 3563578"/>
              <a:gd name="connsiteY3" fmla="*/ 612942 h 612942"/>
              <a:gd name="connsiteX4" fmla="*/ 2122974 w 3563578"/>
              <a:gd name="connsiteY4" fmla="*/ 333797 h 612942"/>
              <a:gd name="connsiteX5" fmla="*/ 353252 w 3563578"/>
              <a:gd name="connsiteY5" fmla="*/ 333797 h 612942"/>
              <a:gd name="connsiteX6" fmla="*/ 0 w 3563578"/>
              <a:gd name="connsiteY6" fmla="*/ 0 h 612942"/>
              <a:gd name="connsiteX0" fmla="*/ 3629907 w 3629907"/>
              <a:gd name="connsiteY0" fmla="*/ 46845 h 612942"/>
              <a:gd name="connsiteX1" fmla="*/ 3324034 w 3629907"/>
              <a:gd name="connsiteY1" fmla="*/ 333797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4034 w 3629907"/>
              <a:gd name="connsiteY1" fmla="*/ 333797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8772 w 3629907"/>
              <a:gd name="connsiteY1" fmla="*/ 310375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8772 w 3629907"/>
              <a:gd name="connsiteY1" fmla="*/ 310375 h 612942"/>
              <a:gd name="connsiteX2" fmla="*/ 2975965 w 3629907"/>
              <a:gd name="connsiteY2" fmla="*/ 333797 h 612942"/>
              <a:gd name="connsiteX3" fmla="*/ 3563085 w 3629907"/>
              <a:gd name="connsiteY3" fmla="*/ 612942 h 612942"/>
              <a:gd name="connsiteX4" fmla="*/ 2122974 w 3629907"/>
              <a:gd name="connsiteY4" fmla="*/ 333797 h 612942"/>
              <a:gd name="connsiteX5" fmla="*/ 353252 w 3629907"/>
              <a:gd name="connsiteY5" fmla="*/ 333797 h 612942"/>
              <a:gd name="connsiteX6" fmla="*/ 0 w 3629907"/>
              <a:gd name="connsiteY6" fmla="*/ 0 h 612942"/>
              <a:gd name="connsiteX0" fmla="*/ 3629907 w 3629907"/>
              <a:gd name="connsiteY0" fmla="*/ 46845 h 612942"/>
              <a:gd name="connsiteX1" fmla="*/ 3328772 w 3629907"/>
              <a:gd name="connsiteY1" fmla="*/ 310375 h 612942"/>
              <a:gd name="connsiteX2" fmla="*/ 2975965 w 3629907"/>
              <a:gd name="connsiteY2" fmla="*/ 333797 h 612942"/>
              <a:gd name="connsiteX3" fmla="*/ 3563085 w 3629907"/>
              <a:gd name="connsiteY3" fmla="*/ 612942 h 612942"/>
              <a:gd name="connsiteX4" fmla="*/ 2625183 w 3629907"/>
              <a:gd name="connsiteY4" fmla="*/ 388447 h 612942"/>
              <a:gd name="connsiteX5" fmla="*/ 353252 w 3629907"/>
              <a:gd name="connsiteY5" fmla="*/ 333797 h 612942"/>
              <a:gd name="connsiteX6" fmla="*/ 0 w 3629907"/>
              <a:gd name="connsiteY6" fmla="*/ 0 h 612942"/>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353252 w 3629907"/>
              <a:gd name="connsiteY5" fmla="*/ 333797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 name="connsiteX0" fmla="*/ 3629907 w 3629907"/>
              <a:gd name="connsiteY0" fmla="*/ 46845 h 538773"/>
              <a:gd name="connsiteX1" fmla="*/ 3328772 w 3629907"/>
              <a:gd name="connsiteY1" fmla="*/ 310375 h 538773"/>
              <a:gd name="connsiteX2" fmla="*/ 2975965 w 3629907"/>
              <a:gd name="connsiteY2" fmla="*/ 333797 h 538773"/>
              <a:gd name="connsiteX3" fmla="*/ 3349883 w 3629907"/>
              <a:gd name="connsiteY3" fmla="*/ 538773 h 538773"/>
              <a:gd name="connsiteX4" fmla="*/ 2625183 w 3629907"/>
              <a:gd name="connsiteY4" fmla="*/ 388447 h 538773"/>
              <a:gd name="connsiteX5" fmla="*/ 462222 w 3629907"/>
              <a:gd name="connsiteY5" fmla="*/ 345509 h 538773"/>
              <a:gd name="connsiteX6" fmla="*/ 0 w 3629907"/>
              <a:gd name="connsiteY6" fmla="*/ 0 h 5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907" h="538773">
                <a:moveTo>
                  <a:pt x="3629907" y="46845"/>
                </a:moveTo>
                <a:cubicBezTo>
                  <a:pt x="3573053" y="223325"/>
                  <a:pt x="3485140" y="274260"/>
                  <a:pt x="3328772" y="310375"/>
                </a:cubicBezTo>
                <a:cubicBezTo>
                  <a:pt x="3172404" y="346490"/>
                  <a:pt x="3091988" y="333797"/>
                  <a:pt x="2975965" y="333797"/>
                </a:cubicBezTo>
                <a:lnTo>
                  <a:pt x="3349883" y="538773"/>
                </a:lnTo>
                <a:lnTo>
                  <a:pt x="2625183" y="388447"/>
                </a:lnTo>
                <a:cubicBezTo>
                  <a:pt x="2090211" y="341923"/>
                  <a:pt x="800066" y="401597"/>
                  <a:pt x="462222" y="345509"/>
                </a:cubicBezTo>
                <a:cubicBezTo>
                  <a:pt x="124378" y="289421"/>
                  <a:pt x="74223" y="165858"/>
                  <a:pt x="0" y="0"/>
                </a:cubicBezTo>
              </a:path>
            </a:pathLst>
          </a:custGeom>
          <a:noFill/>
          <a:ln w="28575">
            <a:solidFill>
              <a:srgbClr val="737373"/>
            </a:solid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49" name="正方形/長方形 48">
            <a:extLst>
              <a:ext uri="{FF2B5EF4-FFF2-40B4-BE49-F238E27FC236}">
                <a16:creationId xmlns:a16="http://schemas.microsoft.com/office/drawing/2014/main" id="{6AF5A299-A54E-477E-756A-371D56710D6A}"/>
              </a:ext>
            </a:extLst>
          </p:cNvPr>
          <p:cNvSpPr/>
          <p:nvPr/>
        </p:nvSpPr>
        <p:spPr>
          <a:xfrm rot="5400000">
            <a:off x="5129252" y="5355572"/>
            <a:ext cx="233310" cy="1944216"/>
          </a:xfrm>
          <a:prstGeom prst="rect">
            <a:avLst/>
          </a:prstGeom>
          <a:solidFill>
            <a:srgbClr val="A7E2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50" name="タイトル 2">
            <a:extLst>
              <a:ext uri="{FF2B5EF4-FFF2-40B4-BE49-F238E27FC236}">
                <a16:creationId xmlns:a16="http://schemas.microsoft.com/office/drawing/2014/main" id="{67B2A88C-0E52-1EA0-9A20-6696840B1C41}"/>
              </a:ext>
            </a:extLst>
          </p:cNvPr>
          <p:cNvSpPr txBox="1">
            <a:spLocks/>
          </p:cNvSpPr>
          <p:nvPr/>
        </p:nvSpPr>
        <p:spPr>
          <a:xfrm>
            <a:off x="4273799" y="4815491"/>
            <a:ext cx="1944216" cy="13235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indent="0">
              <a:buNone/>
            </a:pPr>
            <a:r>
              <a:rPr lang="en-US" altLang="ja-JP" sz="11500" b="1" spc="-150" dirty="0">
                <a:latin typeface="Bahnschrift SemiBold SemiConden" panose="020B0502040204020203" pitchFamily="34" charset="0"/>
              </a:rPr>
              <a:t>6</a:t>
            </a:r>
            <a:endParaRPr lang="ja-JP" altLang="en-US" sz="6000" b="1" spc="-150" dirty="0">
              <a:latin typeface="Bahnschrift SemiBold SemiConden" panose="020B0502040204020203" pitchFamily="34" charset="0"/>
            </a:endParaRPr>
          </a:p>
        </p:txBody>
      </p:sp>
      <p:sp>
        <p:nvSpPr>
          <p:cNvPr id="52" name="タイトル 2">
            <a:extLst>
              <a:ext uri="{FF2B5EF4-FFF2-40B4-BE49-F238E27FC236}">
                <a16:creationId xmlns:a16="http://schemas.microsoft.com/office/drawing/2014/main" id="{2373FF61-E74F-E5BC-32A0-AEF77727C092}"/>
              </a:ext>
            </a:extLst>
          </p:cNvPr>
          <p:cNvSpPr txBox="1">
            <a:spLocks/>
          </p:cNvSpPr>
          <p:nvPr/>
        </p:nvSpPr>
        <p:spPr>
          <a:xfrm>
            <a:off x="6538481" y="4752833"/>
            <a:ext cx="1944216" cy="13235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indent="0">
              <a:buNone/>
            </a:pPr>
            <a:r>
              <a:rPr lang="en-US" altLang="ja-JP" sz="9600" b="1" spc="-150" dirty="0">
                <a:latin typeface="Bahnschrift SemiBold SemiConden" panose="020B0502040204020203" pitchFamily="34" charset="0"/>
              </a:rPr>
              <a:t>+</a:t>
            </a:r>
            <a:r>
              <a:rPr lang="en-US" altLang="ja-JP" sz="11500" b="1" spc="-150" dirty="0">
                <a:latin typeface="Bahnschrift SemiBold SemiConden" panose="020B0502040204020203" pitchFamily="34" charset="0"/>
              </a:rPr>
              <a:t> </a:t>
            </a:r>
            <a:r>
              <a:rPr lang="en-US" altLang="ja-JP" sz="9600" b="1" spc="-150" dirty="0">
                <a:latin typeface="Bahnschrift SemiBold SemiConden" panose="020B0502040204020203" pitchFamily="34" charset="0"/>
              </a:rPr>
              <a:t>3</a:t>
            </a:r>
            <a:endParaRPr lang="ja-JP" altLang="en-US" sz="6000" b="1" spc="-150" dirty="0">
              <a:latin typeface="Bahnschrift SemiBold SemiConden" panose="020B0502040204020203" pitchFamily="34" charset="0"/>
            </a:endParaRPr>
          </a:p>
        </p:txBody>
      </p:sp>
      <p:sp>
        <p:nvSpPr>
          <p:cNvPr id="54" name="タイトル 2">
            <a:extLst>
              <a:ext uri="{FF2B5EF4-FFF2-40B4-BE49-F238E27FC236}">
                <a16:creationId xmlns:a16="http://schemas.microsoft.com/office/drawing/2014/main" id="{E079D4DC-51D4-DE61-557E-45021F1B68CD}"/>
              </a:ext>
            </a:extLst>
          </p:cNvPr>
          <p:cNvSpPr txBox="1">
            <a:spLocks/>
          </p:cNvSpPr>
          <p:nvPr/>
        </p:nvSpPr>
        <p:spPr>
          <a:xfrm>
            <a:off x="6594201" y="5998776"/>
            <a:ext cx="1944216" cy="6217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sz="3200" spc="-17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衛星クラブ</a:t>
            </a:r>
            <a:endParaRPr lang="en-US" altLang="ja-JP" sz="5400"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
        <p:nvSpPr>
          <p:cNvPr id="55" name="星: 4 pt 54">
            <a:extLst>
              <a:ext uri="{FF2B5EF4-FFF2-40B4-BE49-F238E27FC236}">
                <a16:creationId xmlns:a16="http://schemas.microsoft.com/office/drawing/2014/main" id="{5769A1EE-D902-1A93-F7DE-9294272353FC}"/>
              </a:ext>
            </a:extLst>
          </p:cNvPr>
          <p:cNvSpPr/>
          <p:nvPr/>
        </p:nvSpPr>
        <p:spPr>
          <a:xfrm>
            <a:off x="8176866" y="5034457"/>
            <a:ext cx="361551" cy="451613"/>
          </a:xfrm>
          <a:custGeom>
            <a:avLst/>
            <a:gdLst>
              <a:gd name="connsiteX0" fmla="*/ 0 w 947931"/>
              <a:gd name="connsiteY0" fmla="*/ 576064 h 1152128"/>
              <a:gd name="connsiteX1" fmla="*/ 382987 w 947931"/>
              <a:gd name="connsiteY1" fmla="*/ 465488 h 1152128"/>
              <a:gd name="connsiteX2" fmla="*/ 473966 w 947931"/>
              <a:gd name="connsiteY2" fmla="*/ 0 h 1152128"/>
              <a:gd name="connsiteX3" fmla="*/ 564944 w 947931"/>
              <a:gd name="connsiteY3" fmla="*/ 465488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82987 w 947931"/>
              <a:gd name="connsiteY7" fmla="*/ 686640 h 1152128"/>
              <a:gd name="connsiteX8" fmla="*/ 0 w 947931"/>
              <a:gd name="connsiteY8" fmla="*/ 576064 h 1152128"/>
              <a:gd name="connsiteX0" fmla="*/ 0 w 947931"/>
              <a:gd name="connsiteY0" fmla="*/ 576064 h 1152128"/>
              <a:gd name="connsiteX1" fmla="*/ 382987 w 947931"/>
              <a:gd name="connsiteY1" fmla="*/ 465488 h 1152128"/>
              <a:gd name="connsiteX2" fmla="*/ 473966 w 947931"/>
              <a:gd name="connsiteY2" fmla="*/ 0 h 1152128"/>
              <a:gd name="connsiteX3" fmla="*/ 564944 w 947931"/>
              <a:gd name="connsiteY3" fmla="*/ 465488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82987 w 947931"/>
              <a:gd name="connsiteY7" fmla="*/ 686640 h 1152128"/>
              <a:gd name="connsiteX8" fmla="*/ 0 w 947931"/>
              <a:gd name="connsiteY8" fmla="*/ 576064 h 1152128"/>
              <a:gd name="connsiteX0" fmla="*/ 0 w 947931"/>
              <a:gd name="connsiteY0" fmla="*/ 576064 h 1152128"/>
              <a:gd name="connsiteX1" fmla="*/ 382987 w 947931"/>
              <a:gd name="connsiteY1" fmla="*/ 465488 h 1152128"/>
              <a:gd name="connsiteX2" fmla="*/ 473966 w 947931"/>
              <a:gd name="connsiteY2" fmla="*/ 0 h 1152128"/>
              <a:gd name="connsiteX3" fmla="*/ 564944 w 947931"/>
              <a:gd name="connsiteY3" fmla="*/ 465488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82987 w 947931"/>
              <a:gd name="connsiteY7" fmla="*/ 686640 h 1152128"/>
              <a:gd name="connsiteX8" fmla="*/ 0 w 947931"/>
              <a:gd name="connsiteY8" fmla="*/ 576064 h 1152128"/>
              <a:gd name="connsiteX0" fmla="*/ 0 w 947931"/>
              <a:gd name="connsiteY0" fmla="*/ 576064 h 1152128"/>
              <a:gd name="connsiteX1" fmla="*/ 382987 w 947931"/>
              <a:gd name="connsiteY1" fmla="*/ 465488 h 1152128"/>
              <a:gd name="connsiteX2" fmla="*/ 473966 w 947931"/>
              <a:gd name="connsiteY2" fmla="*/ 0 h 1152128"/>
              <a:gd name="connsiteX3" fmla="*/ 564944 w 947931"/>
              <a:gd name="connsiteY3" fmla="*/ 465488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82987 w 947931"/>
              <a:gd name="connsiteY7" fmla="*/ 686640 h 1152128"/>
              <a:gd name="connsiteX8" fmla="*/ 0 w 947931"/>
              <a:gd name="connsiteY8" fmla="*/ 576064 h 1152128"/>
              <a:gd name="connsiteX0" fmla="*/ 0 w 947931"/>
              <a:gd name="connsiteY0" fmla="*/ 576064 h 1152128"/>
              <a:gd name="connsiteX1" fmla="*/ 382987 w 947931"/>
              <a:gd name="connsiteY1" fmla="*/ 465488 h 1152128"/>
              <a:gd name="connsiteX2" fmla="*/ 473966 w 947931"/>
              <a:gd name="connsiteY2" fmla="*/ 0 h 1152128"/>
              <a:gd name="connsiteX3" fmla="*/ 564944 w 947931"/>
              <a:gd name="connsiteY3" fmla="*/ 465488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82987 w 947931"/>
              <a:gd name="connsiteY7" fmla="*/ 686640 h 1152128"/>
              <a:gd name="connsiteX8" fmla="*/ 0 w 947931"/>
              <a:gd name="connsiteY8" fmla="*/ 576064 h 1152128"/>
              <a:gd name="connsiteX0" fmla="*/ 0 w 947931"/>
              <a:gd name="connsiteY0" fmla="*/ 576064 h 1152128"/>
              <a:gd name="connsiteX1" fmla="*/ 382987 w 947931"/>
              <a:gd name="connsiteY1" fmla="*/ 465488 h 1152128"/>
              <a:gd name="connsiteX2" fmla="*/ 473966 w 947931"/>
              <a:gd name="connsiteY2" fmla="*/ 0 h 1152128"/>
              <a:gd name="connsiteX3" fmla="*/ 564944 w 947931"/>
              <a:gd name="connsiteY3" fmla="*/ 465488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82987 w 947931"/>
              <a:gd name="connsiteY7" fmla="*/ 686640 h 1152128"/>
              <a:gd name="connsiteX8" fmla="*/ 0 w 947931"/>
              <a:gd name="connsiteY8" fmla="*/ 576064 h 1152128"/>
              <a:gd name="connsiteX0" fmla="*/ 0 w 947931"/>
              <a:gd name="connsiteY0" fmla="*/ 576064 h 1152128"/>
              <a:gd name="connsiteX1" fmla="*/ 382987 w 947931"/>
              <a:gd name="connsiteY1" fmla="*/ 465488 h 1152128"/>
              <a:gd name="connsiteX2" fmla="*/ 473966 w 947931"/>
              <a:gd name="connsiteY2" fmla="*/ 0 h 1152128"/>
              <a:gd name="connsiteX3" fmla="*/ 564944 w 947931"/>
              <a:gd name="connsiteY3" fmla="*/ 465488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82987 w 947931"/>
              <a:gd name="connsiteY7" fmla="*/ 686640 h 1152128"/>
              <a:gd name="connsiteX8" fmla="*/ 0 w 947931"/>
              <a:gd name="connsiteY8" fmla="*/ 576064 h 1152128"/>
              <a:gd name="connsiteX0" fmla="*/ 0 w 947931"/>
              <a:gd name="connsiteY0" fmla="*/ 576064 h 1152128"/>
              <a:gd name="connsiteX1" fmla="*/ 382987 w 947931"/>
              <a:gd name="connsiteY1" fmla="*/ 465488 h 1152128"/>
              <a:gd name="connsiteX2" fmla="*/ 473966 w 947931"/>
              <a:gd name="connsiteY2" fmla="*/ 0 h 1152128"/>
              <a:gd name="connsiteX3" fmla="*/ 564944 w 947931"/>
              <a:gd name="connsiteY3" fmla="*/ 465488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82987 w 947931"/>
              <a:gd name="connsiteY7" fmla="*/ 686640 h 1152128"/>
              <a:gd name="connsiteX8" fmla="*/ 0 w 947931"/>
              <a:gd name="connsiteY8" fmla="*/ 576064 h 1152128"/>
              <a:gd name="connsiteX0" fmla="*/ 0 w 947931"/>
              <a:gd name="connsiteY0" fmla="*/ 576064 h 1152128"/>
              <a:gd name="connsiteX1" fmla="*/ 382987 w 947931"/>
              <a:gd name="connsiteY1" fmla="*/ 465488 h 1152128"/>
              <a:gd name="connsiteX2" fmla="*/ 473966 w 947931"/>
              <a:gd name="connsiteY2" fmla="*/ 0 h 1152128"/>
              <a:gd name="connsiteX3" fmla="*/ 564945 w 947931"/>
              <a:gd name="connsiteY3" fmla="*/ 494557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82987 w 947931"/>
              <a:gd name="connsiteY7" fmla="*/ 686640 h 1152128"/>
              <a:gd name="connsiteX8" fmla="*/ 0 w 947931"/>
              <a:gd name="connsiteY8" fmla="*/ 576064 h 1152128"/>
              <a:gd name="connsiteX0" fmla="*/ 0 w 947931"/>
              <a:gd name="connsiteY0" fmla="*/ 576064 h 1152128"/>
              <a:gd name="connsiteX1" fmla="*/ 353018 w 947931"/>
              <a:gd name="connsiteY1" fmla="*/ 480023 h 1152128"/>
              <a:gd name="connsiteX2" fmla="*/ 473966 w 947931"/>
              <a:gd name="connsiteY2" fmla="*/ 0 h 1152128"/>
              <a:gd name="connsiteX3" fmla="*/ 564945 w 947931"/>
              <a:gd name="connsiteY3" fmla="*/ 494557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82987 w 947931"/>
              <a:gd name="connsiteY7" fmla="*/ 686640 h 1152128"/>
              <a:gd name="connsiteX8" fmla="*/ 0 w 947931"/>
              <a:gd name="connsiteY8" fmla="*/ 576064 h 1152128"/>
              <a:gd name="connsiteX0" fmla="*/ 0 w 947931"/>
              <a:gd name="connsiteY0" fmla="*/ 576064 h 1152128"/>
              <a:gd name="connsiteX1" fmla="*/ 353018 w 947931"/>
              <a:gd name="connsiteY1" fmla="*/ 480023 h 1152128"/>
              <a:gd name="connsiteX2" fmla="*/ 473966 w 947931"/>
              <a:gd name="connsiteY2" fmla="*/ 0 h 1152128"/>
              <a:gd name="connsiteX3" fmla="*/ 564945 w 947931"/>
              <a:gd name="connsiteY3" fmla="*/ 501825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82987 w 947931"/>
              <a:gd name="connsiteY7" fmla="*/ 686640 h 1152128"/>
              <a:gd name="connsiteX8" fmla="*/ 0 w 947931"/>
              <a:gd name="connsiteY8" fmla="*/ 576064 h 1152128"/>
              <a:gd name="connsiteX0" fmla="*/ 0 w 947931"/>
              <a:gd name="connsiteY0" fmla="*/ 576064 h 1152128"/>
              <a:gd name="connsiteX1" fmla="*/ 353018 w 947931"/>
              <a:gd name="connsiteY1" fmla="*/ 480023 h 1152128"/>
              <a:gd name="connsiteX2" fmla="*/ 473966 w 947931"/>
              <a:gd name="connsiteY2" fmla="*/ 0 h 1152128"/>
              <a:gd name="connsiteX3" fmla="*/ 564945 w 947931"/>
              <a:gd name="connsiteY3" fmla="*/ 501825 h 1152128"/>
              <a:gd name="connsiteX4" fmla="*/ 947931 w 947931"/>
              <a:gd name="connsiteY4" fmla="*/ 576064 h 1152128"/>
              <a:gd name="connsiteX5" fmla="*/ 564944 w 947931"/>
              <a:gd name="connsiteY5" fmla="*/ 686640 h 1152128"/>
              <a:gd name="connsiteX6" fmla="*/ 473966 w 947931"/>
              <a:gd name="connsiteY6" fmla="*/ 1152128 h 1152128"/>
              <a:gd name="connsiteX7" fmla="*/ 372997 w 947931"/>
              <a:gd name="connsiteY7" fmla="*/ 664838 h 1152128"/>
              <a:gd name="connsiteX8" fmla="*/ 0 w 947931"/>
              <a:gd name="connsiteY8" fmla="*/ 576064 h 1152128"/>
              <a:gd name="connsiteX0" fmla="*/ 0 w 947931"/>
              <a:gd name="connsiteY0" fmla="*/ 445251 h 1021315"/>
              <a:gd name="connsiteX1" fmla="*/ 353018 w 947931"/>
              <a:gd name="connsiteY1" fmla="*/ 349210 h 1021315"/>
              <a:gd name="connsiteX2" fmla="*/ 463978 w 947931"/>
              <a:gd name="connsiteY2" fmla="*/ 0 h 1021315"/>
              <a:gd name="connsiteX3" fmla="*/ 564945 w 947931"/>
              <a:gd name="connsiteY3" fmla="*/ 371012 h 1021315"/>
              <a:gd name="connsiteX4" fmla="*/ 947931 w 947931"/>
              <a:gd name="connsiteY4" fmla="*/ 445251 h 1021315"/>
              <a:gd name="connsiteX5" fmla="*/ 564944 w 947931"/>
              <a:gd name="connsiteY5" fmla="*/ 555827 h 1021315"/>
              <a:gd name="connsiteX6" fmla="*/ 473966 w 947931"/>
              <a:gd name="connsiteY6" fmla="*/ 1021315 h 1021315"/>
              <a:gd name="connsiteX7" fmla="*/ 372997 w 947931"/>
              <a:gd name="connsiteY7" fmla="*/ 534025 h 1021315"/>
              <a:gd name="connsiteX8" fmla="*/ 0 w 947931"/>
              <a:gd name="connsiteY8" fmla="*/ 445251 h 1021315"/>
              <a:gd name="connsiteX0" fmla="*/ 0 w 947931"/>
              <a:gd name="connsiteY0" fmla="*/ 445251 h 854165"/>
              <a:gd name="connsiteX1" fmla="*/ 353018 w 947931"/>
              <a:gd name="connsiteY1" fmla="*/ 349210 h 854165"/>
              <a:gd name="connsiteX2" fmla="*/ 463978 w 947931"/>
              <a:gd name="connsiteY2" fmla="*/ 0 h 854165"/>
              <a:gd name="connsiteX3" fmla="*/ 564945 w 947931"/>
              <a:gd name="connsiteY3" fmla="*/ 371012 h 854165"/>
              <a:gd name="connsiteX4" fmla="*/ 947931 w 947931"/>
              <a:gd name="connsiteY4" fmla="*/ 445251 h 854165"/>
              <a:gd name="connsiteX5" fmla="*/ 564944 w 947931"/>
              <a:gd name="connsiteY5" fmla="*/ 555827 h 854165"/>
              <a:gd name="connsiteX6" fmla="*/ 443999 w 947931"/>
              <a:gd name="connsiteY6" fmla="*/ 854165 h 854165"/>
              <a:gd name="connsiteX7" fmla="*/ 372997 w 947931"/>
              <a:gd name="connsiteY7" fmla="*/ 534025 h 854165"/>
              <a:gd name="connsiteX8" fmla="*/ 0 w 947931"/>
              <a:gd name="connsiteY8" fmla="*/ 445251 h 854165"/>
              <a:gd name="connsiteX0" fmla="*/ 0 w 947931"/>
              <a:gd name="connsiteY0" fmla="*/ 445251 h 854165"/>
              <a:gd name="connsiteX1" fmla="*/ 353018 w 947931"/>
              <a:gd name="connsiteY1" fmla="*/ 349210 h 854165"/>
              <a:gd name="connsiteX2" fmla="*/ 463978 w 947931"/>
              <a:gd name="connsiteY2" fmla="*/ 0 h 854165"/>
              <a:gd name="connsiteX3" fmla="*/ 564945 w 947931"/>
              <a:gd name="connsiteY3" fmla="*/ 349210 h 854165"/>
              <a:gd name="connsiteX4" fmla="*/ 947931 w 947931"/>
              <a:gd name="connsiteY4" fmla="*/ 445251 h 854165"/>
              <a:gd name="connsiteX5" fmla="*/ 564944 w 947931"/>
              <a:gd name="connsiteY5" fmla="*/ 555827 h 854165"/>
              <a:gd name="connsiteX6" fmla="*/ 443999 w 947931"/>
              <a:gd name="connsiteY6" fmla="*/ 854165 h 854165"/>
              <a:gd name="connsiteX7" fmla="*/ 372997 w 947931"/>
              <a:gd name="connsiteY7" fmla="*/ 534025 h 854165"/>
              <a:gd name="connsiteX8" fmla="*/ 0 w 947931"/>
              <a:gd name="connsiteY8" fmla="*/ 445251 h 854165"/>
              <a:gd name="connsiteX0" fmla="*/ 0 w 947931"/>
              <a:gd name="connsiteY0" fmla="*/ 445251 h 861432"/>
              <a:gd name="connsiteX1" fmla="*/ 353018 w 947931"/>
              <a:gd name="connsiteY1" fmla="*/ 349210 h 861432"/>
              <a:gd name="connsiteX2" fmla="*/ 463978 w 947931"/>
              <a:gd name="connsiteY2" fmla="*/ 0 h 861432"/>
              <a:gd name="connsiteX3" fmla="*/ 564945 w 947931"/>
              <a:gd name="connsiteY3" fmla="*/ 349210 h 861432"/>
              <a:gd name="connsiteX4" fmla="*/ 947931 w 947931"/>
              <a:gd name="connsiteY4" fmla="*/ 445251 h 861432"/>
              <a:gd name="connsiteX5" fmla="*/ 564944 w 947931"/>
              <a:gd name="connsiteY5" fmla="*/ 555827 h 861432"/>
              <a:gd name="connsiteX6" fmla="*/ 463978 w 947931"/>
              <a:gd name="connsiteY6" fmla="*/ 861432 h 861432"/>
              <a:gd name="connsiteX7" fmla="*/ 372997 w 947931"/>
              <a:gd name="connsiteY7" fmla="*/ 534025 h 861432"/>
              <a:gd name="connsiteX8" fmla="*/ 0 w 947931"/>
              <a:gd name="connsiteY8" fmla="*/ 445251 h 8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931" h="861432">
                <a:moveTo>
                  <a:pt x="0" y="445251"/>
                </a:moveTo>
                <a:cubicBezTo>
                  <a:pt x="0" y="408392"/>
                  <a:pt x="275688" y="423419"/>
                  <a:pt x="353018" y="349210"/>
                </a:cubicBezTo>
                <a:cubicBezTo>
                  <a:pt x="430348" y="275002"/>
                  <a:pt x="433652" y="0"/>
                  <a:pt x="463978" y="0"/>
                </a:cubicBezTo>
                <a:cubicBezTo>
                  <a:pt x="494304" y="0"/>
                  <a:pt x="484286" y="275001"/>
                  <a:pt x="564945" y="349210"/>
                </a:cubicBezTo>
                <a:cubicBezTo>
                  <a:pt x="645604" y="423419"/>
                  <a:pt x="947931" y="408392"/>
                  <a:pt x="947931" y="445251"/>
                </a:cubicBezTo>
                <a:cubicBezTo>
                  <a:pt x="820269" y="482110"/>
                  <a:pt x="645603" y="486464"/>
                  <a:pt x="564944" y="555827"/>
                </a:cubicBezTo>
                <a:cubicBezTo>
                  <a:pt x="484285" y="625190"/>
                  <a:pt x="494304" y="861432"/>
                  <a:pt x="463978" y="861432"/>
                </a:cubicBezTo>
                <a:cubicBezTo>
                  <a:pt x="433652" y="861432"/>
                  <a:pt x="450327" y="603388"/>
                  <a:pt x="372997" y="534025"/>
                </a:cubicBezTo>
                <a:cubicBezTo>
                  <a:pt x="295667" y="464662"/>
                  <a:pt x="0" y="482110"/>
                  <a:pt x="0" y="445251"/>
                </a:cubicBezTo>
                <a:close/>
              </a:path>
            </a:pathLst>
          </a:cu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3" name="タイトル 2">
            <a:extLst>
              <a:ext uri="{FF2B5EF4-FFF2-40B4-BE49-F238E27FC236}">
                <a16:creationId xmlns:a16="http://schemas.microsoft.com/office/drawing/2014/main" id="{F4B70226-AB96-AE6F-2D8A-BCE06C8C45E7}"/>
              </a:ext>
            </a:extLst>
          </p:cNvPr>
          <p:cNvSpPr txBox="1">
            <a:spLocks/>
          </p:cNvSpPr>
          <p:nvPr/>
        </p:nvSpPr>
        <p:spPr>
          <a:xfrm>
            <a:off x="4151784" y="3367772"/>
            <a:ext cx="725190" cy="349260"/>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sz="2000" spc="-17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故人</a:t>
            </a:r>
            <a:endParaRPr lang="en-US" altLang="ja-JP" sz="4000"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508807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図形&#10;&#10;中程度の精度で自動的に生成された説明">
            <a:extLst>
              <a:ext uri="{FF2B5EF4-FFF2-40B4-BE49-F238E27FC236}">
                <a16:creationId xmlns:a16="http://schemas.microsoft.com/office/drawing/2014/main" id="{E4ECC127-18F6-AD8F-5FD8-51B4207BB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0207" y="3290700"/>
            <a:ext cx="4032448" cy="3312368"/>
          </a:xfrm>
          <a:prstGeom prst="rect">
            <a:avLst/>
          </a:prstGeom>
        </p:spPr>
      </p:pic>
      <p:sp>
        <p:nvSpPr>
          <p:cNvPr id="2" name="タイトル 1"/>
          <p:cNvSpPr>
            <a:spLocks noGrp="1"/>
          </p:cNvSpPr>
          <p:nvPr>
            <p:ph type="title"/>
          </p:nvPr>
        </p:nvSpPr>
        <p:spPr/>
        <p:txBody>
          <a:bodyPr/>
          <a:lstStyle/>
          <a:p>
            <a:r>
              <a:rPr lang="ja-JP" altLang="en-US" dirty="0"/>
              <a:t>恩返しの気持ち</a:t>
            </a:r>
          </a:p>
        </p:txBody>
      </p:sp>
      <p:sp>
        <p:nvSpPr>
          <p:cNvPr id="3" name="四角形: 角を丸くする 2">
            <a:extLst>
              <a:ext uri="{FF2B5EF4-FFF2-40B4-BE49-F238E27FC236}">
                <a16:creationId xmlns:a16="http://schemas.microsoft.com/office/drawing/2014/main" id="{C28FD100-246A-4F31-A5FE-A09E39C6C2B9}"/>
              </a:ext>
            </a:extLst>
          </p:cNvPr>
          <p:cNvSpPr/>
          <p:nvPr/>
        </p:nvSpPr>
        <p:spPr>
          <a:xfrm>
            <a:off x="479376" y="1794853"/>
            <a:ext cx="4464496" cy="951942"/>
          </a:xfrm>
          <a:prstGeom prst="roundRect">
            <a:avLst/>
          </a:prstGeom>
          <a:solidFill>
            <a:srgbClr val="81C343"/>
          </a:solidFill>
          <a:ln>
            <a:no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algn="r"/>
            <a:r>
              <a:rPr lang="ja-JP" altLang="en-US" sz="3600" b="1" dirty="0">
                <a:solidFill>
                  <a:schemeClr val="bg1"/>
                </a:solidFill>
                <a:latin typeface="游ゴシック" panose="020B0400000000000000" pitchFamily="50" charset="-128"/>
                <a:ea typeface="游ゴシック" panose="020B0400000000000000" pitchFamily="50" charset="-128"/>
              </a:rPr>
              <a:t>学友からの寄付</a:t>
            </a:r>
          </a:p>
        </p:txBody>
      </p:sp>
      <p:sp>
        <p:nvSpPr>
          <p:cNvPr id="16" name="テキスト ボックス 15">
            <a:extLst>
              <a:ext uri="{FF2B5EF4-FFF2-40B4-BE49-F238E27FC236}">
                <a16:creationId xmlns:a16="http://schemas.microsoft.com/office/drawing/2014/main" id="{8AB1553F-9FB1-4B22-A989-B15FDF7EE002}"/>
              </a:ext>
            </a:extLst>
          </p:cNvPr>
          <p:cNvSpPr txBox="1"/>
          <p:nvPr/>
        </p:nvSpPr>
        <p:spPr>
          <a:xfrm>
            <a:off x="479376" y="3472978"/>
            <a:ext cx="7200800" cy="2947812"/>
          </a:xfrm>
          <a:prstGeom prst="rect">
            <a:avLst/>
          </a:prstGeom>
          <a:solidFill>
            <a:schemeClr val="bg1"/>
          </a:solidFill>
        </p:spPr>
        <p:txBody>
          <a:bodyPr wrap="square" lIns="108000" tIns="144000" rIns="108000" bIns="144000" rtlCol="0" anchor="ctr" anchorCtr="0">
            <a:noAutofit/>
          </a:bodyPr>
          <a:lstStyle/>
          <a:p>
            <a:pPr marL="265113" indent="-265113">
              <a:buFont typeface="Arial" panose="020B0604020202020204" pitchFamily="34" charset="0"/>
              <a:buChar char="•"/>
              <a:tabLst>
                <a:tab pos="3044825" algn="l"/>
              </a:tabLst>
            </a:pPr>
            <a:r>
              <a:rPr lang="ja-JP" altLang="en-US" sz="3200" b="1" dirty="0">
                <a:latin typeface="游ゴシック" panose="020B0400000000000000" pitchFamily="50" charset="-128"/>
                <a:ea typeface="游ゴシック" panose="020B0400000000000000" pitchFamily="50" charset="-128"/>
              </a:rPr>
              <a:t>東日本大震災</a:t>
            </a:r>
            <a:r>
              <a:rPr lang="en-US" altLang="ja-JP" sz="3200" b="1" dirty="0">
                <a:latin typeface="游ゴシック" panose="020B0400000000000000" pitchFamily="50" charset="-128"/>
                <a:ea typeface="游ゴシック" panose="020B0400000000000000" pitchFamily="50" charset="-128"/>
              </a:rPr>
              <a:t>	</a:t>
            </a:r>
            <a:r>
              <a:rPr lang="ja-JP" altLang="en-US" sz="3200" b="1" dirty="0">
                <a:latin typeface="游ゴシック" panose="020B0400000000000000" pitchFamily="50" charset="-128"/>
                <a:ea typeface="游ゴシック" panose="020B0400000000000000" pitchFamily="50" charset="-128"/>
                <a:cs typeface="Arial" panose="020B0604020202020204" pitchFamily="34" charset="0"/>
              </a:rPr>
              <a:t>約</a:t>
            </a:r>
            <a:r>
              <a:rPr lang="en-US" altLang="ja-JP" sz="4400" b="1" dirty="0">
                <a:latin typeface="游ゴシック" panose="020B0400000000000000" pitchFamily="50" charset="-128"/>
                <a:ea typeface="游ゴシック" panose="020B0400000000000000" pitchFamily="50" charset="-128"/>
                <a:cs typeface="Arial" panose="020B0604020202020204" pitchFamily="34" charset="0"/>
              </a:rPr>
              <a:t>760</a:t>
            </a:r>
            <a:r>
              <a:rPr lang="ja-JP" altLang="en-US" sz="3200" b="1" dirty="0">
                <a:latin typeface="游ゴシック" panose="020B0400000000000000" pitchFamily="50" charset="-128"/>
                <a:ea typeface="游ゴシック" panose="020B0400000000000000" pitchFamily="50" charset="-128"/>
                <a:cs typeface="Arial" panose="020B0604020202020204" pitchFamily="34" charset="0"/>
              </a:rPr>
              <a:t>万円</a:t>
            </a:r>
          </a:p>
          <a:p>
            <a:pPr marL="265113" indent="-265113">
              <a:buFont typeface="Arial" panose="020B0604020202020204" pitchFamily="34" charset="0"/>
              <a:buChar char="•"/>
              <a:tabLst>
                <a:tab pos="3044825" algn="l"/>
              </a:tabLst>
            </a:pPr>
            <a:r>
              <a:rPr lang="ja-JP" altLang="en-US" sz="3200" b="1" dirty="0">
                <a:latin typeface="游ゴシック" panose="020B0400000000000000" pitchFamily="50" charset="-128"/>
                <a:ea typeface="游ゴシック" panose="020B0400000000000000" pitchFamily="50" charset="-128"/>
              </a:rPr>
              <a:t>熊本大地震</a:t>
            </a:r>
            <a:r>
              <a:rPr lang="en-US" altLang="ja-JP" sz="3200" b="1" dirty="0">
                <a:latin typeface="游ゴシック" panose="020B0400000000000000" pitchFamily="50" charset="-128"/>
                <a:ea typeface="游ゴシック" panose="020B0400000000000000" pitchFamily="50" charset="-128"/>
              </a:rPr>
              <a:t>	</a:t>
            </a:r>
            <a:r>
              <a:rPr lang="ja-JP" altLang="en-US" sz="3200" b="1" dirty="0">
                <a:latin typeface="游ゴシック" panose="020B0400000000000000" pitchFamily="50" charset="-128"/>
                <a:ea typeface="游ゴシック" panose="020B0400000000000000" pitchFamily="50" charset="-128"/>
              </a:rPr>
              <a:t>上海から</a:t>
            </a:r>
            <a:r>
              <a:rPr lang="ja-JP" altLang="en-US" sz="3200" b="1" dirty="0">
                <a:latin typeface="游ゴシック" panose="020B0400000000000000" pitchFamily="50" charset="-128"/>
                <a:ea typeface="游ゴシック" panose="020B0400000000000000" pitchFamily="50" charset="-128"/>
                <a:cs typeface="Arial" panose="020B0604020202020204" pitchFamily="34" charset="0"/>
              </a:rPr>
              <a:t>約</a:t>
            </a:r>
            <a:r>
              <a:rPr lang="en-US" altLang="ja-JP" sz="4400" b="1" dirty="0">
                <a:latin typeface="游ゴシック" panose="020B0400000000000000" pitchFamily="50" charset="-128"/>
                <a:ea typeface="游ゴシック" panose="020B0400000000000000" pitchFamily="50" charset="-128"/>
                <a:cs typeface="Arial" panose="020B0604020202020204" pitchFamily="34" charset="0"/>
              </a:rPr>
              <a:t>20</a:t>
            </a:r>
            <a:r>
              <a:rPr lang="ja-JP" altLang="en-US" sz="3200" b="1" dirty="0">
                <a:latin typeface="游ゴシック" panose="020B0400000000000000" pitchFamily="50" charset="-128"/>
                <a:ea typeface="游ゴシック" panose="020B0400000000000000" pitchFamily="50" charset="-128"/>
                <a:cs typeface="Arial" panose="020B0604020202020204" pitchFamily="34" charset="0"/>
              </a:rPr>
              <a:t>万円</a:t>
            </a:r>
            <a:endParaRPr lang="ja-JP" altLang="en-US" sz="3200" b="1" spc="-150" dirty="0">
              <a:latin typeface="游ゴシック" panose="020B0400000000000000" pitchFamily="50" charset="-128"/>
              <a:ea typeface="游ゴシック" panose="020B0400000000000000" pitchFamily="50" charset="-128"/>
              <a:cs typeface="Arial" panose="020B0604020202020204" pitchFamily="34" charset="0"/>
            </a:endParaRPr>
          </a:p>
          <a:p>
            <a:pPr marL="265113" indent="-265113">
              <a:buFont typeface="Arial" panose="020B0604020202020204" pitchFamily="34" charset="0"/>
              <a:buChar char="•"/>
              <a:tabLst>
                <a:tab pos="3044825" algn="l"/>
              </a:tabLst>
            </a:pPr>
            <a:r>
              <a:rPr lang="ja-JP" altLang="en-US" sz="3200" b="1" dirty="0">
                <a:latin typeface="游ゴシック" panose="020B0400000000000000" pitchFamily="50" charset="-128"/>
                <a:ea typeface="游ゴシック" panose="020B0400000000000000" pitchFamily="50" charset="-128"/>
              </a:rPr>
              <a:t>熱海土砂災害</a:t>
            </a:r>
            <a:r>
              <a:rPr lang="en-US" altLang="ja-JP" sz="3200" b="1" dirty="0">
                <a:latin typeface="游ゴシック" panose="020B0400000000000000" pitchFamily="50" charset="-128"/>
                <a:ea typeface="游ゴシック" panose="020B0400000000000000" pitchFamily="50" charset="-128"/>
              </a:rPr>
              <a:t>	</a:t>
            </a:r>
            <a:r>
              <a:rPr lang="ja-JP" altLang="en-US" sz="3200" b="1" dirty="0">
                <a:latin typeface="游ゴシック" panose="020B0400000000000000" pitchFamily="50" charset="-128"/>
                <a:ea typeface="游ゴシック" panose="020B0400000000000000" pitchFamily="50" charset="-128"/>
                <a:cs typeface="Arial" panose="020B0604020202020204" pitchFamily="34" charset="0"/>
              </a:rPr>
              <a:t>台湾から約</a:t>
            </a:r>
            <a:r>
              <a:rPr lang="en-US" altLang="ja-JP" sz="4400" b="1" dirty="0">
                <a:latin typeface="游ゴシック" panose="020B0400000000000000" pitchFamily="50" charset="-128"/>
                <a:ea typeface="游ゴシック" panose="020B0400000000000000" pitchFamily="50" charset="-128"/>
                <a:cs typeface="Arial" panose="020B0604020202020204" pitchFamily="34" charset="0"/>
              </a:rPr>
              <a:t>150</a:t>
            </a:r>
            <a:r>
              <a:rPr lang="ja-JP" altLang="en-US" sz="3200" b="1" dirty="0">
                <a:latin typeface="游ゴシック" panose="020B0400000000000000" pitchFamily="50" charset="-128"/>
                <a:ea typeface="游ゴシック" panose="020B0400000000000000" pitchFamily="50" charset="-128"/>
                <a:cs typeface="Arial" panose="020B0604020202020204" pitchFamily="34" charset="0"/>
              </a:rPr>
              <a:t>万円</a:t>
            </a:r>
          </a:p>
          <a:p>
            <a:pPr marL="265113" indent="-265113">
              <a:buFont typeface="Arial" panose="020B0604020202020204" pitchFamily="34" charset="0"/>
              <a:buChar char="•"/>
              <a:tabLst>
                <a:tab pos="3044825" algn="l"/>
              </a:tabLst>
            </a:pPr>
            <a:r>
              <a:rPr lang="ja-JP" altLang="en-US" sz="3200" b="1" dirty="0">
                <a:latin typeface="游ゴシック" panose="020B0400000000000000" pitchFamily="50" charset="-128"/>
                <a:ea typeface="游ゴシック" panose="020B0400000000000000" pitchFamily="50" charset="-128"/>
              </a:rPr>
              <a:t>遺言寄付</a:t>
            </a:r>
            <a:r>
              <a:rPr lang="en-US" altLang="ja-JP" sz="3200" b="1" dirty="0">
                <a:latin typeface="游ゴシック" panose="020B0400000000000000" pitchFamily="50" charset="-128"/>
                <a:ea typeface="游ゴシック" panose="020B0400000000000000" pitchFamily="50" charset="-128"/>
              </a:rPr>
              <a:t>	</a:t>
            </a:r>
            <a:r>
              <a:rPr lang="en-US" altLang="ja-JP" sz="4400" b="1" dirty="0">
                <a:latin typeface="游ゴシック" panose="020B0400000000000000" pitchFamily="50" charset="-128"/>
                <a:ea typeface="游ゴシック" panose="020B0400000000000000" pitchFamily="50" charset="-128"/>
                <a:cs typeface="Arial" panose="020B0604020202020204" pitchFamily="34" charset="0"/>
              </a:rPr>
              <a:t>200</a:t>
            </a:r>
            <a:r>
              <a:rPr lang="ja-JP" altLang="en-US" sz="3200" b="1" dirty="0">
                <a:latin typeface="游ゴシック" panose="020B0400000000000000" pitchFamily="50" charset="-128"/>
                <a:ea typeface="游ゴシック" panose="020B0400000000000000" pitchFamily="50" charset="-128"/>
                <a:cs typeface="Arial" panose="020B0604020202020204" pitchFamily="34" charset="0"/>
              </a:rPr>
              <a:t>万円</a:t>
            </a:r>
            <a:endParaRPr lang="ja-JP" altLang="en-US" sz="3200" b="1" dirty="0">
              <a:latin typeface="游ゴシック" panose="020B0400000000000000" pitchFamily="50" charset="-128"/>
              <a:ea typeface="游ゴシック" panose="020B0400000000000000" pitchFamily="50" charset="-128"/>
            </a:endParaRPr>
          </a:p>
        </p:txBody>
      </p:sp>
      <p:pic>
        <p:nvPicPr>
          <p:cNvPr id="6" name="図 5" descr="図形, 矢印&#10;&#10;自動的に生成された説明">
            <a:extLst>
              <a:ext uri="{FF2B5EF4-FFF2-40B4-BE49-F238E27FC236}">
                <a16:creationId xmlns:a16="http://schemas.microsoft.com/office/drawing/2014/main" id="{4BB53E75-9A03-38C1-F3BD-BD038309139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71277" b="94284" l="37403" r="62950">
                        <a14:foregroundMark x1="54622" y1="77699" x2="54622" y2="77699"/>
                        <a14:foregroundMark x1="59351" y1="73888" x2="59351" y2="73888"/>
                        <a14:foregroundMark x1="55752" y1="73536" x2="49330" y2="81793"/>
                        <a14:foregroundMark x1="49330" y1="81793" x2="44531" y2="84968"/>
                        <a14:foregroundMark x1="41355" y1="73959" x2="47142" y2="82922"/>
                        <a14:foregroundMark x1="41637" y1="73042" x2="39308" y2="76006"/>
                        <a14:foregroundMark x1="61821" y1="76147" x2="61962" y2="77911"/>
                        <a14:foregroundMark x1="59986" y1="83557" x2="51517" y2="92661"/>
                        <a14:foregroundMark x1="49753" y1="94284" x2="49259" y2="93719"/>
                        <a14:foregroundMark x1="37615" y1="81087" x2="37615" y2="81087"/>
                        <a14:foregroundMark x1="43402" y1="71701" x2="43402" y2="71701"/>
                        <a14:foregroundMark x1="63020" y1="77770" x2="63020" y2="77770"/>
                        <a14:foregroundMark x1="52082" y1="79252" x2="52082" y2="79252"/>
                        <a14:foregroundMark x1="60198" y1="75512" x2="54199" y2="82992"/>
                        <a14:foregroundMark x1="57375" y1="78546" x2="45730" y2="90543"/>
                        <a14:foregroundMark x1="61256" y1="74382" x2="60056" y2="75582"/>
                        <a14:foregroundMark x1="61680" y1="74030" x2="61680" y2="74030"/>
                        <a14:foregroundMark x1="58927" y1="72477" x2="49965" y2="81228"/>
                        <a14:foregroundMark x1="49965" y1="81228" x2="49824" y2="81087"/>
                        <a14:foregroundMark x1="43290" y1="87665" x2="48836" y2="82922"/>
                        <a14:foregroundMark x1="46577" y1="84051" x2="46577" y2="84051"/>
                        <a14:foregroundMark x1="46577" y1="84263" x2="48342" y2="83063"/>
                        <a14:foregroundMark x1="47989" y1="83063" x2="47989" y2="83063"/>
                        <a14:foregroundMark x1="46436" y1="81510" x2="54905" y2="72900"/>
                        <a14:foregroundMark x1="54905" y1="72900" x2="55046" y2="72477"/>
                        <a14:foregroundMark x1="41567" y1="86521" x2="45448" y2="82992"/>
                        <a14:foregroundMark x1="45448" y1="82992" x2="44672" y2="83275"/>
                        <a14:foregroundMark x1="56387" y1="71560" x2="53564" y2="72830"/>
                        <a14:foregroundMark x1="48412" y1="75088" x2="40226" y2="83063"/>
                        <a14:foregroundMark x1="40226" y1="83063" x2="40014" y2="83698"/>
                        <a14:foregroundMark x1="62315" y1="79605" x2="48765" y2="92943"/>
                        <a14:foregroundMark x1="62668" y1="79534" x2="62668" y2="79534"/>
                        <a14:foregroundMark x1="59210" y1="72124" x2="59210" y2="72124"/>
                        <a14:foregroundMark x1="56669" y1="71418" x2="56669" y2="71418"/>
                        <a14:foregroundMark x1="56175" y1="71560" x2="56175" y2="71560"/>
                        <a14:foregroundMark x1="56246" y1="71489" x2="56669" y2="71489"/>
                        <a14:foregroundMark x1="48765" y1="74735" x2="48765" y2="74735"/>
                        <a14:foregroundMark x1="45025" y1="72265" x2="44390" y2="74171"/>
                        <a14:foregroundMark x1="45801" y1="72054" x2="45801" y2="72054"/>
                        <a14:foregroundMark x1="37897" y1="79746" x2="42061" y2="76006"/>
                        <a14:foregroundMark x1="37544" y1="80099" x2="37544" y2="80028"/>
                        <a14:foregroundMark x1="39097" y1="83839" x2="39097" y2="83839"/>
                        <a14:foregroundMark x1="48271" y1="93225" x2="48271" y2="93225"/>
                        <a14:foregroundMark x1="62809" y1="79181" x2="62809" y2="79181"/>
                        <a14:foregroundMark x1="62809" y1="78687" x2="62809" y2="78687"/>
                        <a14:foregroundMark x1="48765" y1="74312" x2="48765" y2="74312"/>
                        <a14:foregroundMark x1="48977" y1="74524" x2="48977" y2="74524"/>
                        <a14:foregroundMark x1="45942" y1="71983" x2="45942" y2="71983"/>
                        <a14:foregroundMark x1="45801" y1="71842" x2="45801" y2="71842"/>
                        <a14:foregroundMark x1="45872" y1="71771" x2="45872" y2="71771"/>
                        <a14:foregroundMark x1="45801" y1="71701" x2="45801" y2="71701"/>
                        <a14:foregroundMark x1="62879" y1="77770" x2="62879" y2="77629"/>
                        <a14:foregroundMark x1="37403" y1="80028" x2="37544" y2="80593"/>
                        <a14:foregroundMark x1="55258" y1="78617" x2="50459" y2="83698"/>
                        <a14:foregroundMark x1="44178" y1="73112" x2="41920" y2="75300"/>
                        <a14:foregroundMark x1="39167" y1="83910" x2="39167" y2="83910"/>
                        <a14:foregroundMark x1="43049" y1="87791" x2="43049" y2="87791"/>
                        <a14:foregroundMark x1="56457" y1="71277" x2="56457" y2="71277"/>
                        <a14:foregroundMark x1="56740" y1="71277" x2="56740" y2="71277"/>
                        <a14:foregroundMark x1="59421" y1="72054" x2="59421" y2="72054"/>
                        <a14:foregroundMark x1="42908" y1="87862" x2="42908" y2="87862"/>
                        <a14:foregroundMark x1="43049" y1="88073" x2="43049" y2="88073"/>
                        <a14:foregroundMark x1="41355" y1="86450" x2="41355" y2="86450"/>
                        <a14:foregroundMark x1="41567" y1="86521" x2="41567" y2="86521"/>
                        <a14:foregroundMark x1="41496" y1="86521" x2="41496" y2="86521"/>
                        <a14:backgroundMark x1="42202" y1="88285" x2="42908" y2="88920"/>
                        <a14:backgroundMark x1="39944" y1="86591" x2="41637" y2="88426"/>
                      </a14:backgroundRemoval>
                    </a14:imgEffect>
                  </a14:imgLayer>
                </a14:imgProps>
              </a:ext>
              <a:ext uri="{28A0092B-C50C-407E-A947-70E740481C1C}">
                <a14:useLocalDpi xmlns:a14="http://schemas.microsoft.com/office/drawing/2010/main" val="0"/>
              </a:ext>
            </a:extLst>
          </a:blip>
          <a:srcRect l="36350" t="70113" r="36350" b="4517"/>
          <a:stretch/>
        </p:blipFill>
        <p:spPr>
          <a:xfrm>
            <a:off x="651095" y="1886210"/>
            <a:ext cx="753802" cy="750702"/>
          </a:xfrm>
          <a:prstGeom prst="rect">
            <a:avLst/>
          </a:prstGeom>
        </p:spPr>
      </p:pic>
      <p:grpSp>
        <p:nvGrpSpPr>
          <p:cNvPr id="12" name="グループ化 11">
            <a:extLst>
              <a:ext uri="{FF2B5EF4-FFF2-40B4-BE49-F238E27FC236}">
                <a16:creationId xmlns:a16="http://schemas.microsoft.com/office/drawing/2014/main" id="{317C1B81-AFE1-E361-E1E9-74B92561BDEB}"/>
              </a:ext>
            </a:extLst>
          </p:cNvPr>
          <p:cNvGrpSpPr/>
          <p:nvPr/>
        </p:nvGrpSpPr>
        <p:grpSpPr>
          <a:xfrm>
            <a:off x="5129731" y="1484784"/>
            <a:ext cx="6259909" cy="1323526"/>
            <a:chOff x="106678" y="5068588"/>
            <a:chExt cx="6259909" cy="1323526"/>
          </a:xfrm>
        </p:grpSpPr>
        <p:sp>
          <p:nvSpPr>
            <p:cNvPr id="9" name="タイトル 2">
              <a:extLst>
                <a:ext uri="{FF2B5EF4-FFF2-40B4-BE49-F238E27FC236}">
                  <a16:creationId xmlns:a16="http://schemas.microsoft.com/office/drawing/2014/main" id="{B36D9AB5-00BC-2720-F2BB-EC742D178871}"/>
                </a:ext>
              </a:extLst>
            </p:cNvPr>
            <p:cNvSpPr txBox="1">
              <a:spLocks/>
            </p:cNvSpPr>
            <p:nvPr/>
          </p:nvSpPr>
          <p:spPr>
            <a:xfrm>
              <a:off x="106678" y="5068588"/>
              <a:ext cx="4991465" cy="13235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indent="0">
                <a:buNone/>
              </a:pPr>
              <a:r>
                <a:rPr lang="en-US" altLang="ja-JP" sz="11500" b="1" spc="-150" dirty="0">
                  <a:latin typeface="Bahnschrift SemiBold SemiConden" panose="020B0502040204020203" pitchFamily="34" charset="0"/>
                </a:rPr>
                <a:t>1   2,700</a:t>
              </a:r>
              <a:endParaRPr lang="ja-JP" altLang="en-US" sz="6000" b="1" spc="-150" dirty="0">
                <a:latin typeface="Bahnschrift SemiBold SemiConden" panose="020B0502040204020203" pitchFamily="34" charset="0"/>
              </a:endParaRPr>
            </a:p>
          </p:txBody>
        </p:sp>
        <p:sp>
          <p:nvSpPr>
            <p:cNvPr id="10" name="タイトル 2">
              <a:extLst>
                <a:ext uri="{FF2B5EF4-FFF2-40B4-BE49-F238E27FC236}">
                  <a16:creationId xmlns:a16="http://schemas.microsoft.com/office/drawing/2014/main" id="{CECAFEFA-F4D4-49EE-706A-BE6A9BDE38ED}"/>
                </a:ext>
              </a:extLst>
            </p:cNvPr>
            <p:cNvSpPr txBox="1">
              <a:spLocks/>
            </p:cNvSpPr>
            <p:nvPr/>
          </p:nvSpPr>
          <p:spPr>
            <a:xfrm>
              <a:off x="368511" y="5733256"/>
              <a:ext cx="1697536" cy="6217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b="1" spc="-17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億</a:t>
              </a:r>
              <a:endParaRPr lang="en-US" altLang="ja-JP" sz="7200" b="1"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sp>
          <p:nvSpPr>
            <p:cNvPr id="11" name="タイトル 2">
              <a:extLst>
                <a:ext uri="{FF2B5EF4-FFF2-40B4-BE49-F238E27FC236}">
                  <a16:creationId xmlns:a16="http://schemas.microsoft.com/office/drawing/2014/main" id="{51A2AB08-53FD-4B6E-FD6D-1C37461BAA6C}"/>
                </a:ext>
              </a:extLst>
            </p:cNvPr>
            <p:cNvSpPr txBox="1">
              <a:spLocks/>
            </p:cNvSpPr>
            <p:nvPr/>
          </p:nvSpPr>
          <p:spPr>
            <a:xfrm>
              <a:off x="4669051" y="5733256"/>
              <a:ext cx="1697536" cy="6217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b="1" spc="-17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万円</a:t>
              </a:r>
              <a:endParaRPr lang="en-US" altLang="ja-JP" sz="7200" b="1"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grpSp>
      <p:sp>
        <p:nvSpPr>
          <p:cNvPr id="24" name="テキスト ボックス 23">
            <a:extLst>
              <a:ext uri="{FF2B5EF4-FFF2-40B4-BE49-F238E27FC236}">
                <a16:creationId xmlns:a16="http://schemas.microsoft.com/office/drawing/2014/main" id="{F070AA36-31C1-CB49-57DE-86A3AAF2DD4B}"/>
              </a:ext>
            </a:extLst>
          </p:cNvPr>
          <p:cNvSpPr txBox="1"/>
          <p:nvPr/>
        </p:nvSpPr>
        <p:spPr>
          <a:xfrm>
            <a:off x="8567568" y="4052320"/>
            <a:ext cx="3145056" cy="2032570"/>
          </a:xfrm>
          <a:prstGeom prst="rect">
            <a:avLst/>
          </a:prstGeom>
          <a:noFill/>
        </p:spPr>
        <p:txBody>
          <a:bodyPr wrap="square" lIns="108000" tIns="144000" rIns="108000" bIns="144000" rtlCol="0">
            <a:noAutofit/>
          </a:bodyPr>
          <a:lstStyle/>
          <a:p>
            <a:r>
              <a:rPr lang="ja-JP" altLang="en-US" sz="2800" b="1" dirty="0">
                <a:latin typeface="游ゴシック" panose="020B0400000000000000" pitchFamily="50" charset="-128"/>
                <a:ea typeface="游ゴシック" panose="020B0400000000000000" pitchFamily="50" charset="-128"/>
              </a:rPr>
              <a:t>毎月</a:t>
            </a:r>
            <a:r>
              <a:rPr lang="en-US" altLang="ja-JP" sz="2800" b="1" dirty="0">
                <a:latin typeface="游ゴシック" panose="020B0400000000000000" pitchFamily="50" charset="-128"/>
                <a:ea typeface="游ゴシック" panose="020B0400000000000000" pitchFamily="50" charset="-128"/>
              </a:rPr>
              <a:t>1</a:t>
            </a:r>
            <a:r>
              <a:rPr lang="ja-JP" altLang="en-US" sz="2800" b="1" dirty="0">
                <a:latin typeface="游ゴシック" panose="020B0400000000000000" pitchFamily="50" charset="-128"/>
                <a:ea typeface="游ゴシック" panose="020B0400000000000000" pitchFamily="50" charset="-128"/>
              </a:rPr>
              <a:t>万円、毎月</a:t>
            </a:r>
            <a:r>
              <a:rPr lang="en-US" altLang="ja-JP" sz="2800" b="1" dirty="0">
                <a:latin typeface="游ゴシック" panose="020B0400000000000000" pitchFamily="50" charset="-128"/>
                <a:ea typeface="游ゴシック" panose="020B0400000000000000" pitchFamily="50" charset="-128"/>
              </a:rPr>
              <a:t>2,000</a:t>
            </a:r>
            <a:r>
              <a:rPr lang="ja-JP" altLang="en-US" sz="2800" b="1" dirty="0">
                <a:latin typeface="游ゴシック" panose="020B0400000000000000" pitchFamily="50" charset="-128"/>
                <a:ea typeface="游ゴシック" panose="020B0400000000000000" pitchFamily="50" charset="-128"/>
              </a:rPr>
              <a:t>円などコツコツ継続寄付する学友も</a:t>
            </a:r>
          </a:p>
        </p:txBody>
      </p:sp>
      <p:sp>
        <p:nvSpPr>
          <p:cNvPr id="25" name="タイトル 2">
            <a:extLst>
              <a:ext uri="{FF2B5EF4-FFF2-40B4-BE49-F238E27FC236}">
                <a16:creationId xmlns:a16="http://schemas.microsoft.com/office/drawing/2014/main" id="{8AC29E49-893B-D64C-7DBE-C29FD6617E75}"/>
              </a:ext>
            </a:extLst>
          </p:cNvPr>
          <p:cNvSpPr txBox="1">
            <a:spLocks/>
          </p:cNvSpPr>
          <p:nvPr/>
        </p:nvSpPr>
        <p:spPr>
          <a:xfrm>
            <a:off x="6005991" y="5799005"/>
            <a:ext cx="1944216" cy="6217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sz="3200" spc="-17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など</a:t>
            </a:r>
            <a:r>
              <a:rPr lang="en-US" altLang="ja-JP" sz="3200" spc="-170" dirty="0">
                <a:ln>
                  <a:solidFill>
                    <a:schemeClr val="tx1"/>
                  </a:solidFill>
                </a:ln>
                <a:solidFill>
                  <a:sysClr val="windowText" lastClr="000000"/>
                </a:solidFill>
                <a:latin typeface="Yu Gothic UI" panose="020B0500000000000000" pitchFamily="50" charset="-128"/>
                <a:ea typeface="Yu Gothic UI" panose="020B0500000000000000" pitchFamily="50" charset="-128"/>
                <a:cs typeface="+mn-cs"/>
              </a:rPr>
              <a:t>…</a:t>
            </a:r>
            <a:endParaRPr lang="en-US" altLang="ja-JP" sz="5400" spc="-170" dirty="0">
              <a:ln>
                <a:solidFill>
                  <a:schemeClr val="tx1"/>
                </a:solidFill>
              </a:ln>
              <a:solidFill>
                <a:srgbClr val="81C343"/>
              </a:solidFill>
              <a:latin typeface="游ゴシック" panose="020B0400000000000000" pitchFamily="50" charset="-128"/>
              <a:ea typeface="游ゴシック" panose="020B0400000000000000" pitchFamily="50" charset="-128"/>
              <a:cs typeface="+mn-cs"/>
            </a:endParaRPr>
          </a:p>
        </p:txBody>
      </p:sp>
      <p:pic>
        <p:nvPicPr>
          <p:cNvPr id="31" name="図 30" descr="アイコン&#10;&#10;自動的に生成された説明">
            <a:extLst>
              <a:ext uri="{FF2B5EF4-FFF2-40B4-BE49-F238E27FC236}">
                <a16:creationId xmlns:a16="http://schemas.microsoft.com/office/drawing/2014/main" id="{43580A70-9FDF-B0B1-D62C-493EA65238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1426" y="3422112"/>
            <a:ext cx="875245" cy="943174"/>
          </a:xfrm>
          <a:prstGeom prst="rect">
            <a:avLst/>
          </a:prstGeom>
        </p:spPr>
      </p:pic>
      <p:pic>
        <p:nvPicPr>
          <p:cNvPr id="1025" name="図 1024" descr="黒い背景と白い文字のロゴ&#10;&#10;中程度の精度で自動的に生成された説明">
            <a:extLst>
              <a:ext uri="{FF2B5EF4-FFF2-40B4-BE49-F238E27FC236}">
                <a16:creationId xmlns:a16="http://schemas.microsoft.com/office/drawing/2014/main" id="{2CB0CABC-1D04-E454-7E8A-35C6A115D4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3346" y="5441433"/>
            <a:ext cx="958850" cy="1032005"/>
          </a:xfrm>
          <a:prstGeom prst="rect">
            <a:avLst/>
          </a:prstGeom>
        </p:spPr>
      </p:pic>
    </p:spTree>
    <p:extLst>
      <p:ext uri="{BB962C8B-B14F-4D97-AF65-F5344CB8AC3E}">
        <p14:creationId xmlns:p14="http://schemas.microsoft.com/office/powerpoint/2010/main" val="3143995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E44D0E0-3835-CA1F-241C-A283A3003587}"/>
              </a:ext>
            </a:extLst>
          </p:cNvPr>
          <p:cNvSpPr/>
          <p:nvPr/>
        </p:nvSpPr>
        <p:spPr>
          <a:xfrm>
            <a:off x="1991544" y="1772816"/>
            <a:ext cx="2664296" cy="2952328"/>
          </a:xfrm>
          <a:prstGeom prst="rect">
            <a:avLst/>
          </a:prstGeom>
          <a:solidFill>
            <a:srgbClr val="F5FCE3"/>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2" name="タイトル 1">
            <a:extLst>
              <a:ext uri="{FF2B5EF4-FFF2-40B4-BE49-F238E27FC236}">
                <a16:creationId xmlns:a16="http://schemas.microsoft.com/office/drawing/2014/main" id="{0498CED0-ED2E-73BC-21D9-4D8AA30693D3}"/>
              </a:ext>
            </a:extLst>
          </p:cNvPr>
          <p:cNvSpPr>
            <a:spLocks noGrp="1"/>
          </p:cNvSpPr>
          <p:nvPr>
            <p:ph type="title"/>
          </p:nvPr>
        </p:nvSpPr>
        <p:spPr/>
        <p:txBody>
          <a:bodyPr/>
          <a:lstStyle/>
          <a:p>
            <a:r>
              <a:rPr lang="en-US" altLang="ja-JP" sz="16600" dirty="0">
                <a:latin typeface="Bahnschrift SemiBold SemiConden" panose="020B0502040204020203" pitchFamily="34" charset="0"/>
              </a:rPr>
              <a:t>05</a:t>
            </a:r>
            <a:endParaRPr lang="ja-JP" altLang="en-US" sz="16600" dirty="0">
              <a:latin typeface="Bahnschrift SemiBold SemiConden" panose="020B0502040204020203" pitchFamily="34" charset="0"/>
            </a:endParaRPr>
          </a:p>
        </p:txBody>
      </p:sp>
      <p:sp>
        <p:nvSpPr>
          <p:cNvPr id="3" name="テキスト プレースホルダー 2">
            <a:extLst>
              <a:ext uri="{FF2B5EF4-FFF2-40B4-BE49-F238E27FC236}">
                <a16:creationId xmlns:a16="http://schemas.microsoft.com/office/drawing/2014/main" id="{F58C2DEC-CC64-0FAC-D7F3-D729EEFC116C}"/>
              </a:ext>
            </a:extLst>
          </p:cNvPr>
          <p:cNvSpPr>
            <a:spLocks noGrp="1"/>
          </p:cNvSpPr>
          <p:nvPr>
            <p:ph type="body" sz="quarter" idx="10"/>
          </p:nvPr>
        </p:nvSpPr>
        <p:spPr>
          <a:xfrm>
            <a:off x="5087888" y="1781738"/>
            <a:ext cx="6192688" cy="2857407"/>
          </a:xfrm>
        </p:spPr>
        <p:txBody>
          <a:bodyPr/>
          <a:lstStyle/>
          <a:p>
            <a:r>
              <a:rPr lang="ja-JP" altLang="en-US" dirty="0"/>
              <a:t>知っておいて</a:t>
            </a:r>
            <a:br>
              <a:rPr lang="ja-JP" altLang="en-US" dirty="0"/>
            </a:br>
            <a:r>
              <a:rPr lang="ja-JP" altLang="en-US" dirty="0"/>
              <a:t>いただきたい事</a:t>
            </a:r>
          </a:p>
        </p:txBody>
      </p:sp>
    </p:spTree>
    <p:extLst>
      <p:ext uri="{BB962C8B-B14F-4D97-AF65-F5344CB8AC3E}">
        <p14:creationId xmlns:p14="http://schemas.microsoft.com/office/powerpoint/2010/main" val="3475838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コネクタ 17">
            <a:extLst>
              <a:ext uri="{FF2B5EF4-FFF2-40B4-BE49-F238E27FC236}">
                <a16:creationId xmlns:a16="http://schemas.microsoft.com/office/drawing/2014/main" id="{141DFE89-47B7-4EC4-A5F8-864CE7A84082}"/>
              </a:ext>
            </a:extLst>
          </p:cNvPr>
          <p:cNvCxnSpPr/>
          <p:nvPr/>
        </p:nvCxnSpPr>
        <p:spPr>
          <a:xfrm>
            <a:off x="7968208" y="1262256"/>
            <a:ext cx="0" cy="5479112"/>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8BC7912-E322-4E0B-B453-109C059A31CB}"/>
              </a:ext>
            </a:extLst>
          </p:cNvPr>
          <p:cNvCxnSpPr/>
          <p:nvPr/>
        </p:nvCxnSpPr>
        <p:spPr>
          <a:xfrm>
            <a:off x="4295800" y="1262256"/>
            <a:ext cx="0" cy="5479112"/>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a:t>奨学生に関わる危機管理</a:t>
            </a:r>
            <a:endParaRPr kumimoji="1" lang="ja-JP" altLang="en-US" dirty="0"/>
          </a:p>
        </p:txBody>
      </p:sp>
      <p:sp>
        <p:nvSpPr>
          <p:cNvPr id="3" name="コンテンツ プレースホルダー 2"/>
          <p:cNvSpPr>
            <a:spLocks noGrp="1"/>
          </p:cNvSpPr>
          <p:nvPr>
            <p:ph idx="1"/>
          </p:nvPr>
        </p:nvSpPr>
        <p:spPr>
          <a:xfrm>
            <a:off x="962061" y="4237200"/>
            <a:ext cx="3240075" cy="2416069"/>
          </a:xfrm>
        </p:spPr>
        <p:txBody>
          <a:bodyPr>
            <a:normAutofit/>
          </a:bodyPr>
          <a:lstStyle/>
          <a:p>
            <a:pPr marL="0" indent="0">
              <a:lnSpc>
                <a:spcPct val="110000"/>
              </a:lnSpc>
              <a:buNone/>
            </a:pPr>
            <a:r>
              <a:rPr lang="ja-JP" altLang="en-US" sz="3600" dirty="0"/>
              <a:t>地区単位の</a:t>
            </a:r>
            <a:r>
              <a:rPr lang="en-US" altLang="ja-JP" sz="3600" dirty="0"/>
              <a:t>LINE</a:t>
            </a:r>
            <a:r>
              <a:rPr lang="ja-JP" altLang="en-US" sz="3600" dirty="0"/>
              <a:t>グループ</a:t>
            </a:r>
            <a:r>
              <a:rPr lang="ja-JP" altLang="en-US" sz="2400" dirty="0"/>
              <a:t>等</a:t>
            </a:r>
            <a:endParaRPr lang="en-US" altLang="ja-JP" sz="3600" dirty="0"/>
          </a:p>
        </p:txBody>
      </p:sp>
      <p:pic>
        <p:nvPicPr>
          <p:cNvPr id="7" name="Picture 2" descr="ææ¶ã§æ¬éãããäººã®ã¤ã©ã¹ã">
            <a:extLst>
              <a:ext uri="{FF2B5EF4-FFF2-40B4-BE49-F238E27FC236}">
                <a16:creationId xmlns:a16="http://schemas.microsoft.com/office/drawing/2014/main" id="{84CC9FB2-5452-4B21-8192-DB7A28CA9C5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69982" y="2090372"/>
            <a:ext cx="1383384" cy="125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èªè»¢è»ã§è»¢ãã ç·ã®å­ã®ã¤ã©ã¹ã">
            <a:extLst>
              <a:ext uri="{FF2B5EF4-FFF2-40B4-BE49-F238E27FC236}">
                <a16:creationId xmlns:a16="http://schemas.microsoft.com/office/drawing/2014/main" id="{08D68F70-7CD7-477B-9244-B7192F50B72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5835" y="2259166"/>
            <a:ext cx="1086624" cy="1086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éã£æã£ã¦çµ¡ãããããã®ã¤ã©ã¹ã">
            <a:extLst>
              <a:ext uri="{FF2B5EF4-FFF2-40B4-BE49-F238E27FC236}">
                <a16:creationId xmlns:a16="http://schemas.microsoft.com/office/drawing/2014/main" id="{28226E11-6D11-416B-B02E-A1AA50D8B4B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351323" y="2193665"/>
            <a:ext cx="1461258" cy="11332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é¨ä¸ãæé³´ãã¤ãã¦ããä¸å¸ã®ã¤ã©ã¹ã">
            <a:extLst>
              <a:ext uri="{FF2B5EF4-FFF2-40B4-BE49-F238E27FC236}">
                <a16:creationId xmlns:a16="http://schemas.microsoft.com/office/drawing/2014/main" id="{2D749ECA-EF0E-4BA6-8D49-E7BDD59E10E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775010" y="1904126"/>
            <a:ext cx="1513675" cy="1513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å°éã®ã¤ã©ã¹ããæºããè¡ã">
            <a:extLst>
              <a:ext uri="{FF2B5EF4-FFF2-40B4-BE49-F238E27FC236}">
                <a16:creationId xmlns:a16="http://schemas.microsoft.com/office/drawing/2014/main" id="{8100A9F7-ECC9-4689-AE51-5C24F659843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62061" y="2162380"/>
            <a:ext cx="1592824" cy="1132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åºä¸æµ¸æ°´ã®ã¤ã©ã¹ã">
            <a:extLst>
              <a:ext uri="{FF2B5EF4-FFF2-40B4-BE49-F238E27FC236}">
                <a16:creationId xmlns:a16="http://schemas.microsoft.com/office/drawing/2014/main" id="{22183FED-F437-4D86-A13E-FFA06F5A91B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385748" y="1975560"/>
            <a:ext cx="1498431" cy="1442240"/>
          </a:xfrm>
          <a:prstGeom prst="rect">
            <a:avLst/>
          </a:prstGeom>
          <a:noFill/>
          <a:extLst>
            <a:ext uri="{909E8E84-426E-40DD-AFC4-6F175D3DCCD1}">
              <a14:hiddenFill xmlns:a14="http://schemas.microsoft.com/office/drawing/2010/main">
                <a:solidFill>
                  <a:srgbClr val="FFFFFF"/>
                </a:solidFill>
              </a14:hiddenFill>
            </a:ext>
          </a:extLst>
        </p:spPr>
      </p:pic>
      <p:sp>
        <p:nvSpPr>
          <p:cNvPr id="13" name="コンテンツ プレースホルダー 2">
            <a:extLst>
              <a:ext uri="{FF2B5EF4-FFF2-40B4-BE49-F238E27FC236}">
                <a16:creationId xmlns:a16="http://schemas.microsoft.com/office/drawing/2014/main" id="{F30FD86E-5554-4F10-B822-6727C983AFA8}"/>
              </a:ext>
            </a:extLst>
          </p:cNvPr>
          <p:cNvSpPr txBox="1">
            <a:spLocks/>
          </p:cNvSpPr>
          <p:nvPr/>
        </p:nvSpPr>
        <p:spPr>
          <a:xfrm>
            <a:off x="4389465" y="4237200"/>
            <a:ext cx="3578741" cy="2416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3B4D9"/>
              </a:buClr>
              <a:buFont typeface="Arial" panose="020B0604020202020204" pitchFamily="34" charset="0"/>
              <a:buChar char="•"/>
              <a:defRPr kumimoji="1" sz="4800" b="1" kern="1200" spc="-15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b="1" kern="1200" spc="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b="1" kern="1200" spc="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10000"/>
              </a:lnSpc>
              <a:buNone/>
            </a:pPr>
            <a:r>
              <a:rPr lang="ja-JP" altLang="en-US" sz="3600" dirty="0"/>
              <a:t>現役奨学生の</a:t>
            </a:r>
            <a:br>
              <a:rPr lang="en-US" altLang="ja-JP" sz="3600" dirty="0"/>
            </a:br>
            <a:r>
              <a:rPr lang="ja-JP" altLang="en-US" sz="3600" dirty="0"/>
              <a:t>傷害保険</a:t>
            </a:r>
            <a:br>
              <a:rPr lang="en-US" altLang="ja-JP" sz="3700" dirty="0"/>
            </a:br>
            <a:r>
              <a:rPr lang="ja-JP" altLang="en-US" sz="2800" dirty="0"/>
              <a:t>（例会出席・オリエンテーション・終了式）</a:t>
            </a:r>
            <a:endParaRPr lang="ja-JP" altLang="en-US" sz="3700" dirty="0"/>
          </a:p>
        </p:txBody>
      </p:sp>
      <p:sp>
        <p:nvSpPr>
          <p:cNvPr id="14" name="コンテンツ プレースホルダー 2">
            <a:extLst>
              <a:ext uri="{FF2B5EF4-FFF2-40B4-BE49-F238E27FC236}">
                <a16:creationId xmlns:a16="http://schemas.microsoft.com/office/drawing/2014/main" id="{C6CA49FE-07C9-4ED1-B4CF-C235593E97F2}"/>
              </a:ext>
            </a:extLst>
          </p:cNvPr>
          <p:cNvSpPr txBox="1">
            <a:spLocks/>
          </p:cNvSpPr>
          <p:nvPr/>
        </p:nvSpPr>
        <p:spPr>
          <a:xfrm>
            <a:off x="8195732" y="4325298"/>
            <a:ext cx="3578740" cy="24160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63B4D9"/>
              </a:buClr>
              <a:buFont typeface="Arial" panose="020B0604020202020204" pitchFamily="34" charset="0"/>
              <a:buChar char="•"/>
              <a:defRPr kumimoji="1" sz="4800" b="1" kern="1200" spc="-15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b="1" kern="1200" spc="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b="1" kern="1200" spc="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spcBef>
                <a:spcPts val="1200"/>
              </a:spcBef>
              <a:buNone/>
            </a:pPr>
            <a:r>
              <a:rPr lang="ja-JP" altLang="en-US" sz="3200" dirty="0"/>
              <a:t>奨学生</a:t>
            </a:r>
            <a:br>
              <a:rPr lang="en-US" altLang="ja-JP" sz="3200" dirty="0"/>
            </a:br>
            <a:r>
              <a:rPr lang="ja-JP" altLang="en-US" sz="3200" dirty="0"/>
              <a:t>　→ハラスメント</a:t>
            </a:r>
            <a:br>
              <a:rPr lang="en-US" altLang="ja-JP" sz="3200" dirty="0"/>
            </a:br>
            <a:r>
              <a:rPr lang="ja-JP" altLang="en-US" sz="3200" dirty="0"/>
              <a:t>　　相談窓口</a:t>
            </a:r>
            <a:endParaRPr lang="en-US" altLang="ja-JP" sz="3200" dirty="0"/>
          </a:p>
          <a:p>
            <a:pPr marL="0" indent="0">
              <a:lnSpc>
                <a:spcPct val="90000"/>
              </a:lnSpc>
              <a:spcBef>
                <a:spcPts val="1200"/>
              </a:spcBef>
              <a:buNone/>
            </a:pPr>
            <a:r>
              <a:rPr lang="ja-JP" altLang="en-US" sz="3200" dirty="0"/>
              <a:t>ロータリアン</a:t>
            </a:r>
            <a:br>
              <a:rPr lang="en-US" altLang="ja-JP" sz="3200" dirty="0"/>
            </a:br>
            <a:r>
              <a:rPr lang="ja-JP" altLang="en-US" sz="3200" dirty="0"/>
              <a:t>　→賠償責任保険</a:t>
            </a:r>
          </a:p>
        </p:txBody>
      </p:sp>
      <p:sp>
        <p:nvSpPr>
          <p:cNvPr id="15" name="コンテンツ プレースホルダー 2">
            <a:extLst>
              <a:ext uri="{FF2B5EF4-FFF2-40B4-BE49-F238E27FC236}">
                <a16:creationId xmlns:a16="http://schemas.microsoft.com/office/drawing/2014/main" id="{C9221FD5-8772-4A2F-A10A-FEA22936125E}"/>
              </a:ext>
            </a:extLst>
          </p:cNvPr>
          <p:cNvSpPr txBox="1">
            <a:spLocks/>
          </p:cNvSpPr>
          <p:nvPr/>
        </p:nvSpPr>
        <p:spPr>
          <a:xfrm>
            <a:off x="817535" y="3586594"/>
            <a:ext cx="10823078" cy="569912"/>
          </a:xfrm>
          <a:prstGeom prst="rect">
            <a:avLst/>
          </a:prstGeom>
          <a:solidFill>
            <a:schemeClr val="tx1">
              <a:lumMod val="75000"/>
              <a:lumOff val="25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Clr>
                <a:srgbClr val="63B4D9"/>
              </a:buClr>
              <a:buFont typeface="Arial" panose="020B0604020202020204" pitchFamily="34" charset="0"/>
              <a:buChar char="•"/>
              <a:defRPr kumimoji="1" sz="4800" b="1" kern="1200" spc="-15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b="1" kern="1200" spc="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b="1" kern="1200" spc="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b="1" kern="1200" spc="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ct val="120000"/>
              </a:lnSpc>
              <a:spcBef>
                <a:spcPts val="0"/>
              </a:spcBef>
              <a:buNone/>
            </a:pPr>
            <a:r>
              <a:rPr lang="ja-JP" altLang="en-US" sz="2800" dirty="0">
                <a:solidFill>
                  <a:schemeClr val="bg1"/>
                </a:solidFill>
              </a:rPr>
              <a:t>地区米山奨学委員会 → 危機管理委員会へ報告･対応</a:t>
            </a:r>
            <a:endParaRPr lang="en-US" altLang="ja-JP" sz="2800" dirty="0">
              <a:solidFill>
                <a:schemeClr val="bg1"/>
              </a:solidFill>
            </a:endParaRPr>
          </a:p>
        </p:txBody>
      </p:sp>
      <p:sp>
        <p:nvSpPr>
          <p:cNvPr id="16" name="四角形: 角を丸くする 15">
            <a:extLst>
              <a:ext uri="{FF2B5EF4-FFF2-40B4-BE49-F238E27FC236}">
                <a16:creationId xmlns:a16="http://schemas.microsoft.com/office/drawing/2014/main" id="{45D414F8-5476-D9BC-39A2-C5CE84ED224C}"/>
              </a:ext>
            </a:extLst>
          </p:cNvPr>
          <p:cNvSpPr/>
          <p:nvPr/>
        </p:nvSpPr>
        <p:spPr>
          <a:xfrm>
            <a:off x="838680" y="1268760"/>
            <a:ext cx="3262242" cy="77212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algn="ctr"/>
            <a:r>
              <a:rPr lang="ja-JP" altLang="en-US" sz="4000" b="1" dirty="0">
                <a:solidFill>
                  <a:schemeClr val="bg1"/>
                </a:solidFill>
                <a:latin typeface="游ゴシック" panose="020B0400000000000000" pitchFamily="50" charset="-128"/>
                <a:ea typeface="游ゴシック" panose="020B0400000000000000" pitchFamily="50" charset="-128"/>
              </a:rPr>
              <a:t>自然災害</a:t>
            </a:r>
          </a:p>
        </p:txBody>
      </p:sp>
      <p:sp>
        <p:nvSpPr>
          <p:cNvPr id="19" name="四角形: 角を丸くする 18">
            <a:extLst>
              <a:ext uri="{FF2B5EF4-FFF2-40B4-BE49-F238E27FC236}">
                <a16:creationId xmlns:a16="http://schemas.microsoft.com/office/drawing/2014/main" id="{073980F0-5B13-55F1-FEAF-83CA3D87F981}"/>
              </a:ext>
            </a:extLst>
          </p:cNvPr>
          <p:cNvSpPr/>
          <p:nvPr/>
        </p:nvSpPr>
        <p:spPr>
          <a:xfrm>
            <a:off x="4489942" y="1268760"/>
            <a:ext cx="3262242" cy="77212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algn="ctr"/>
            <a:r>
              <a:rPr lang="ja-JP" altLang="en-US" sz="4000" b="1" dirty="0">
                <a:solidFill>
                  <a:schemeClr val="bg1"/>
                </a:solidFill>
                <a:latin typeface="游ゴシック" panose="020B0400000000000000" pitchFamily="50" charset="-128"/>
                <a:ea typeface="游ゴシック" panose="020B0400000000000000" pitchFamily="50" charset="-128"/>
              </a:rPr>
              <a:t>病気・事故</a:t>
            </a:r>
          </a:p>
        </p:txBody>
      </p:sp>
      <p:sp>
        <p:nvSpPr>
          <p:cNvPr id="21" name="四角形: 角を丸くする 20">
            <a:extLst>
              <a:ext uri="{FF2B5EF4-FFF2-40B4-BE49-F238E27FC236}">
                <a16:creationId xmlns:a16="http://schemas.microsoft.com/office/drawing/2014/main" id="{43A41AE8-6DE6-8F13-A1BD-E27B66DD9B5D}"/>
              </a:ext>
            </a:extLst>
          </p:cNvPr>
          <p:cNvSpPr/>
          <p:nvPr/>
        </p:nvSpPr>
        <p:spPr>
          <a:xfrm>
            <a:off x="8195732" y="1268760"/>
            <a:ext cx="3444884" cy="77212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algn="ctr"/>
            <a:r>
              <a:rPr lang="ja-JP" altLang="en-US" sz="4000" b="1" dirty="0">
                <a:solidFill>
                  <a:schemeClr val="bg1"/>
                </a:solidFill>
                <a:latin typeface="游ゴシック" panose="020B0400000000000000" pitchFamily="50" charset="-128"/>
                <a:ea typeface="游ゴシック" panose="020B0400000000000000" pitchFamily="50" charset="-128"/>
              </a:rPr>
              <a:t>ハラスメント</a:t>
            </a:r>
          </a:p>
        </p:txBody>
      </p:sp>
    </p:spTree>
    <p:extLst>
      <p:ext uri="{BB962C8B-B14F-4D97-AF65-F5344CB8AC3E}">
        <p14:creationId xmlns:p14="http://schemas.microsoft.com/office/powerpoint/2010/main" val="2746069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コンテンツ プレースホルダー 2">
            <a:extLst>
              <a:ext uri="{FF2B5EF4-FFF2-40B4-BE49-F238E27FC236}">
                <a16:creationId xmlns:a16="http://schemas.microsoft.com/office/drawing/2014/main" id="{89EE722C-4AF6-4F94-BBC9-C408CE5C1DA8}"/>
              </a:ext>
            </a:extLst>
          </p:cNvPr>
          <p:cNvSpPr>
            <a:spLocks noGrp="1"/>
          </p:cNvSpPr>
          <p:nvPr>
            <p:ph idx="1"/>
          </p:nvPr>
        </p:nvSpPr>
        <p:spPr>
          <a:xfrm>
            <a:off x="479377" y="1757775"/>
            <a:ext cx="5472606" cy="4083696"/>
          </a:xfrm>
        </p:spPr>
        <p:txBody>
          <a:bodyPr anchor="ctr">
            <a:normAutofit/>
          </a:bodyPr>
          <a:lstStyle/>
          <a:p>
            <a:pPr marL="0" indent="0">
              <a:lnSpc>
                <a:spcPct val="150000"/>
              </a:lnSpc>
              <a:buNone/>
            </a:pPr>
            <a:r>
              <a:rPr lang="ja-JP" altLang="en-US" sz="4400" dirty="0">
                <a:solidFill>
                  <a:srgbClr val="002060"/>
                </a:solidFill>
                <a:latin typeface="ＭＳ Ｐゴシック" panose="020B0600070205080204" pitchFamily="50" charset="-128"/>
                <a:ea typeface="ＭＳ Ｐゴシック" panose="020B0600070205080204" pitchFamily="50" charset="-128"/>
              </a:rPr>
              <a:t>災害・事故・ハラスメント事例が生じた場合は、</a:t>
            </a:r>
            <a:r>
              <a:rPr lang="ja-JP" altLang="en-US" sz="4400" dirty="0">
                <a:solidFill>
                  <a:srgbClr val="C00000"/>
                </a:solidFill>
                <a:latin typeface="ＭＳ Ｐゴシック" panose="020B0600070205080204" pitchFamily="50" charset="-128"/>
                <a:ea typeface="ＭＳ Ｐゴシック" panose="020B0600070205080204" pitchFamily="50" charset="-128"/>
              </a:rPr>
              <a:t>地区危機管理委員会</a:t>
            </a:r>
            <a:r>
              <a:rPr lang="ja-JP" altLang="en-US" sz="4400" dirty="0">
                <a:solidFill>
                  <a:srgbClr val="002060"/>
                </a:solidFill>
                <a:latin typeface="ＭＳ Ｐゴシック" panose="020B0600070205080204" pitchFamily="50" charset="-128"/>
                <a:ea typeface="ＭＳ Ｐゴシック" panose="020B0600070205080204" pitchFamily="50" charset="-128"/>
              </a:rPr>
              <a:t>へ報告をお願いします。</a:t>
            </a:r>
            <a:endParaRPr lang="en-US" altLang="ja-JP" sz="4400" dirty="0">
              <a:solidFill>
                <a:srgbClr val="002060"/>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CE1A304B-C09F-4B4C-86D7-3D44DA2DC351}"/>
              </a:ext>
            </a:extLst>
          </p:cNvPr>
          <p:cNvSpPr>
            <a:spLocks noGrp="1"/>
          </p:cNvSpPr>
          <p:nvPr>
            <p:ph type="sldNum" sz="quarter" idx="12"/>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E59967-22D2-4044-BDE0-CC6E97AEF141}" type="slidenum">
              <a:rPr kumimoji="1" lang="ja-JP" altLang="en-US" smtClean="0"/>
              <a:pPr/>
              <a:t>28</a:t>
            </a:fld>
            <a:endParaRPr kumimoji="1" lang="ja-JP" altLang="en-US"/>
          </a:p>
        </p:txBody>
      </p:sp>
      <p:sp>
        <p:nvSpPr>
          <p:cNvPr id="5" name="正方形/長方形 4">
            <a:extLst>
              <a:ext uri="{FF2B5EF4-FFF2-40B4-BE49-F238E27FC236}">
                <a16:creationId xmlns:a16="http://schemas.microsoft.com/office/drawing/2014/main" id="{9F366524-ED22-46BC-86AD-93DD9EB5D8AA}"/>
              </a:ext>
            </a:extLst>
          </p:cNvPr>
          <p:cNvSpPr/>
          <p:nvPr/>
        </p:nvSpPr>
        <p:spPr>
          <a:xfrm>
            <a:off x="623392" y="251173"/>
            <a:ext cx="9480785" cy="707886"/>
          </a:xfrm>
          <a:prstGeom prst="rect">
            <a:avLst/>
          </a:prstGeom>
        </p:spPr>
        <p:txBody>
          <a:bodyPr wrap="square">
            <a:spAutoFit/>
          </a:bodyPr>
          <a:lstStyle/>
          <a:p>
            <a:r>
              <a:rPr lang="en-US" altLang="ja-JP" sz="4000" kern="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2023-24</a:t>
            </a:r>
            <a:r>
              <a:rPr lang="ja-JP" altLang="en-US" sz="4000" kern="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年度地区危機管理委員会</a:t>
            </a:r>
            <a:endParaRPr lang="en-US" sz="4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BE6775E3-37C5-4F5D-8940-5D4FBEB05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2289" y="582786"/>
            <a:ext cx="612637" cy="6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5A47EA43-5444-A3AC-BB65-DBDB01FBC45F}"/>
              </a:ext>
            </a:extLst>
          </p:cNvPr>
          <p:cNvPicPr>
            <a:picLocks noChangeAspect="1"/>
          </p:cNvPicPr>
          <p:nvPr/>
        </p:nvPicPr>
        <p:blipFill>
          <a:blip r:embed="rId4"/>
          <a:stretch>
            <a:fillRect/>
          </a:stretch>
        </p:blipFill>
        <p:spPr>
          <a:xfrm>
            <a:off x="6246386" y="1875516"/>
            <a:ext cx="5767316" cy="437121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D87A7-CCC1-4E3C-BC23-AADBAD48FE8A}"/>
              </a:ext>
            </a:extLst>
          </p:cNvPr>
          <p:cNvSpPr>
            <a:spLocks noGrp="1"/>
          </p:cNvSpPr>
          <p:nvPr>
            <p:ph type="title"/>
          </p:nvPr>
        </p:nvSpPr>
        <p:spPr>
          <a:xfrm>
            <a:off x="1642662" y="520186"/>
            <a:ext cx="8877915" cy="1077354"/>
          </a:xfrm>
          <a:noFill/>
        </p:spPr>
        <p:txBody>
          <a:bodyPr anchor="ctr">
            <a:noAutofit/>
          </a:bodyPr>
          <a:lstStyle/>
          <a:p>
            <a:pPr algn="ctr">
              <a:spcBef>
                <a:spcPts val="1200"/>
              </a:spcBef>
              <a:defRPr/>
            </a:pPr>
            <a:r>
              <a:rPr lang="ja-JP" altLang="en-US" sz="3600" dirty="0">
                <a:solidFill>
                  <a:schemeClr val="tx1"/>
                </a:solidFill>
                <a:latin typeface="+mn-ea"/>
                <a:ea typeface="+mn-ea"/>
              </a:rPr>
              <a:t>ロータリー米山記念</a:t>
            </a:r>
            <a:r>
              <a:rPr lang="ja-JP" altLang="ja-JP" sz="3600" dirty="0">
                <a:solidFill>
                  <a:schemeClr val="tx1"/>
                </a:solidFill>
                <a:latin typeface="+mn-ea"/>
                <a:ea typeface="+mn-ea"/>
              </a:rPr>
              <a:t>奨学生の</a:t>
            </a:r>
            <a:br>
              <a:rPr lang="en-US" altLang="ja-JP" sz="3600" dirty="0">
                <a:solidFill>
                  <a:schemeClr val="tx1"/>
                </a:solidFill>
                <a:latin typeface="+mn-ea"/>
                <a:ea typeface="+mn-ea"/>
              </a:rPr>
            </a:br>
            <a:r>
              <a:rPr lang="ja-JP" altLang="ja-JP" sz="3600" dirty="0">
                <a:solidFill>
                  <a:schemeClr val="tx1"/>
                </a:solidFill>
                <a:latin typeface="+mn-ea"/>
                <a:ea typeface="+mn-ea"/>
              </a:rPr>
              <a:t>個人情報に関する取り扱い</a:t>
            </a:r>
            <a:endParaRPr lang="ja-JP" altLang="en-US" sz="3600" dirty="0">
              <a:solidFill>
                <a:schemeClr val="tx1"/>
              </a:solidFill>
              <a:latin typeface="+mn-ea"/>
              <a:ea typeface="+mn-ea"/>
            </a:endParaRPr>
          </a:p>
        </p:txBody>
      </p:sp>
      <p:sp>
        <p:nvSpPr>
          <p:cNvPr id="4" name="正方形/長方形 3">
            <a:extLst>
              <a:ext uri="{FF2B5EF4-FFF2-40B4-BE49-F238E27FC236}">
                <a16:creationId xmlns:a16="http://schemas.microsoft.com/office/drawing/2014/main" id="{321F6A9D-6484-4226-9C72-895E9DAE1DDF}"/>
              </a:ext>
            </a:extLst>
          </p:cNvPr>
          <p:cNvSpPr/>
          <p:nvPr/>
        </p:nvSpPr>
        <p:spPr>
          <a:xfrm>
            <a:off x="2009775" y="1895476"/>
            <a:ext cx="8224838" cy="460375"/>
          </a:xfrm>
          <a:prstGeom prst="rect">
            <a:avLst/>
          </a:prstGeom>
          <a:solidFill>
            <a:srgbClr val="C00000"/>
          </a:solidFill>
        </p:spPr>
        <p:txBody>
          <a:bodyPr>
            <a:spAutoFit/>
          </a:bodyPr>
          <a:lstStyle/>
          <a:p>
            <a:pPr marL="0" lvl="1" algn="ctr">
              <a:defRPr/>
            </a:pPr>
            <a:r>
              <a:rPr lang="ja-JP" altLang="ja-JP" sz="2400" kern="100" dirty="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こんなことにご注意ください！</a:t>
            </a:r>
            <a:endParaRPr lang="ja-JP" altLang="en-US" sz="2400" kern="100" dirty="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40489C10-51C7-43F5-99F9-8C5E00313D46}"/>
              </a:ext>
            </a:extLst>
          </p:cNvPr>
          <p:cNvSpPr/>
          <p:nvPr/>
        </p:nvSpPr>
        <p:spPr>
          <a:xfrm>
            <a:off x="2009775" y="2492376"/>
            <a:ext cx="8224838" cy="830263"/>
          </a:xfrm>
          <a:prstGeom prst="rect">
            <a:avLst/>
          </a:prstGeom>
          <a:solidFill>
            <a:srgbClr val="FFFFCC"/>
          </a:solidFill>
          <a:ln w="38100">
            <a:solidFill>
              <a:srgbClr val="C00000"/>
            </a:solidFill>
          </a:ln>
        </p:spPr>
        <p:txBody>
          <a:bodyPr>
            <a:spAutoFit/>
          </a:bodyPr>
          <a:lstStyle/>
          <a:p>
            <a:pPr marL="0" lvl="1">
              <a:defRPr/>
            </a:pP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奨学生のレポートや手紙</a:t>
            </a:r>
            <a:r>
              <a:rPr lang="ja-JP" altLang="en-US"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、スピーチ</a:t>
            </a: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内容に感動・・・週報や月信、ホームページ</a:t>
            </a:r>
            <a:r>
              <a:rPr lang="ja-JP" altLang="en-US" sz="2400" kern="100" dirty="0">
                <a:latin typeface="HGPｺﾞｼｯｸE" panose="020B0900000000000000" pitchFamily="50" charset="-128"/>
                <a:ea typeface="HGPｺﾞｼｯｸE" panose="020B0900000000000000" pitchFamily="50" charset="-128"/>
                <a:cs typeface="Times New Roman" panose="02020603050405020304" pitchFamily="18" charset="0"/>
              </a:rPr>
              <a:t>、</a:t>
            </a:r>
            <a:r>
              <a:rPr lang="en-US"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Facebook</a:t>
            </a:r>
            <a:r>
              <a:rPr lang="ja-JP" altLang="en-US"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など</a:t>
            </a:r>
            <a:r>
              <a:rPr lang="en-US"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SNS</a:t>
            </a: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に掲載したい！</a:t>
            </a:r>
          </a:p>
        </p:txBody>
      </p:sp>
      <p:sp>
        <p:nvSpPr>
          <p:cNvPr id="6" name="正方形/長方形 5">
            <a:extLst>
              <a:ext uri="{FF2B5EF4-FFF2-40B4-BE49-F238E27FC236}">
                <a16:creationId xmlns:a16="http://schemas.microsoft.com/office/drawing/2014/main" id="{2115BAE5-483C-4DA0-BD64-A0178F7A6585}"/>
              </a:ext>
            </a:extLst>
          </p:cNvPr>
          <p:cNvSpPr/>
          <p:nvPr/>
        </p:nvSpPr>
        <p:spPr>
          <a:xfrm>
            <a:off x="2009775" y="3933826"/>
            <a:ext cx="7988300" cy="830263"/>
          </a:xfrm>
          <a:prstGeom prst="rect">
            <a:avLst/>
          </a:prstGeom>
        </p:spPr>
        <p:txBody>
          <a:bodyPr>
            <a:spAutoFit/>
          </a:bodyPr>
          <a:lstStyle/>
          <a:p>
            <a:pPr algn="just">
              <a:buSzPct val="100000"/>
              <a:defRPr/>
            </a:pPr>
            <a:r>
              <a:rPr lang="ja-JP" altLang="en-US" sz="2400" b="1" kern="100" dirty="0">
                <a:latin typeface="Calibri Light" panose="020F0302020204030204" pitchFamily="34" charset="0"/>
                <a:cs typeface="Calibri Light" panose="020F0302020204030204" pitchFamily="34" charset="0"/>
              </a:rPr>
              <a:t>☑</a:t>
            </a:r>
            <a:r>
              <a:rPr lang="ja-JP" altLang="ja-JP" sz="2400" b="1" kern="100" dirty="0">
                <a:latin typeface="Calibri Light" panose="020F0302020204030204" pitchFamily="34" charset="0"/>
                <a:cs typeface="Calibri Light" panose="020F0302020204030204" pitchFamily="34" charset="0"/>
              </a:rPr>
              <a:t>必ず本人の了承を得てください。</a:t>
            </a:r>
            <a:r>
              <a:rPr lang="ja-JP" altLang="en-US" sz="2400" b="1" kern="100" dirty="0">
                <a:solidFill>
                  <a:srgbClr val="FF0000"/>
                </a:solidFill>
                <a:latin typeface="Calibri Light" panose="020F0302020204030204" pitchFamily="34" charset="0"/>
                <a:cs typeface="Calibri Light" panose="020F0302020204030204" pitchFamily="34" charset="0"/>
              </a:rPr>
              <a:t>顔写真や研究内容を掲載する時は、</a:t>
            </a:r>
            <a:r>
              <a:rPr lang="ja-JP" altLang="ja-JP" sz="2400" b="1" kern="100" dirty="0">
                <a:solidFill>
                  <a:srgbClr val="FF0000"/>
                </a:solidFill>
                <a:latin typeface="Calibri Light" panose="020F0302020204030204" pitchFamily="34" charset="0"/>
                <a:cs typeface="Calibri Light" panose="020F0302020204030204" pitchFamily="34" charset="0"/>
              </a:rPr>
              <a:t>特に注意</a:t>
            </a:r>
            <a:r>
              <a:rPr lang="ja-JP" altLang="ja-JP" sz="2400" b="1" kern="100" dirty="0">
                <a:latin typeface="Calibri Light" panose="020F0302020204030204" pitchFamily="34" charset="0"/>
                <a:cs typeface="Calibri Light" panose="020F0302020204030204" pitchFamily="34" charset="0"/>
              </a:rPr>
              <a:t>してください。</a:t>
            </a:r>
            <a:endParaRPr lang="ja-JP" altLang="ja-JP" sz="2400" kern="100" dirty="0">
              <a:latin typeface="Calibri Light" panose="020F0302020204030204" pitchFamily="34" charset="0"/>
              <a:ea typeface="ＭＳ 明朝" panose="02020609040205080304" pitchFamily="17" charset="-128"/>
              <a:cs typeface="Calibri Light" panose="020F0302020204030204" pitchFamily="34" charset="0"/>
            </a:endParaRPr>
          </a:p>
        </p:txBody>
      </p:sp>
      <p:sp>
        <p:nvSpPr>
          <p:cNvPr id="22" name="Rectangle 16">
            <a:extLst>
              <a:ext uri="{FF2B5EF4-FFF2-40B4-BE49-F238E27FC236}">
                <a16:creationId xmlns:a16="http://schemas.microsoft.com/office/drawing/2014/main" id="{5400C706-F92B-4AFD-8214-1E534D45C109}"/>
              </a:ext>
            </a:extLst>
          </p:cNvPr>
          <p:cNvSpPr>
            <a:spLocks noChangeArrowheads="1"/>
          </p:cNvSpPr>
          <p:nvPr/>
        </p:nvSpPr>
        <p:spPr bwMode="auto">
          <a:xfrm>
            <a:off x="2009775" y="3429001"/>
            <a:ext cx="8224838" cy="461963"/>
          </a:xfrm>
          <a:prstGeom prst="rect">
            <a:avLst/>
          </a:prstGeom>
          <a:solidFill>
            <a:srgbClr val="FFFFCC"/>
          </a:solidFill>
          <a:ln w="38100">
            <a:solidFill>
              <a:srgbClr val="C00000"/>
            </a:solidFill>
            <a:miter lim="800000"/>
            <a:headEnd/>
            <a:tailEnd/>
          </a:ln>
          <a:effectLst/>
        </p:spPr>
        <p:txBody>
          <a:bodyPr anchor="ctr">
            <a:spAutoFit/>
          </a:bodyPr>
          <a:lstStyle>
            <a:lvl1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1pPr>
            <a:lvl2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2pPr>
            <a:lvl3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3pPr>
            <a:lvl4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4pPr>
            <a:lvl5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5pPr>
            <a:lvl6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6pPr>
            <a:lvl7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7pPr>
            <a:lvl8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8pPr>
            <a:lvl9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9pPr>
          </a:lstStyle>
          <a:p>
            <a:pPr marL="0" lvl="1" algn="just">
              <a:defRPr/>
            </a:pPr>
            <a:r>
              <a:rPr lang="ja-JP" altLang="en-US" sz="2400" kern="100" dirty="0">
                <a:latin typeface="Calibri Light" panose="020F0302020204030204" pitchFamily="34" charset="0"/>
                <a:ea typeface="HGPｺﾞｼｯｸE" panose="020B0900000000000000" pitchFamily="50" charset="-128"/>
                <a:cs typeface="Calibri Light" panose="020F0302020204030204" pitchFamily="34" charset="0"/>
              </a:rPr>
              <a:t>出身地、性別、学校</a:t>
            </a:r>
            <a:r>
              <a:rPr lang="ja-JP" altLang="ja-JP" sz="2400" kern="100" dirty="0">
                <a:latin typeface="Calibri Light" panose="020F0302020204030204" pitchFamily="34" charset="0"/>
                <a:ea typeface="HGPｺﾞｼｯｸE" panose="020B0900000000000000" pitchFamily="50" charset="-128"/>
                <a:cs typeface="Calibri Light" panose="020F0302020204030204" pitchFamily="34" charset="0"/>
              </a:rPr>
              <a:t>や顔写真などを掲載した名簿を作りたい</a:t>
            </a:r>
            <a:r>
              <a:rPr lang="ja-JP" altLang="en-US" sz="2400" kern="100" dirty="0">
                <a:latin typeface="Calibri Light" panose="020F0302020204030204" pitchFamily="34" charset="0"/>
                <a:ea typeface="HGPｺﾞｼｯｸE" panose="020B0900000000000000" pitchFamily="50" charset="-128"/>
                <a:cs typeface="Calibri Light" panose="020F0302020204030204" pitchFamily="34" charset="0"/>
              </a:rPr>
              <a:t>！</a:t>
            </a:r>
            <a:endParaRPr lang="ja-JP" altLang="ja-JP" sz="2400" kern="100" dirty="0">
              <a:latin typeface="Calibri Light" panose="020F0302020204030204" pitchFamily="34" charset="0"/>
              <a:ea typeface="HGPｺﾞｼｯｸE" panose="020B0900000000000000" pitchFamily="50" charset="-128"/>
              <a:cs typeface="Calibri Light" panose="020F0302020204030204" pitchFamily="34" charset="0"/>
            </a:endParaRPr>
          </a:p>
        </p:txBody>
      </p:sp>
      <p:sp>
        <p:nvSpPr>
          <p:cNvPr id="23" name="正方形/長方形 22">
            <a:extLst>
              <a:ext uri="{FF2B5EF4-FFF2-40B4-BE49-F238E27FC236}">
                <a16:creationId xmlns:a16="http://schemas.microsoft.com/office/drawing/2014/main" id="{66772CC5-913A-4610-A980-FC21B64FCA49}"/>
              </a:ext>
            </a:extLst>
          </p:cNvPr>
          <p:cNvSpPr/>
          <p:nvPr/>
        </p:nvSpPr>
        <p:spPr>
          <a:xfrm>
            <a:off x="2009775" y="5805488"/>
            <a:ext cx="7594600" cy="461962"/>
          </a:xfrm>
          <a:prstGeom prst="rect">
            <a:avLst/>
          </a:prstGeom>
        </p:spPr>
        <p:txBody>
          <a:bodyPr>
            <a:spAutoFit/>
          </a:bodyPr>
          <a:lstStyle/>
          <a:p>
            <a:pPr algn="just">
              <a:buSzPct val="100000"/>
              <a:defRPr/>
            </a:pPr>
            <a:r>
              <a:rPr lang="ja-JP" altLang="en-US" sz="2400" b="1" kern="100" dirty="0">
                <a:latin typeface="Calibri Light" panose="020F0302020204030204" pitchFamily="34" charset="0"/>
                <a:cs typeface="Calibri Light" panose="020F0302020204030204" pitchFamily="34" charset="0"/>
              </a:rPr>
              <a:t>☑削除するか、同意を得た情報のみ掲載してください</a:t>
            </a:r>
            <a:r>
              <a:rPr lang="ja-JP" altLang="ja-JP" sz="2400" b="1" kern="100" dirty="0">
                <a:latin typeface="Calibri Light" panose="020F0302020204030204" pitchFamily="34" charset="0"/>
                <a:cs typeface="Calibri Light" panose="020F0302020204030204" pitchFamily="34" charset="0"/>
              </a:rPr>
              <a:t>。</a:t>
            </a:r>
            <a:endParaRPr lang="ja-JP" altLang="ja-JP" sz="2400" kern="100" dirty="0">
              <a:latin typeface="Calibri Light" panose="020F0302020204030204" pitchFamily="34" charset="0"/>
              <a:ea typeface="ＭＳ 明朝" panose="02020609040205080304" pitchFamily="17" charset="-128"/>
              <a:cs typeface="Calibri Light" panose="020F0302020204030204" pitchFamily="34" charset="0"/>
            </a:endParaRPr>
          </a:p>
        </p:txBody>
      </p:sp>
      <p:sp>
        <p:nvSpPr>
          <p:cNvPr id="9" name="Rectangle 16">
            <a:extLst>
              <a:ext uri="{FF2B5EF4-FFF2-40B4-BE49-F238E27FC236}">
                <a16:creationId xmlns:a16="http://schemas.microsoft.com/office/drawing/2014/main" id="{868BA3E0-59D1-4511-9099-F14DB4271F07}"/>
              </a:ext>
            </a:extLst>
          </p:cNvPr>
          <p:cNvSpPr>
            <a:spLocks noChangeArrowheads="1"/>
          </p:cNvSpPr>
          <p:nvPr/>
        </p:nvSpPr>
        <p:spPr bwMode="auto">
          <a:xfrm>
            <a:off x="2009775" y="4900613"/>
            <a:ext cx="8224838" cy="831850"/>
          </a:xfrm>
          <a:prstGeom prst="rect">
            <a:avLst/>
          </a:prstGeom>
          <a:solidFill>
            <a:srgbClr val="FFFFCC"/>
          </a:solidFill>
          <a:ln w="28575">
            <a:solidFill>
              <a:srgbClr val="C00000"/>
            </a:solidFill>
            <a:miter lim="800000"/>
            <a:headEnd/>
            <a:tailEnd/>
          </a:ln>
          <a:effectLst/>
        </p:spPr>
        <p:txBody>
          <a:bodyPr anchor="ctr">
            <a:spAutoFit/>
          </a:bodyPr>
          <a:lstStyle>
            <a:lvl1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1pPr>
            <a:lvl2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2pPr>
            <a:lvl3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3pPr>
            <a:lvl4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4pPr>
            <a:lvl5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5pPr>
            <a:lvl6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6pPr>
            <a:lvl7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7pPr>
            <a:lvl8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8pPr>
            <a:lvl9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9pPr>
          </a:lstStyle>
          <a:p>
            <a:pPr marL="0" lvl="1" algn="just">
              <a:defRPr/>
            </a:pPr>
            <a:r>
              <a:rPr lang="ja-JP" altLang="en-US"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クラブの過去年度のＨＰに学友の個人情報や名簿が掲載されたままになっていませんか？</a:t>
            </a:r>
            <a:endPar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pic>
        <p:nvPicPr>
          <p:cNvPr id="10" name="図 9">
            <a:extLst>
              <a:ext uri="{FF2B5EF4-FFF2-40B4-BE49-F238E27FC236}">
                <a16:creationId xmlns:a16="http://schemas.microsoft.com/office/drawing/2014/main" id="{000AC880-DBF2-4521-8832-D43415252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7352" y="5756346"/>
            <a:ext cx="813225" cy="88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descr="ロゴ&#10;&#10;自動的に生成された説明">
            <a:extLst>
              <a:ext uri="{FF2B5EF4-FFF2-40B4-BE49-F238E27FC236}">
                <a16:creationId xmlns:a16="http://schemas.microsoft.com/office/drawing/2014/main" id="{C4163873-08D0-1F02-0FEE-A5F3F01ECD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5513" y="121286"/>
            <a:ext cx="1481246" cy="6571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032617AE-633D-7431-C459-8FC7B4CB6467}"/>
              </a:ext>
            </a:extLst>
          </p:cNvPr>
          <p:cNvSpPr>
            <a:spLocks noGrp="1"/>
          </p:cNvSpPr>
          <p:nvPr>
            <p:ph idx="1"/>
          </p:nvPr>
        </p:nvSpPr>
        <p:spPr/>
        <p:txBody>
          <a:bodyPr>
            <a:normAutofit fontScale="92500"/>
          </a:bodyPr>
          <a:lstStyle/>
          <a:p>
            <a:r>
              <a:rPr lang="ja-JP" altLang="en-US" sz="4800" spc="-170" dirty="0"/>
              <a:t>日本のロータリー</a:t>
            </a:r>
            <a:r>
              <a:rPr lang="ja-JP" altLang="en-US" sz="4800" spc="-170" dirty="0">
                <a:ln>
                  <a:solidFill>
                    <a:schemeClr val="tx1"/>
                  </a:solidFill>
                </a:ln>
                <a:solidFill>
                  <a:srgbClr val="81C343"/>
                </a:solidFill>
              </a:rPr>
              <a:t>独自</a:t>
            </a:r>
            <a:r>
              <a:rPr lang="ja-JP" altLang="en-US" sz="4800" spc="-170" dirty="0"/>
              <a:t>の事業</a:t>
            </a:r>
            <a:br>
              <a:rPr lang="en-US" altLang="ja-JP" sz="4800" spc="-170" dirty="0"/>
            </a:br>
            <a:r>
              <a:rPr lang="ja-JP" altLang="en-US" sz="4800" spc="-170" dirty="0"/>
              <a:t>（</a:t>
            </a:r>
            <a:r>
              <a:rPr lang="en-US" altLang="ja-JP" sz="4800" spc="-170" dirty="0"/>
              <a:t>RI</a:t>
            </a:r>
            <a:r>
              <a:rPr lang="ja-JP" altLang="en-US" sz="4800" spc="-170" dirty="0"/>
              <a:t>が定める</a:t>
            </a:r>
            <a:r>
              <a:rPr lang="ja-JP" altLang="en-US" spc="-170" dirty="0"/>
              <a:t>多地区合同活動の手続を完了</a:t>
            </a:r>
            <a:r>
              <a:rPr lang="ja-JP" altLang="en-US" sz="4800" spc="-170" dirty="0"/>
              <a:t>）</a:t>
            </a:r>
            <a:endParaRPr lang="en-US" altLang="ja-JP" sz="4800" spc="-170" dirty="0"/>
          </a:p>
          <a:p>
            <a:pPr>
              <a:spcBef>
                <a:spcPts val="1800"/>
              </a:spcBef>
            </a:pPr>
            <a:r>
              <a:rPr lang="ja-JP" altLang="en-US" sz="4800" spc="-170" dirty="0"/>
              <a:t>日本で学ぶ</a:t>
            </a:r>
            <a:r>
              <a:rPr lang="ja-JP" altLang="en-US" sz="4800" spc="-170" dirty="0">
                <a:ln>
                  <a:solidFill>
                    <a:schemeClr val="tx1"/>
                  </a:solidFill>
                </a:ln>
                <a:solidFill>
                  <a:srgbClr val="81C343"/>
                </a:solidFill>
              </a:rPr>
              <a:t>外国人留学生</a:t>
            </a:r>
            <a:r>
              <a:rPr lang="ja-JP" altLang="en-US" spc="-170" dirty="0"/>
              <a:t>を</a:t>
            </a:r>
            <a:r>
              <a:rPr lang="ja-JP" altLang="en-US" sz="4800" spc="-170" dirty="0"/>
              <a:t>支援</a:t>
            </a:r>
            <a:br>
              <a:rPr lang="en-US" altLang="ja-JP" sz="4800" spc="-170" dirty="0"/>
            </a:br>
            <a:r>
              <a:rPr lang="ja-JP" altLang="en-US" sz="4800" spc="-170" dirty="0"/>
              <a:t>（公益財団法人を設立し運営）</a:t>
            </a:r>
            <a:endParaRPr lang="en-US" altLang="ja-JP" sz="4800" spc="-170" dirty="0"/>
          </a:p>
          <a:p>
            <a:pPr>
              <a:spcBef>
                <a:spcPts val="1800"/>
              </a:spcBef>
            </a:pPr>
            <a:r>
              <a:rPr lang="ja-JP" altLang="en-US" sz="4800" spc="-170" dirty="0">
                <a:ln>
                  <a:solidFill>
                    <a:schemeClr val="tx1"/>
                  </a:solidFill>
                </a:ln>
                <a:solidFill>
                  <a:srgbClr val="81C343"/>
                </a:solidFill>
              </a:rPr>
              <a:t>世話クラブ・カウンセラー制度</a:t>
            </a:r>
            <a:r>
              <a:rPr lang="ja-JP" altLang="en-US" sz="4800" spc="-170" dirty="0"/>
              <a:t>で交流を重視 </a:t>
            </a:r>
            <a:r>
              <a:rPr lang="en-US" altLang="ja-JP" sz="4800" spc="-170" dirty="0"/>
              <a:t>“</a:t>
            </a:r>
            <a:r>
              <a:rPr lang="ja-JP" altLang="en-US" sz="4800" spc="-170" dirty="0"/>
              <a:t>人を育てる事業</a:t>
            </a:r>
            <a:r>
              <a:rPr lang="en-US" altLang="ja-JP" sz="4800" spc="-170" dirty="0"/>
              <a:t>”</a:t>
            </a:r>
            <a:endParaRPr lang="ja-JP" altLang="en-US" dirty="0"/>
          </a:p>
        </p:txBody>
      </p:sp>
      <p:sp>
        <p:nvSpPr>
          <p:cNvPr id="2" name="タイトル 1"/>
          <p:cNvSpPr>
            <a:spLocks noGrp="1"/>
          </p:cNvSpPr>
          <p:nvPr>
            <p:ph type="title"/>
          </p:nvPr>
        </p:nvSpPr>
        <p:spPr/>
        <p:txBody>
          <a:bodyPr/>
          <a:lstStyle/>
          <a:p>
            <a:r>
              <a:rPr kumimoji="1" lang="ja-JP" altLang="en-US" sz="6200" dirty="0"/>
              <a:t>米山</a:t>
            </a:r>
            <a:r>
              <a:rPr lang="ja-JP" altLang="en-US" sz="6200" dirty="0"/>
              <a:t>記念</a:t>
            </a:r>
            <a:r>
              <a:rPr kumimoji="1" lang="ja-JP" altLang="en-US" sz="6200" dirty="0"/>
              <a:t>奨学事業の概要</a:t>
            </a:r>
          </a:p>
        </p:txBody>
      </p:sp>
    </p:spTree>
    <p:extLst>
      <p:ext uri="{BB962C8B-B14F-4D97-AF65-F5344CB8AC3E}">
        <p14:creationId xmlns:p14="http://schemas.microsoft.com/office/powerpoint/2010/main" val="582654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1">
            <a:extLst>
              <a:ext uri="{FF2B5EF4-FFF2-40B4-BE49-F238E27FC236}">
                <a16:creationId xmlns:a16="http://schemas.microsoft.com/office/drawing/2014/main" id="{01C74B90-629E-9250-5E26-12E3CEC83814}"/>
              </a:ext>
            </a:extLst>
          </p:cNvPr>
          <p:cNvSpPr txBox="1">
            <a:spLocks/>
          </p:cNvSpPr>
          <p:nvPr/>
        </p:nvSpPr>
        <p:spPr>
          <a:xfrm>
            <a:off x="911424" y="476672"/>
            <a:ext cx="10585176" cy="5904656"/>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7200" dirty="0">
                <a:latin typeface="ＭＳ Ｐゴシック" panose="020B0600070205080204" pitchFamily="50" charset="-128"/>
                <a:ea typeface="ＭＳ Ｐゴシック" panose="020B0600070205080204" pitchFamily="50" charset="-128"/>
              </a:rPr>
              <a:t>ロータリー米山記念奨学会の事業は、皆様のご寄付で成り立っています。</a:t>
            </a:r>
            <a:br>
              <a:rPr lang="en-US" altLang="ja-JP" sz="7200" dirty="0">
                <a:latin typeface="ＭＳ Ｐゴシック" panose="020B0600070205080204" pitchFamily="50" charset="-128"/>
                <a:ea typeface="ＭＳ Ｐゴシック" panose="020B0600070205080204" pitchFamily="50" charset="-128"/>
              </a:rPr>
            </a:br>
            <a:r>
              <a:rPr lang="ja-JP" altLang="en-US" sz="7200" dirty="0">
                <a:latin typeface="ＭＳ Ｐゴシック" panose="020B0600070205080204" pitchFamily="50" charset="-128"/>
                <a:ea typeface="ＭＳ Ｐゴシック" panose="020B0600070205080204" pitchFamily="50" charset="-128"/>
              </a:rPr>
              <a:t>ご協力をお願いいたします。</a:t>
            </a:r>
            <a:endParaRPr lang="en-US" altLang="ja-JP" sz="7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3546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22822C7F-42C4-02C4-1B5D-6C2C1ED350D8}"/>
              </a:ext>
            </a:extLst>
          </p:cNvPr>
          <p:cNvSpPr txBox="1">
            <a:spLocks/>
          </p:cNvSpPr>
          <p:nvPr/>
        </p:nvSpPr>
        <p:spPr>
          <a:xfrm>
            <a:off x="458977" y="260648"/>
            <a:ext cx="8157303" cy="136815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rgbClr val="00B050"/>
                </a:solidFill>
                <a:latin typeface="Yu Gothic UI" panose="020B0500000000000000" pitchFamily="50" charset="-128"/>
                <a:ea typeface="Yu Gothic UI" panose="020B0500000000000000" pitchFamily="50" charset="-128"/>
              </a:rPr>
              <a:t>日本のロータリーの父</a:t>
            </a:r>
            <a:br>
              <a:rPr lang="en-US" altLang="ja-JP" sz="2800" b="1" dirty="0">
                <a:solidFill>
                  <a:srgbClr val="00B050"/>
                </a:solidFill>
                <a:latin typeface="Yu Gothic UI" panose="020B0500000000000000" pitchFamily="50" charset="-128"/>
                <a:ea typeface="Yu Gothic UI" panose="020B0500000000000000" pitchFamily="50" charset="-128"/>
              </a:rPr>
            </a:br>
            <a:r>
              <a:rPr lang="ja-JP" altLang="en-US" sz="6600" b="1" dirty="0">
                <a:solidFill>
                  <a:sysClr val="windowText" lastClr="000000"/>
                </a:solidFill>
                <a:latin typeface="Yu Gothic UI" panose="020B0500000000000000" pitchFamily="50" charset="-128"/>
                <a:ea typeface="Yu Gothic UI" panose="020B0500000000000000" pitchFamily="50" charset="-128"/>
              </a:rPr>
              <a:t>米山 梅吉</a:t>
            </a:r>
            <a:r>
              <a:rPr lang="ja-JP" altLang="en-US" sz="4000" b="1" dirty="0">
                <a:solidFill>
                  <a:sysClr val="windowText" lastClr="000000"/>
                </a:solidFill>
                <a:latin typeface="Yu Gothic UI" panose="020B0500000000000000" pitchFamily="50" charset="-128"/>
                <a:ea typeface="Yu Gothic UI" panose="020B0500000000000000" pitchFamily="50" charset="-128"/>
              </a:rPr>
              <a:t>氏</a:t>
            </a:r>
            <a:r>
              <a:rPr lang="ja-JP" altLang="en-US" sz="4000" b="1" spc="-100" dirty="0">
                <a:solidFill>
                  <a:sysClr val="windowText" lastClr="000000"/>
                </a:solidFill>
                <a:latin typeface="Yu Gothic UI" panose="020B0500000000000000" pitchFamily="50" charset="-128"/>
                <a:ea typeface="Yu Gothic UI" panose="020B0500000000000000" pitchFamily="50" charset="-128"/>
              </a:rPr>
              <a:t>（</a:t>
            </a:r>
            <a:r>
              <a:rPr lang="en-US" altLang="ja-JP" sz="4000" b="1" spc="-100" dirty="0">
                <a:solidFill>
                  <a:sysClr val="windowText" lastClr="000000"/>
                </a:solidFill>
                <a:latin typeface="Yu Gothic UI" panose="020B0500000000000000" pitchFamily="50" charset="-128"/>
                <a:ea typeface="Yu Gothic UI" panose="020B0500000000000000" pitchFamily="50" charset="-128"/>
              </a:rPr>
              <a:t>1868-1946</a:t>
            </a:r>
            <a:r>
              <a:rPr lang="ja-JP" altLang="en-US" sz="4000" b="1" spc="-100" dirty="0">
                <a:solidFill>
                  <a:sysClr val="windowText" lastClr="000000"/>
                </a:solidFill>
                <a:latin typeface="Yu Gothic UI" panose="020B0500000000000000" pitchFamily="50" charset="-128"/>
                <a:ea typeface="Yu Gothic UI" panose="020B0500000000000000" pitchFamily="50" charset="-128"/>
              </a:rPr>
              <a:t>）</a:t>
            </a:r>
          </a:p>
        </p:txBody>
      </p:sp>
      <p:pic>
        <p:nvPicPr>
          <p:cNvPr id="5" name="図 4" descr="帽子をかぶった男性の白黒写真&#10;&#10;自動的に生成された説明">
            <a:extLst>
              <a:ext uri="{FF2B5EF4-FFF2-40B4-BE49-F238E27FC236}">
                <a16:creationId xmlns:a16="http://schemas.microsoft.com/office/drawing/2014/main" id="{B9983B0C-84C8-6AC8-21FD-44F294EA6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166" y="300184"/>
            <a:ext cx="4059936" cy="6297168"/>
          </a:xfrm>
          <a:prstGeom prst="rect">
            <a:avLst/>
          </a:prstGeom>
        </p:spPr>
      </p:pic>
      <p:sp>
        <p:nvSpPr>
          <p:cNvPr id="6" name="フリーフォーム: 図形 5">
            <a:extLst>
              <a:ext uri="{FF2B5EF4-FFF2-40B4-BE49-F238E27FC236}">
                <a16:creationId xmlns:a16="http://schemas.microsoft.com/office/drawing/2014/main" id="{3B293741-C68F-8B5E-3F5A-4E57E9E47290}"/>
              </a:ext>
            </a:extLst>
          </p:cNvPr>
          <p:cNvSpPr/>
          <p:nvPr/>
        </p:nvSpPr>
        <p:spPr>
          <a:xfrm>
            <a:off x="7612150" y="3501008"/>
            <a:ext cx="2130358" cy="3151762"/>
          </a:xfrm>
          <a:custGeom>
            <a:avLst/>
            <a:gdLst>
              <a:gd name="connsiteX0" fmla="*/ 0 w 2130358"/>
              <a:gd name="connsiteY0" fmla="*/ 0 h 3151762"/>
              <a:gd name="connsiteX1" fmla="*/ 0 w 2130358"/>
              <a:gd name="connsiteY1" fmla="*/ 3142034 h 3151762"/>
              <a:gd name="connsiteX2" fmla="*/ 2130358 w 2130358"/>
              <a:gd name="connsiteY2" fmla="*/ 3151762 h 3151762"/>
            </a:gdLst>
            <a:ahLst/>
            <a:cxnLst>
              <a:cxn ang="0">
                <a:pos x="connsiteX0" y="connsiteY0"/>
              </a:cxn>
              <a:cxn ang="0">
                <a:pos x="connsiteX1" y="connsiteY1"/>
              </a:cxn>
              <a:cxn ang="0">
                <a:pos x="connsiteX2" y="connsiteY2"/>
              </a:cxn>
            </a:cxnLst>
            <a:rect l="l" t="t" r="r" b="b"/>
            <a:pathLst>
              <a:path w="2130358" h="3151762">
                <a:moveTo>
                  <a:pt x="0" y="0"/>
                </a:moveTo>
                <a:lnTo>
                  <a:pt x="0" y="3142034"/>
                </a:lnTo>
                <a:lnTo>
                  <a:pt x="2130358" y="3151762"/>
                </a:lnTo>
              </a:path>
            </a:pathLst>
          </a:custGeom>
          <a:noFill/>
          <a:ln w="254000">
            <a:solidFill>
              <a:srgbClr val="A7E200"/>
            </a:solidFill>
            <a:miter lim="800000"/>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1F1690D3-0303-6C39-950F-C239CE987946}"/>
              </a:ext>
            </a:extLst>
          </p:cNvPr>
          <p:cNvCxnSpPr>
            <a:cxnSpLocks/>
          </p:cNvCxnSpPr>
          <p:nvPr/>
        </p:nvCxnSpPr>
        <p:spPr>
          <a:xfrm>
            <a:off x="11932630" y="300184"/>
            <a:ext cx="0" cy="3344840"/>
          </a:xfrm>
          <a:prstGeom prst="line">
            <a:avLst/>
          </a:prstGeom>
          <a:noFill/>
          <a:ln w="254000">
            <a:solidFill>
              <a:srgbClr val="A7E200"/>
            </a:solidFill>
            <a:miter lim="800000"/>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8" name="コンテンツ プレースホルダー 12">
            <a:extLst>
              <a:ext uri="{FF2B5EF4-FFF2-40B4-BE49-F238E27FC236}">
                <a16:creationId xmlns:a16="http://schemas.microsoft.com/office/drawing/2014/main" id="{4DD1BD9C-EB7A-C8E5-519C-4570AB7BE216}"/>
              </a:ext>
            </a:extLst>
          </p:cNvPr>
          <p:cNvSpPr txBox="1">
            <a:spLocks/>
          </p:cNvSpPr>
          <p:nvPr/>
        </p:nvSpPr>
        <p:spPr>
          <a:xfrm>
            <a:off x="431371" y="1916832"/>
            <a:ext cx="6960773" cy="46085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90000"/>
              </a:lnSpc>
            </a:pPr>
            <a:r>
              <a:rPr lang="ja-JP" altLang="en-US" sz="4000" b="1" dirty="0">
                <a:latin typeface="游ゴシック" panose="020B0400000000000000" pitchFamily="50" charset="-128"/>
                <a:ea typeface="游ゴシック" panose="020B0400000000000000" pitchFamily="50" charset="-128"/>
              </a:rPr>
              <a:t>ポール・ハリス氏と同じ</a:t>
            </a:r>
            <a:r>
              <a:rPr lang="en-US" altLang="ja-JP" sz="4000" b="1" dirty="0">
                <a:latin typeface="游ゴシック" panose="020B0400000000000000" pitchFamily="50" charset="-128"/>
                <a:ea typeface="游ゴシック" panose="020B0400000000000000" pitchFamily="50" charset="-128"/>
              </a:rPr>
              <a:t>1868</a:t>
            </a:r>
            <a:r>
              <a:rPr lang="ja-JP" altLang="en-US" sz="4000" b="1" dirty="0">
                <a:latin typeface="游ゴシック" panose="020B0400000000000000" pitchFamily="50" charset="-128"/>
                <a:ea typeface="游ゴシック" panose="020B0400000000000000" pitchFamily="50" charset="-128"/>
              </a:rPr>
              <a:t>年に誕生</a:t>
            </a:r>
            <a:endParaRPr lang="en-US" altLang="ja-JP" sz="4000" b="1" dirty="0">
              <a:latin typeface="游ゴシック" panose="020B0400000000000000" pitchFamily="50" charset="-128"/>
              <a:ea typeface="游ゴシック" panose="020B0400000000000000" pitchFamily="50" charset="-128"/>
            </a:endParaRPr>
          </a:p>
          <a:p>
            <a:pPr>
              <a:lnSpc>
                <a:spcPct val="90000"/>
              </a:lnSpc>
            </a:pPr>
            <a:r>
              <a:rPr lang="ja-JP" altLang="en-US" sz="4000" b="1" dirty="0">
                <a:latin typeface="游ゴシック" panose="020B0400000000000000" pitchFamily="50" charset="-128"/>
                <a:ea typeface="游ゴシック" panose="020B0400000000000000" pitchFamily="50" charset="-128"/>
              </a:rPr>
              <a:t>ダラス</a:t>
            </a:r>
            <a:r>
              <a:rPr lang="en-US" altLang="ja-JP" sz="4000" b="1" dirty="0">
                <a:latin typeface="游ゴシック" panose="020B0400000000000000" pitchFamily="50" charset="-128"/>
                <a:ea typeface="游ゴシック" panose="020B0400000000000000" pitchFamily="50" charset="-128"/>
              </a:rPr>
              <a:t>RC</a:t>
            </a:r>
            <a:r>
              <a:rPr lang="ja-JP" altLang="en-US" sz="4000" b="1" dirty="0">
                <a:latin typeface="游ゴシック" panose="020B0400000000000000" pitchFamily="50" charset="-128"/>
                <a:ea typeface="游ゴシック" panose="020B0400000000000000" pitchFamily="50" charset="-128"/>
              </a:rPr>
              <a:t>会員の福島喜三次氏と米国で出会い、</a:t>
            </a:r>
            <a:r>
              <a:rPr lang="en-US" altLang="ja-JP" sz="4000" b="1" dirty="0">
                <a:latin typeface="游ゴシック" panose="020B0400000000000000" pitchFamily="50" charset="-128"/>
                <a:ea typeface="游ゴシック" panose="020B0400000000000000" pitchFamily="50" charset="-128"/>
              </a:rPr>
              <a:t>1920</a:t>
            </a:r>
            <a:r>
              <a:rPr lang="ja-JP" altLang="en-US" sz="4000" b="1" dirty="0">
                <a:latin typeface="游ゴシック" panose="020B0400000000000000" pitchFamily="50" charset="-128"/>
                <a:ea typeface="游ゴシック" panose="020B0400000000000000" pitchFamily="50" charset="-128"/>
              </a:rPr>
              <a:t>年、日本で最初のロータリークラブ、東京</a:t>
            </a:r>
            <a:r>
              <a:rPr lang="en-US" altLang="ja-JP" sz="4000" b="1" dirty="0">
                <a:latin typeface="游ゴシック" panose="020B0400000000000000" pitchFamily="50" charset="-128"/>
                <a:ea typeface="游ゴシック" panose="020B0400000000000000" pitchFamily="50" charset="-128"/>
              </a:rPr>
              <a:t>RC</a:t>
            </a:r>
            <a:r>
              <a:rPr lang="ja-JP" altLang="en-US" sz="4000" b="1" dirty="0">
                <a:latin typeface="游ゴシック" panose="020B0400000000000000" pitchFamily="50" charset="-128"/>
                <a:ea typeface="游ゴシック" panose="020B0400000000000000" pitchFamily="50" charset="-128"/>
              </a:rPr>
              <a:t>を創立</a:t>
            </a:r>
            <a:endParaRPr lang="en-US" altLang="ja-JP" sz="4000" b="1" dirty="0">
              <a:latin typeface="游ゴシック" panose="020B0400000000000000" pitchFamily="50" charset="-128"/>
              <a:ea typeface="游ゴシック" panose="020B0400000000000000" pitchFamily="50" charset="-128"/>
            </a:endParaRPr>
          </a:p>
          <a:p>
            <a:pPr>
              <a:lnSpc>
                <a:spcPct val="90000"/>
              </a:lnSpc>
            </a:pPr>
            <a:r>
              <a:rPr lang="ja-JP" altLang="en-US" sz="4000" b="1" dirty="0">
                <a:latin typeface="游ゴシック" panose="020B0400000000000000" pitchFamily="50" charset="-128"/>
                <a:ea typeface="游ゴシック" panose="020B0400000000000000" pitchFamily="50" charset="-128"/>
              </a:rPr>
              <a:t>日本初の信託会社、三井信託株式会社を設立</a:t>
            </a:r>
            <a:endParaRPr lang="en-US" altLang="ja-JP" sz="4000" b="1" dirty="0">
              <a:latin typeface="游ゴシック" panose="020B0400000000000000" pitchFamily="50" charset="-128"/>
              <a:ea typeface="游ゴシック" panose="020B0400000000000000" pitchFamily="50" charset="-128"/>
            </a:endParaRPr>
          </a:p>
          <a:p>
            <a:pPr>
              <a:lnSpc>
                <a:spcPct val="90000"/>
              </a:lnSpc>
            </a:pP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2303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descr="N:\03 広報委員会\images\梅吉・歴史\Mr.Yoneyama Umekichi_portrait.jpg">
            <a:extLst>
              <a:ext uri="{FF2B5EF4-FFF2-40B4-BE49-F238E27FC236}">
                <a16:creationId xmlns:a16="http://schemas.microsoft.com/office/drawing/2014/main" id="{D7BF95E8-CC9D-9647-F1F0-BCF606E4E0AC}"/>
              </a:ext>
            </a:extLst>
          </p:cNvPr>
          <p:cNvPicPr>
            <a:picLocks noChangeAspect="1" noChangeArrowheads="1"/>
          </p:cNvPicPr>
          <p:nvPr/>
        </p:nvPicPr>
        <p:blipFill rotWithShape="1">
          <a:blip r:embed="rId3" cstate="screen">
            <a:grayscl/>
            <a:extLst>
              <a:ext uri="{28A0092B-C50C-407E-A947-70E740481C1C}">
                <a14:useLocalDpi xmlns:a14="http://schemas.microsoft.com/office/drawing/2010/main"/>
              </a:ext>
            </a:extLst>
          </a:blip>
          <a:srcRect/>
          <a:stretch/>
        </p:blipFill>
        <p:spPr bwMode="auto">
          <a:xfrm>
            <a:off x="10859830" y="827667"/>
            <a:ext cx="870464" cy="1123437"/>
          </a:xfrm>
          <a:prstGeom prst="rect">
            <a:avLst/>
          </a:prstGeom>
          <a:noFill/>
          <a:effectLst>
            <a:softEdge rad="63500"/>
          </a:effectLst>
        </p:spPr>
      </p:pic>
      <p:sp>
        <p:nvSpPr>
          <p:cNvPr id="3" name="タイトル 2">
            <a:extLst>
              <a:ext uri="{FF2B5EF4-FFF2-40B4-BE49-F238E27FC236}">
                <a16:creationId xmlns:a16="http://schemas.microsoft.com/office/drawing/2014/main" id="{50EAF322-6404-F086-3E4D-218F7E89F185}"/>
              </a:ext>
            </a:extLst>
          </p:cNvPr>
          <p:cNvSpPr>
            <a:spLocks noGrp="1"/>
          </p:cNvSpPr>
          <p:nvPr>
            <p:ph type="title" idx="4294967295"/>
          </p:nvPr>
        </p:nvSpPr>
        <p:spPr>
          <a:xfrm>
            <a:off x="782322" y="401004"/>
            <a:ext cx="4968548" cy="2132826"/>
          </a:xfrm>
        </p:spPr>
        <p:txBody>
          <a:bodyPr>
            <a:normAutofit fontScale="90000"/>
          </a:bodyPr>
          <a:lstStyle/>
          <a:p>
            <a:pPr algn="l">
              <a:lnSpc>
                <a:spcPct val="80000"/>
              </a:lnSpc>
            </a:pPr>
            <a:r>
              <a:rPr lang="ja-JP" altLang="en-US" sz="7200" b="1" dirty="0">
                <a:solidFill>
                  <a:sysClr val="windowText" lastClr="000000"/>
                </a:solidFill>
                <a:latin typeface="Yu Gothic UI" panose="020B0500000000000000" pitchFamily="50" charset="-128"/>
                <a:ea typeface="Yu Gothic UI" panose="020B0500000000000000" pitchFamily="50" charset="-128"/>
              </a:rPr>
              <a:t>「米山基金</a:t>
            </a:r>
            <a:r>
              <a:rPr lang="ja-JP" altLang="en-US" sz="7300" b="1" dirty="0">
                <a:solidFill>
                  <a:sysClr val="windowText" lastClr="000000"/>
                </a:solidFill>
                <a:latin typeface="Yu Gothic UI" panose="020B0500000000000000" pitchFamily="50" charset="-128"/>
                <a:ea typeface="Yu Gothic UI" panose="020B0500000000000000" pitchFamily="50" charset="-128"/>
              </a:rPr>
              <a:t>」</a:t>
            </a:r>
            <a:r>
              <a:rPr lang="ja-JP" altLang="en-US" sz="7200" b="1" dirty="0">
                <a:solidFill>
                  <a:sysClr val="windowText" lastClr="000000"/>
                </a:solidFill>
                <a:latin typeface="Yu Gothic UI" panose="020B0500000000000000" pitchFamily="50" charset="-128"/>
                <a:ea typeface="Yu Gothic UI" panose="020B0500000000000000" pitchFamily="50" charset="-128"/>
              </a:rPr>
              <a:t>から</a:t>
            </a:r>
            <a:r>
              <a:rPr lang="en-US" altLang="ja-JP" sz="12800" b="1" dirty="0">
                <a:solidFill>
                  <a:sysClr val="windowText" lastClr="000000"/>
                </a:solidFill>
                <a:effectLst>
                  <a:glow rad="101600">
                    <a:schemeClr val="accent3">
                      <a:satMod val="175000"/>
                      <a:alpha val="40000"/>
                    </a:schemeClr>
                  </a:glow>
                </a:effectLst>
                <a:latin typeface="Bahnschrift SemiBold SemiConden" panose="020B0502040204020203" pitchFamily="34" charset="0"/>
                <a:ea typeface="Yu Gothic UI" panose="020B0500000000000000" pitchFamily="50" charset="-128"/>
              </a:rPr>
              <a:t>70</a:t>
            </a:r>
            <a:r>
              <a:rPr lang="ja-JP" altLang="en-US" sz="7200" b="1" dirty="0">
                <a:solidFill>
                  <a:sysClr val="windowText" lastClr="000000"/>
                </a:solidFill>
                <a:latin typeface="Yu Gothic UI" panose="020B0500000000000000" pitchFamily="50" charset="-128"/>
                <a:ea typeface="Yu Gothic UI" panose="020B0500000000000000" pitchFamily="50" charset="-128"/>
              </a:rPr>
              <a:t>年</a:t>
            </a:r>
          </a:p>
        </p:txBody>
      </p:sp>
      <p:sp>
        <p:nvSpPr>
          <p:cNvPr id="4" name="Freeform 6">
            <a:extLst>
              <a:ext uri="{FF2B5EF4-FFF2-40B4-BE49-F238E27FC236}">
                <a16:creationId xmlns:a16="http://schemas.microsoft.com/office/drawing/2014/main" id="{3A1BA88F-B363-F735-AAAF-A9CCD3489051}"/>
              </a:ext>
            </a:extLst>
          </p:cNvPr>
          <p:cNvSpPr>
            <a:spLocks noEditPoints="1"/>
          </p:cNvSpPr>
          <p:nvPr/>
        </p:nvSpPr>
        <p:spPr bwMode="auto">
          <a:xfrm>
            <a:off x="983435" y="1916832"/>
            <a:ext cx="11208564" cy="4941168"/>
          </a:xfrm>
          <a:custGeom>
            <a:avLst/>
            <a:gdLst>
              <a:gd name="T0" fmla="*/ 2665 w 3152"/>
              <a:gd name="T1" fmla="*/ 9 h 1369"/>
              <a:gd name="T2" fmla="*/ 2539 w 3152"/>
              <a:gd name="T3" fmla="*/ 95 h 1369"/>
              <a:gd name="T4" fmla="*/ 2838 w 3152"/>
              <a:gd name="T5" fmla="*/ 188 h 1369"/>
              <a:gd name="T6" fmla="*/ 2838 w 3152"/>
              <a:gd name="T7" fmla="*/ 190 h 1369"/>
              <a:gd name="T8" fmla="*/ 2660 w 3152"/>
              <a:gd name="T9" fmla="*/ 227 h 1369"/>
              <a:gd name="T10" fmla="*/ 2200 w 3152"/>
              <a:gd name="T11" fmla="*/ 243 h 1369"/>
              <a:gd name="T12" fmla="*/ 2041 w 3152"/>
              <a:gd name="T13" fmla="*/ 316 h 1369"/>
              <a:gd name="T14" fmla="*/ 2334 w 3152"/>
              <a:gd name="T15" fmla="*/ 419 h 1369"/>
              <a:gd name="T16" fmla="*/ 2655 w 3152"/>
              <a:gd name="T17" fmla="*/ 491 h 1369"/>
              <a:gd name="T18" fmla="*/ 2655 w 3152"/>
              <a:gd name="T19" fmla="*/ 494 h 1369"/>
              <a:gd name="T20" fmla="*/ 2314 w 3152"/>
              <a:gd name="T21" fmla="*/ 565 h 1369"/>
              <a:gd name="T22" fmla="*/ 1561 w 3152"/>
              <a:gd name="T23" fmla="*/ 585 h 1369"/>
              <a:gd name="T24" fmla="*/ 1274 w 3152"/>
              <a:gd name="T25" fmla="*/ 686 h 1369"/>
              <a:gd name="T26" fmla="*/ 1801 w 3152"/>
              <a:gd name="T27" fmla="*/ 855 h 1369"/>
              <a:gd name="T28" fmla="*/ 2271 w 3152"/>
              <a:gd name="T29" fmla="*/ 916 h 1369"/>
              <a:gd name="T30" fmla="*/ 2397 w 3152"/>
              <a:gd name="T31" fmla="*/ 974 h 1369"/>
              <a:gd name="T32" fmla="*/ 2397 w 3152"/>
              <a:gd name="T33" fmla="*/ 977 h 1369"/>
              <a:gd name="T34" fmla="*/ 2353 w 3152"/>
              <a:gd name="T35" fmla="*/ 1014 h 1369"/>
              <a:gd name="T36" fmla="*/ 2104 w 3152"/>
              <a:gd name="T37" fmla="*/ 1096 h 1369"/>
              <a:gd name="T38" fmla="*/ 1031 w 3152"/>
              <a:gd name="T39" fmla="*/ 1253 h 1369"/>
              <a:gd name="T40" fmla="*/ 0 w 3152"/>
              <a:gd name="T41" fmla="*/ 1369 h 1369"/>
              <a:gd name="T42" fmla="*/ 1041 w 3152"/>
              <a:gd name="T43" fmla="*/ 1341 h 1369"/>
              <a:gd name="T44" fmla="*/ 2179 w 3152"/>
              <a:gd name="T45" fmla="*/ 1155 h 1369"/>
              <a:gd name="T46" fmla="*/ 2469 w 3152"/>
              <a:gd name="T47" fmla="*/ 975 h 1369"/>
              <a:gd name="T48" fmla="*/ 2465 w 3152"/>
              <a:gd name="T49" fmla="*/ 952 h 1369"/>
              <a:gd name="T50" fmla="*/ 1906 w 3152"/>
              <a:gd name="T51" fmla="*/ 800 h 1369"/>
              <a:gd name="T52" fmla="*/ 1439 w 3152"/>
              <a:gd name="T53" fmla="*/ 744 h 1369"/>
              <a:gd name="T54" fmla="*/ 1471 w 3152"/>
              <a:gd name="T55" fmla="*/ 649 h 1369"/>
              <a:gd name="T56" fmla="*/ 2033 w 3152"/>
              <a:gd name="T57" fmla="*/ 620 h 1369"/>
              <a:gd name="T58" fmla="*/ 2584 w 3152"/>
              <a:gd name="T59" fmla="*/ 575 h 1369"/>
              <a:gd name="T60" fmla="*/ 2692 w 3152"/>
              <a:gd name="T61" fmla="*/ 482 h 1369"/>
              <a:gd name="T62" fmla="*/ 2381 w 3152"/>
              <a:gd name="T63" fmla="*/ 390 h 1369"/>
              <a:gd name="T64" fmla="*/ 2146 w 3152"/>
              <a:gd name="T65" fmla="*/ 278 h 1369"/>
              <a:gd name="T66" fmla="*/ 2485 w 3152"/>
              <a:gd name="T67" fmla="*/ 255 h 1369"/>
              <a:gd name="T68" fmla="*/ 2858 w 3152"/>
              <a:gd name="T69" fmla="*/ 191 h 1369"/>
              <a:gd name="T70" fmla="*/ 2505 w 3152"/>
              <a:gd name="T71" fmla="*/ 54 h 1369"/>
              <a:gd name="T72" fmla="*/ 2795 w 3152"/>
              <a:gd name="T73" fmla="*/ 14 h 1369"/>
              <a:gd name="T74" fmla="*/ 3152 w 3152"/>
              <a:gd name="T75" fmla="*/ 7 h 1369"/>
              <a:gd name="T76" fmla="*/ 2981 w 3152"/>
              <a:gd name="T77" fmla="*/ 0 h 1369"/>
              <a:gd name="T78" fmla="*/ 1331 w 3152"/>
              <a:gd name="T79" fmla="*/ 689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52" h="1369">
                <a:moveTo>
                  <a:pt x="2981" y="0"/>
                </a:moveTo>
                <a:cubicBezTo>
                  <a:pt x="2876" y="0"/>
                  <a:pt x="2770" y="2"/>
                  <a:pt x="2665" y="9"/>
                </a:cubicBezTo>
                <a:cubicBezTo>
                  <a:pt x="2617" y="12"/>
                  <a:pt x="2561" y="12"/>
                  <a:pt x="2516" y="31"/>
                </a:cubicBezTo>
                <a:cubicBezTo>
                  <a:pt x="2465" y="52"/>
                  <a:pt x="2507" y="84"/>
                  <a:pt x="2539" y="95"/>
                </a:cubicBezTo>
                <a:cubicBezTo>
                  <a:pt x="2592" y="115"/>
                  <a:pt x="2650" y="122"/>
                  <a:pt x="2705" y="134"/>
                </a:cubicBezTo>
                <a:cubicBezTo>
                  <a:pt x="2731" y="139"/>
                  <a:pt x="2833" y="151"/>
                  <a:pt x="2838" y="188"/>
                </a:cubicBezTo>
                <a:cubicBezTo>
                  <a:pt x="2838" y="189"/>
                  <a:pt x="2838" y="189"/>
                  <a:pt x="2838" y="189"/>
                </a:cubicBezTo>
                <a:cubicBezTo>
                  <a:pt x="2838" y="190"/>
                  <a:pt x="2838" y="190"/>
                  <a:pt x="2838" y="190"/>
                </a:cubicBezTo>
                <a:cubicBezTo>
                  <a:pt x="2833" y="211"/>
                  <a:pt x="2779" y="215"/>
                  <a:pt x="2763" y="218"/>
                </a:cubicBezTo>
                <a:cubicBezTo>
                  <a:pt x="2729" y="223"/>
                  <a:pt x="2694" y="225"/>
                  <a:pt x="2660" y="227"/>
                </a:cubicBezTo>
                <a:cubicBezTo>
                  <a:pt x="2582" y="230"/>
                  <a:pt x="2504" y="231"/>
                  <a:pt x="2427" y="232"/>
                </a:cubicBezTo>
                <a:cubicBezTo>
                  <a:pt x="2351" y="234"/>
                  <a:pt x="2275" y="235"/>
                  <a:pt x="2200" y="243"/>
                </a:cubicBezTo>
                <a:cubicBezTo>
                  <a:pt x="2159" y="247"/>
                  <a:pt x="2043" y="251"/>
                  <a:pt x="2041" y="312"/>
                </a:cubicBezTo>
                <a:cubicBezTo>
                  <a:pt x="2041" y="312"/>
                  <a:pt x="2041" y="316"/>
                  <a:pt x="2041" y="316"/>
                </a:cubicBezTo>
                <a:cubicBezTo>
                  <a:pt x="2042" y="369"/>
                  <a:pt x="2124" y="386"/>
                  <a:pt x="2163" y="394"/>
                </a:cubicBezTo>
                <a:cubicBezTo>
                  <a:pt x="2219" y="406"/>
                  <a:pt x="2277" y="412"/>
                  <a:pt x="2334" y="419"/>
                </a:cubicBezTo>
                <a:cubicBezTo>
                  <a:pt x="2392" y="425"/>
                  <a:pt x="2449" y="430"/>
                  <a:pt x="2507" y="439"/>
                </a:cubicBezTo>
                <a:cubicBezTo>
                  <a:pt x="2537" y="444"/>
                  <a:pt x="2646" y="452"/>
                  <a:pt x="2655" y="491"/>
                </a:cubicBezTo>
                <a:cubicBezTo>
                  <a:pt x="2655" y="492"/>
                  <a:pt x="2655" y="492"/>
                  <a:pt x="2655" y="492"/>
                </a:cubicBezTo>
                <a:cubicBezTo>
                  <a:pt x="2655" y="492"/>
                  <a:pt x="2655" y="492"/>
                  <a:pt x="2655" y="494"/>
                </a:cubicBezTo>
                <a:cubicBezTo>
                  <a:pt x="2656" y="533"/>
                  <a:pt x="2533" y="545"/>
                  <a:pt x="2506" y="549"/>
                </a:cubicBezTo>
                <a:cubicBezTo>
                  <a:pt x="2443" y="558"/>
                  <a:pt x="2378" y="562"/>
                  <a:pt x="2314" y="565"/>
                </a:cubicBezTo>
                <a:cubicBezTo>
                  <a:pt x="2187" y="571"/>
                  <a:pt x="2060" y="572"/>
                  <a:pt x="1933" y="574"/>
                </a:cubicBezTo>
                <a:cubicBezTo>
                  <a:pt x="1809" y="576"/>
                  <a:pt x="1684" y="577"/>
                  <a:pt x="1561" y="585"/>
                </a:cubicBezTo>
                <a:cubicBezTo>
                  <a:pt x="1500" y="590"/>
                  <a:pt x="1438" y="594"/>
                  <a:pt x="1379" y="608"/>
                </a:cubicBezTo>
                <a:cubicBezTo>
                  <a:pt x="1338" y="618"/>
                  <a:pt x="1277" y="635"/>
                  <a:pt x="1274" y="686"/>
                </a:cubicBezTo>
                <a:cubicBezTo>
                  <a:pt x="1264" y="781"/>
                  <a:pt x="1433" y="806"/>
                  <a:pt x="1497" y="817"/>
                </a:cubicBezTo>
                <a:cubicBezTo>
                  <a:pt x="1598" y="835"/>
                  <a:pt x="1700" y="845"/>
                  <a:pt x="1801" y="855"/>
                </a:cubicBezTo>
                <a:cubicBezTo>
                  <a:pt x="1907" y="866"/>
                  <a:pt x="2013" y="875"/>
                  <a:pt x="2118" y="889"/>
                </a:cubicBezTo>
                <a:cubicBezTo>
                  <a:pt x="2169" y="896"/>
                  <a:pt x="2221" y="904"/>
                  <a:pt x="2271" y="916"/>
                </a:cubicBezTo>
                <a:cubicBezTo>
                  <a:pt x="2302" y="923"/>
                  <a:pt x="2382" y="936"/>
                  <a:pt x="2396" y="972"/>
                </a:cubicBezTo>
                <a:cubicBezTo>
                  <a:pt x="2396" y="973"/>
                  <a:pt x="2396" y="973"/>
                  <a:pt x="2397" y="974"/>
                </a:cubicBezTo>
                <a:cubicBezTo>
                  <a:pt x="2397" y="976"/>
                  <a:pt x="2397" y="972"/>
                  <a:pt x="2397" y="975"/>
                </a:cubicBezTo>
                <a:cubicBezTo>
                  <a:pt x="2397" y="975"/>
                  <a:pt x="2397" y="976"/>
                  <a:pt x="2397" y="977"/>
                </a:cubicBezTo>
                <a:cubicBezTo>
                  <a:pt x="2397" y="977"/>
                  <a:pt x="2397" y="977"/>
                  <a:pt x="2397" y="977"/>
                </a:cubicBezTo>
                <a:cubicBezTo>
                  <a:pt x="2395" y="993"/>
                  <a:pt x="2364" y="1007"/>
                  <a:pt x="2353" y="1014"/>
                </a:cubicBezTo>
                <a:cubicBezTo>
                  <a:pt x="2328" y="1027"/>
                  <a:pt x="2301" y="1038"/>
                  <a:pt x="2274" y="1047"/>
                </a:cubicBezTo>
                <a:cubicBezTo>
                  <a:pt x="2219" y="1067"/>
                  <a:pt x="2162" y="1082"/>
                  <a:pt x="2104" y="1096"/>
                </a:cubicBezTo>
                <a:cubicBezTo>
                  <a:pt x="1988" y="1123"/>
                  <a:pt x="1869" y="1144"/>
                  <a:pt x="1751" y="1163"/>
                </a:cubicBezTo>
                <a:cubicBezTo>
                  <a:pt x="1512" y="1201"/>
                  <a:pt x="1272" y="1229"/>
                  <a:pt x="1031" y="1253"/>
                </a:cubicBezTo>
                <a:cubicBezTo>
                  <a:pt x="792" y="1277"/>
                  <a:pt x="552" y="1291"/>
                  <a:pt x="313" y="1321"/>
                </a:cubicBezTo>
                <a:cubicBezTo>
                  <a:pt x="208" y="1334"/>
                  <a:pt x="104" y="1350"/>
                  <a:pt x="0" y="1369"/>
                </a:cubicBezTo>
                <a:cubicBezTo>
                  <a:pt x="762" y="1369"/>
                  <a:pt x="762" y="1369"/>
                  <a:pt x="762" y="1369"/>
                </a:cubicBezTo>
                <a:cubicBezTo>
                  <a:pt x="855" y="1360"/>
                  <a:pt x="948" y="1351"/>
                  <a:pt x="1041" y="1341"/>
                </a:cubicBezTo>
                <a:cubicBezTo>
                  <a:pt x="1284" y="1314"/>
                  <a:pt x="1527" y="1283"/>
                  <a:pt x="1768" y="1241"/>
                </a:cubicBezTo>
                <a:cubicBezTo>
                  <a:pt x="1906" y="1218"/>
                  <a:pt x="2044" y="1192"/>
                  <a:pt x="2179" y="1155"/>
                </a:cubicBezTo>
                <a:cubicBezTo>
                  <a:pt x="2239" y="1138"/>
                  <a:pt x="2299" y="1120"/>
                  <a:pt x="2355" y="1094"/>
                </a:cubicBezTo>
                <a:cubicBezTo>
                  <a:pt x="2403" y="1072"/>
                  <a:pt x="2468" y="1036"/>
                  <a:pt x="2469" y="975"/>
                </a:cubicBezTo>
                <a:cubicBezTo>
                  <a:pt x="2468" y="970"/>
                  <a:pt x="2468" y="972"/>
                  <a:pt x="2468" y="970"/>
                </a:cubicBezTo>
                <a:cubicBezTo>
                  <a:pt x="2468" y="964"/>
                  <a:pt x="2466" y="958"/>
                  <a:pt x="2465" y="952"/>
                </a:cubicBezTo>
                <a:cubicBezTo>
                  <a:pt x="2434" y="865"/>
                  <a:pt x="2299" y="849"/>
                  <a:pt x="2222" y="836"/>
                </a:cubicBezTo>
                <a:cubicBezTo>
                  <a:pt x="2117" y="818"/>
                  <a:pt x="2012" y="809"/>
                  <a:pt x="1906" y="800"/>
                </a:cubicBezTo>
                <a:cubicBezTo>
                  <a:pt x="1800" y="791"/>
                  <a:pt x="1693" y="783"/>
                  <a:pt x="1587" y="769"/>
                </a:cubicBezTo>
                <a:cubicBezTo>
                  <a:pt x="1538" y="763"/>
                  <a:pt x="1488" y="756"/>
                  <a:pt x="1439" y="744"/>
                </a:cubicBezTo>
                <a:cubicBezTo>
                  <a:pt x="1416" y="738"/>
                  <a:pt x="1332" y="722"/>
                  <a:pt x="1331" y="689"/>
                </a:cubicBezTo>
                <a:cubicBezTo>
                  <a:pt x="1353" y="657"/>
                  <a:pt x="1437" y="653"/>
                  <a:pt x="1471" y="649"/>
                </a:cubicBezTo>
                <a:cubicBezTo>
                  <a:pt x="1532" y="641"/>
                  <a:pt x="1593" y="636"/>
                  <a:pt x="1655" y="633"/>
                </a:cubicBezTo>
                <a:cubicBezTo>
                  <a:pt x="1781" y="626"/>
                  <a:pt x="1907" y="623"/>
                  <a:pt x="2033" y="620"/>
                </a:cubicBezTo>
                <a:cubicBezTo>
                  <a:pt x="2156" y="616"/>
                  <a:pt x="2279" y="612"/>
                  <a:pt x="2401" y="602"/>
                </a:cubicBezTo>
                <a:cubicBezTo>
                  <a:pt x="2462" y="596"/>
                  <a:pt x="2524" y="590"/>
                  <a:pt x="2584" y="575"/>
                </a:cubicBezTo>
                <a:cubicBezTo>
                  <a:pt x="2623" y="565"/>
                  <a:pt x="2696" y="546"/>
                  <a:pt x="2693" y="492"/>
                </a:cubicBezTo>
                <a:cubicBezTo>
                  <a:pt x="2693" y="489"/>
                  <a:pt x="2692" y="486"/>
                  <a:pt x="2692" y="482"/>
                </a:cubicBezTo>
                <a:cubicBezTo>
                  <a:pt x="2679" y="432"/>
                  <a:pt x="2604" y="420"/>
                  <a:pt x="2562" y="412"/>
                </a:cubicBezTo>
                <a:cubicBezTo>
                  <a:pt x="2502" y="401"/>
                  <a:pt x="2441" y="396"/>
                  <a:pt x="2381" y="390"/>
                </a:cubicBezTo>
                <a:cubicBezTo>
                  <a:pt x="2345" y="387"/>
                  <a:pt x="2052" y="371"/>
                  <a:pt x="2070" y="311"/>
                </a:cubicBezTo>
                <a:cubicBezTo>
                  <a:pt x="2075" y="288"/>
                  <a:pt x="2128" y="281"/>
                  <a:pt x="2146" y="278"/>
                </a:cubicBezTo>
                <a:cubicBezTo>
                  <a:pt x="2183" y="271"/>
                  <a:pt x="2220" y="267"/>
                  <a:pt x="2258" y="264"/>
                </a:cubicBezTo>
                <a:cubicBezTo>
                  <a:pt x="2333" y="259"/>
                  <a:pt x="2409" y="257"/>
                  <a:pt x="2485" y="255"/>
                </a:cubicBezTo>
                <a:cubicBezTo>
                  <a:pt x="2556" y="253"/>
                  <a:pt x="2627" y="252"/>
                  <a:pt x="2698" y="246"/>
                </a:cubicBezTo>
                <a:cubicBezTo>
                  <a:pt x="2733" y="243"/>
                  <a:pt x="2855" y="243"/>
                  <a:pt x="2858" y="191"/>
                </a:cubicBezTo>
                <a:cubicBezTo>
                  <a:pt x="2864" y="133"/>
                  <a:pt x="2731" y="120"/>
                  <a:pt x="2695" y="113"/>
                </a:cubicBezTo>
                <a:cubicBezTo>
                  <a:pt x="2669" y="108"/>
                  <a:pt x="2502" y="91"/>
                  <a:pt x="2505" y="54"/>
                </a:cubicBezTo>
                <a:cubicBezTo>
                  <a:pt x="2510" y="29"/>
                  <a:pt x="2616" y="26"/>
                  <a:pt x="2637" y="24"/>
                </a:cubicBezTo>
                <a:cubicBezTo>
                  <a:pt x="2689" y="19"/>
                  <a:pt x="2742" y="16"/>
                  <a:pt x="2795" y="14"/>
                </a:cubicBezTo>
                <a:cubicBezTo>
                  <a:pt x="2908" y="9"/>
                  <a:pt x="3022" y="8"/>
                  <a:pt x="3136" y="7"/>
                </a:cubicBezTo>
                <a:cubicBezTo>
                  <a:pt x="3141" y="7"/>
                  <a:pt x="3147" y="7"/>
                  <a:pt x="3152" y="7"/>
                </a:cubicBezTo>
                <a:cubicBezTo>
                  <a:pt x="3152" y="1"/>
                  <a:pt x="3152" y="1"/>
                  <a:pt x="3152" y="1"/>
                </a:cubicBezTo>
                <a:cubicBezTo>
                  <a:pt x="3095" y="0"/>
                  <a:pt x="3038" y="0"/>
                  <a:pt x="2981" y="0"/>
                </a:cubicBezTo>
                <a:close/>
                <a:moveTo>
                  <a:pt x="1331" y="690"/>
                </a:moveTo>
                <a:cubicBezTo>
                  <a:pt x="1331" y="690"/>
                  <a:pt x="1331" y="690"/>
                  <a:pt x="1331" y="689"/>
                </a:cubicBezTo>
                <a:cubicBezTo>
                  <a:pt x="1331" y="690"/>
                  <a:pt x="1331" y="690"/>
                  <a:pt x="1331" y="690"/>
                </a:cubicBezTo>
                <a:close/>
              </a:path>
            </a:pathLst>
          </a:custGeom>
          <a:solidFill>
            <a:schemeClr val="bg2">
              <a:lumMod val="85000"/>
            </a:schemeClr>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10" name="グループ化 9">
            <a:extLst>
              <a:ext uri="{FF2B5EF4-FFF2-40B4-BE49-F238E27FC236}">
                <a16:creationId xmlns:a16="http://schemas.microsoft.com/office/drawing/2014/main" id="{8B49779C-6157-F1A7-E899-A96F2FE8823B}"/>
              </a:ext>
            </a:extLst>
          </p:cNvPr>
          <p:cNvGrpSpPr/>
          <p:nvPr/>
        </p:nvGrpSpPr>
        <p:grpSpPr>
          <a:xfrm>
            <a:off x="10583091" y="1242643"/>
            <a:ext cx="478432" cy="682658"/>
            <a:chOff x="8126016" y="1483378"/>
            <a:chExt cx="656055" cy="936104"/>
          </a:xfrm>
          <a:solidFill>
            <a:srgbClr val="7030A0"/>
          </a:solidFill>
        </p:grpSpPr>
        <p:cxnSp>
          <p:nvCxnSpPr>
            <p:cNvPr id="6" name="直線コネクタ 5">
              <a:extLst>
                <a:ext uri="{FF2B5EF4-FFF2-40B4-BE49-F238E27FC236}">
                  <a16:creationId xmlns:a16="http://schemas.microsoft.com/office/drawing/2014/main" id="{CA6A6B60-3548-3AE4-C699-E40A15D2F97A}"/>
                </a:ext>
              </a:extLst>
            </p:cNvPr>
            <p:cNvCxnSpPr>
              <a:cxnSpLocks/>
            </p:cNvCxnSpPr>
            <p:nvPr/>
          </p:nvCxnSpPr>
          <p:spPr>
            <a:xfrm>
              <a:off x="8126016" y="1483378"/>
              <a:ext cx="0" cy="936104"/>
            </a:xfrm>
            <a:prstGeom prst="line">
              <a:avLst/>
            </a:prstGeom>
            <a:grpFill/>
            <a:ln w="28575">
              <a:solidFill>
                <a:srgbClr val="7030A0"/>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8" name="小波 7">
              <a:extLst>
                <a:ext uri="{FF2B5EF4-FFF2-40B4-BE49-F238E27FC236}">
                  <a16:creationId xmlns:a16="http://schemas.microsoft.com/office/drawing/2014/main" id="{73BD7388-C021-A243-1FAE-C64FEDD7061C}"/>
                </a:ext>
              </a:extLst>
            </p:cNvPr>
            <p:cNvSpPr/>
            <p:nvPr/>
          </p:nvSpPr>
          <p:spPr>
            <a:xfrm>
              <a:off x="8133999" y="1509089"/>
              <a:ext cx="648072" cy="418356"/>
            </a:xfrm>
            <a:prstGeom prst="doubleWave">
              <a:avLst>
                <a:gd name="adj1" fmla="val 3973"/>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400" b="1" dirty="0"/>
                <a:t>1946</a:t>
              </a:r>
              <a:endParaRPr lang="ja-JP" altLang="en-US" sz="1400" b="1" dirty="0"/>
            </a:p>
          </p:txBody>
        </p:sp>
      </p:grpSp>
      <p:grpSp>
        <p:nvGrpSpPr>
          <p:cNvPr id="12" name="グループ化 11">
            <a:extLst>
              <a:ext uri="{FF2B5EF4-FFF2-40B4-BE49-F238E27FC236}">
                <a16:creationId xmlns:a16="http://schemas.microsoft.com/office/drawing/2014/main" id="{48E1CE08-CEA8-69DB-4869-D56F58689D57}"/>
              </a:ext>
            </a:extLst>
          </p:cNvPr>
          <p:cNvGrpSpPr/>
          <p:nvPr/>
        </p:nvGrpSpPr>
        <p:grpSpPr>
          <a:xfrm>
            <a:off x="9301777" y="1912109"/>
            <a:ext cx="576064" cy="821966"/>
            <a:chOff x="8126016" y="1483378"/>
            <a:chExt cx="656055" cy="936104"/>
          </a:xfrm>
        </p:grpSpPr>
        <p:cxnSp>
          <p:nvCxnSpPr>
            <p:cNvPr id="13" name="直線コネクタ 12">
              <a:extLst>
                <a:ext uri="{FF2B5EF4-FFF2-40B4-BE49-F238E27FC236}">
                  <a16:creationId xmlns:a16="http://schemas.microsoft.com/office/drawing/2014/main" id="{577198F8-9220-0CC8-60CE-37A7758C5AE2}"/>
                </a:ext>
              </a:extLst>
            </p:cNvPr>
            <p:cNvCxnSpPr>
              <a:cxnSpLocks/>
            </p:cNvCxnSpPr>
            <p:nvPr/>
          </p:nvCxnSpPr>
          <p:spPr>
            <a:xfrm>
              <a:off x="8126016" y="1483378"/>
              <a:ext cx="0" cy="936104"/>
            </a:xfrm>
            <a:prstGeom prst="line">
              <a:avLst/>
            </a:prstGeom>
            <a:ln w="28575">
              <a:solidFill>
                <a:srgbClr val="3399FF"/>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4" name="小波 13">
              <a:extLst>
                <a:ext uri="{FF2B5EF4-FFF2-40B4-BE49-F238E27FC236}">
                  <a16:creationId xmlns:a16="http://schemas.microsoft.com/office/drawing/2014/main" id="{DF22A9FC-603E-0B20-2102-9A60756A30F6}"/>
                </a:ext>
              </a:extLst>
            </p:cNvPr>
            <p:cNvSpPr/>
            <p:nvPr/>
          </p:nvSpPr>
          <p:spPr>
            <a:xfrm>
              <a:off x="8133999" y="1509089"/>
              <a:ext cx="648072" cy="418356"/>
            </a:xfrm>
            <a:prstGeom prst="doubleWave">
              <a:avLst>
                <a:gd name="adj1" fmla="val 3973"/>
                <a:gd name="adj2" fmla="val 0"/>
              </a:avLst>
            </a:prstGeom>
            <a:gradFill flip="none" rotWithShape="1">
              <a:gsLst>
                <a:gs pos="0">
                  <a:srgbClr val="0087FF">
                    <a:shade val="30000"/>
                    <a:satMod val="115000"/>
                  </a:srgbClr>
                </a:gs>
                <a:gs pos="50000">
                  <a:srgbClr val="0087FF">
                    <a:shade val="67500"/>
                    <a:satMod val="115000"/>
                  </a:srgbClr>
                </a:gs>
                <a:gs pos="100000">
                  <a:srgbClr val="0087FF">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600" b="1" dirty="0"/>
                <a:t>1949</a:t>
              </a:r>
              <a:endParaRPr lang="ja-JP" altLang="en-US" sz="1600" b="1" dirty="0"/>
            </a:p>
          </p:txBody>
        </p:sp>
      </p:grpSp>
      <p:grpSp>
        <p:nvGrpSpPr>
          <p:cNvPr id="18" name="グループ化 17">
            <a:extLst>
              <a:ext uri="{FF2B5EF4-FFF2-40B4-BE49-F238E27FC236}">
                <a16:creationId xmlns:a16="http://schemas.microsoft.com/office/drawing/2014/main" id="{693E3C4D-0C72-91A9-48E6-C61017C9E23B}"/>
              </a:ext>
            </a:extLst>
          </p:cNvPr>
          <p:cNvGrpSpPr/>
          <p:nvPr/>
        </p:nvGrpSpPr>
        <p:grpSpPr>
          <a:xfrm>
            <a:off x="8985546" y="2958500"/>
            <a:ext cx="770861" cy="1099915"/>
            <a:chOff x="8126016" y="1483378"/>
            <a:chExt cx="656055" cy="936104"/>
          </a:xfrm>
        </p:grpSpPr>
        <p:cxnSp>
          <p:nvCxnSpPr>
            <p:cNvPr id="19" name="直線コネクタ 18">
              <a:extLst>
                <a:ext uri="{FF2B5EF4-FFF2-40B4-BE49-F238E27FC236}">
                  <a16:creationId xmlns:a16="http://schemas.microsoft.com/office/drawing/2014/main" id="{DCE4673E-F270-35D9-93FF-AF6E6E860870}"/>
                </a:ext>
              </a:extLst>
            </p:cNvPr>
            <p:cNvCxnSpPr>
              <a:cxnSpLocks/>
            </p:cNvCxnSpPr>
            <p:nvPr/>
          </p:nvCxnSpPr>
          <p:spPr>
            <a:xfrm>
              <a:off x="8126016" y="1483378"/>
              <a:ext cx="0" cy="936104"/>
            </a:xfrm>
            <a:prstGeom prst="line">
              <a:avLst/>
            </a:prstGeom>
            <a:ln w="38100">
              <a:solidFill>
                <a:schemeClr val="accent5">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20" name="小波 19">
              <a:extLst>
                <a:ext uri="{FF2B5EF4-FFF2-40B4-BE49-F238E27FC236}">
                  <a16:creationId xmlns:a16="http://schemas.microsoft.com/office/drawing/2014/main" id="{4E02D3FA-0F8B-FFBC-468D-B680F26F80BF}"/>
                </a:ext>
              </a:extLst>
            </p:cNvPr>
            <p:cNvSpPr/>
            <p:nvPr/>
          </p:nvSpPr>
          <p:spPr>
            <a:xfrm>
              <a:off x="8133999" y="1509089"/>
              <a:ext cx="648072" cy="418356"/>
            </a:xfrm>
            <a:prstGeom prst="doubleWave">
              <a:avLst>
                <a:gd name="adj1" fmla="val 3973"/>
                <a:gd name="adj2" fmla="val 0"/>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2400" b="1" dirty="0"/>
                <a:t>1957</a:t>
              </a:r>
              <a:endParaRPr lang="ja-JP" altLang="en-US" sz="2400" b="1" dirty="0"/>
            </a:p>
          </p:txBody>
        </p:sp>
      </p:grpSp>
      <p:grpSp>
        <p:nvGrpSpPr>
          <p:cNvPr id="21" name="グループ化 20">
            <a:extLst>
              <a:ext uri="{FF2B5EF4-FFF2-40B4-BE49-F238E27FC236}">
                <a16:creationId xmlns:a16="http://schemas.microsoft.com/office/drawing/2014/main" id="{D9B5AEF8-E2C3-60E9-B6A8-F07C2D92CA06}"/>
              </a:ext>
            </a:extLst>
          </p:cNvPr>
          <p:cNvGrpSpPr/>
          <p:nvPr/>
        </p:nvGrpSpPr>
        <p:grpSpPr>
          <a:xfrm>
            <a:off x="5620658" y="3056051"/>
            <a:ext cx="864096" cy="1232949"/>
            <a:chOff x="8126016" y="1483378"/>
            <a:chExt cx="656055" cy="936104"/>
          </a:xfrm>
        </p:grpSpPr>
        <p:cxnSp>
          <p:nvCxnSpPr>
            <p:cNvPr id="22" name="直線コネクタ 21">
              <a:extLst>
                <a:ext uri="{FF2B5EF4-FFF2-40B4-BE49-F238E27FC236}">
                  <a16:creationId xmlns:a16="http://schemas.microsoft.com/office/drawing/2014/main" id="{025DA576-B0D6-0C1A-2532-87E747F3D26C}"/>
                </a:ext>
              </a:extLst>
            </p:cNvPr>
            <p:cNvCxnSpPr>
              <a:cxnSpLocks/>
            </p:cNvCxnSpPr>
            <p:nvPr/>
          </p:nvCxnSpPr>
          <p:spPr>
            <a:xfrm>
              <a:off x="8126016" y="1483378"/>
              <a:ext cx="0" cy="936104"/>
            </a:xfrm>
            <a:prstGeom prst="line">
              <a:avLst/>
            </a:prstGeom>
            <a:ln w="38100">
              <a:solidFill>
                <a:srgbClr val="99CC00"/>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23" name="小波 22">
              <a:extLst>
                <a:ext uri="{FF2B5EF4-FFF2-40B4-BE49-F238E27FC236}">
                  <a16:creationId xmlns:a16="http://schemas.microsoft.com/office/drawing/2014/main" id="{EFA54B03-361E-4BBA-EE96-38794798AF81}"/>
                </a:ext>
              </a:extLst>
            </p:cNvPr>
            <p:cNvSpPr/>
            <p:nvPr/>
          </p:nvSpPr>
          <p:spPr>
            <a:xfrm>
              <a:off x="8133999" y="1516836"/>
              <a:ext cx="648072" cy="418356"/>
            </a:xfrm>
            <a:prstGeom prst="doubleWave">
              <a:avLst>
                <a:gd name="adj1" fmla="val 3973"/>
                <a:gd name="adj2" fmla="val 0"/>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2400" b="1" dirty="0"/>
                <a:t>1967</a:t>
              </a:r>
              <a:endParaRPr lang="ja-JP" altLang="en-US" sz="2400" b="1" dirty="0"/>
            </a:p>
          </p:txBody>
        </p:sp>
      </p:grpSp>
      <p:grpSp>
        <p:nvGrpSpPr>
          <p:cNvPr id="25" name="グループ化 24">
            <a:extLst>
              <a:ext uri="{FF2B5EF4-FFF2-40B4-BE49-F238E27FC236}">
                <a16:creationId xmlns:a16="http://schemas.microsoft.com/office/drawing/2014/main" id="{91E32036-9440-4D89-DD85-6455FE0A5E8D}"/>
              </a:ext>
            </a:extLst>
          </p:cNvPr>
          <p:cNvGrpSpPr/>
          <p:nvPr/>
        </p:nvGrpSpPr>
        <p:grpSpPr>
          <a:xfrm>
            <a:off x="5729254" y="4990479"/>
            <a:ext cx="982171" cy="1401426"/>
            <a:chOff x="8126016" y="1483378"/>
            <a:chExt cx="656055" cy="936104"/>
          </a:xfrm>
        </p:grpSpPr>
        <p:cxnSp>
          <p:nvCxnSpPr>
            <p:cNvPr id="26" name="直線コネクタ 25">
              <a:extLst>
                <a:ext uri="{FF2B5EF4-FFF2-40B4-BE49-F238E27FC236}">
                  <a16:creationId xmlns:a16="http://schemas.microsoft.com/office/drawing/2014/main" id="{F77E5910-B190-3C02-4B89-2E2A8730146F}"/>
                </a:ext>
              </a:extLst>
            </p:cNvPr>
            <p:cNvCxnSpPr>
              <a:cxnSpLocks/>
            </p:cNvCxnSpPr>
            <p:nvPr/>
          </p:nvCxnSpPr>
          <p:spPr>
            <a:xfrm>
              <a:off x="8126016" y="1483378"/>
              <a:ext cx="0" cy="936104"/>
            </a:xfrm>
            <a:prstGeom prst="line">
              <a:avLst/>
            </a:prstGeom>
            <a:ln w="57150">
              <a:solidFill>
                <a:srgbClr val="FFC000"/>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27" name="小波 26">
              <a:extLst>
                <a:ext uri="{FF2B5EF4-FFF2-40B4-BE49-F238E27FC236}">
                  <a16:creationId xmlns:a16="http://schemas.microsoft.com/office/drawing/2014/main" id="{0CC37569-1C52-B69A-8534-FDFD5790F4A4}"/>
                </a:ext>
              </a:extLst>
            </p:cNvPr>
            <p:cNvSpPr/>
            <p:nvPr/>
          </p:nvSpPr>
          <p:spPr>
            <a:xfrm>
              <a:off x="8133999" y="1536208"/>
              <a:ext cx="648072" cy="418356"/>
            </a:xfrm>
            <a:prstGeom prst="doubleWave">
              <a:avLst>
                <a:gd name="adj1" fmla="val 3973"/>
                <a:gd name="adj2" fmla="val 0"/>
              </a:avLst>
            </a:prstGeom>
            <a:gradFill flip="none" rotWithShape="1">
              <a:gsLst>
                <a:gs pos="1000">
                  <a:srgbClr val="FFAA01"/>
                </a:gs>
                <a:gs pos="100000">
                  <a:srgbClr val="FFC000">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3200" b="1" dirty="0"/>
                <a:t>2017</a:t>
              </a:r>
              <a:endParaRPr lang="ja-JP" altLang="en-US" sz="3200" b="1" dirty="0"/>
            </a:p>
          </p:txBody>
        </p:sp>
      </p:grpSp>
      <p:sp>
        <p:nvSpPr>
          <p:cNvPr id="28" name="テキスト ボックス 27">
            <a:extLst>
              <a:ext uri="{FF2B5EF4-FFF2-40B4-BE49-F238E27FC236}">
                <a16:creationId xmlns:a16="http://schemas.microsoft.com/office/drawing/2014/main" id="{95A87321-3707-307D-7083-17E1404798C9}"/>
              </a:ext>
            </a:extLst>
          </p:cNvPr>
          <p:cNvSpPr txBox="1"/>
          <p:nvPr/>
        </p:nvSpPr>
        <p:spPr>
          <a:xfrm>
            <a:off x="8640398" y="1125478"/>
            <a:ext cx="1936873" cy="646331"/>
          </a:xfrm>
          <a:prstGeom prst="rect">
            <a:avLst/>
          </a:prstGeom>
          <a:noFill/>
        </p:spPr>
        <p:txBody>
          <a:bodyPr wrap="square" rtlCol="0">
            <a:spAutoFit/>
          </a:bodyPr>
          <a:lstStyle/>
          <a:p>
            <a:pPr algn="r"/>
            <a:r>
              <a:rPr lang="ja-JP" altLang="en-US" b="1" dirty="0">
                <a:solidFill>
                  <a:srgbClr val="7030A0"/>
                </a:solidFill>
                <a:latin typeface="メイリオ" panose="020B0604030504040204" pitchFamily="50" charset="-128"/>
                <a:ea typeface="メイリオ" panose="020B0604030504040204" pitchFamily="50" charset="-128"/>
              </a:rPr>
              <a:t>米山梅吉氏</a:t>
            </a:r>
            <a:endParaRPr lang="en-US" altLang="ja-JP" b="1" dirty="0">
              <a:solidFill>
                <a:srgbClr val="7030A0"/>
              </a:solidFill>
              <a:latin typeface="メイリオ" panose="020B0604030504040204" pitchFamily="50" charset="-128"/>
              <a:ea typeface="メイリオ" panose="020B0604030504040204" pitchFamily="50" charset="-128"/>
            </a:endParaRPr>
          </a:p>
          <a:p>
            <a:pPr algn="r"/>
            <a:r>
              <a:rPr lang="ja-JP" altLang="en-US" b="1" dirty="0">
                <a:solidFill>
                  <a:srgbClr val="7030A0"/>
                </a:solidFill>
                <a:latin typeface="メイリオ" panose="020B0604030504040204" pitchFamily="50" charset="-128"/>
                <a:ea typeface="メイリオ" panose="020B0604030504040204" pitchFamily="50" charset="-128"/>
              </a:rPr>
              <a:t>逝去</a:t>
            </a:r>
            <a:endParaRPr lang="en-US" altLang="ja-JP" b="1" dirty="0">
              <a:solidFill>
                <a:srgbClr val="7030A0"/>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5253FC86-A513-D4C6-E5BB-7287D657A3A1}"/>
              </a:ext>
            </a:extLst>
          </p:cNvPr>
          <p:cNvSpPr txBox="1"/>
          <p:nvPr/>
        </p:nvSpPr>
        <p:spPr>
          <a:xfrm>
            <a:off x="6709489" y="1799713"/>
            <a:ext cx="2520280" cy="646331"/>
          </a:xfrm>
          <a:prstGeom prst="rect">
            <a:avLst/>
          </a:prstGeom>
          <a:noFill/>
        </p:spPr>
        <p:txBody>
          <a:bodyPr wrap="square" rtlCol="0">
            <a:spAutoFit/>
          </a:bodyPr>
          <a:lstStyle/>
          <a:p>
            <a:pPr algn="r"/>
            <a:r>
              <a:rPr lang="ja-JP" altLang="en-US" b="1" dirty="0">
                <a:solidFill>
                  <a:srgbClr val="0087FF"/>
                </a:solidFill>
                <a:latin typeface="メイリオ" panose="020B0604030504040204" pitchFamily="50" charset="-128"/>
                <a:ea typeface="メイリオ" panose="020B0604030504040204" pitchFamily="50" charset="-128"/>
              </a:rPr>
              <a:t>日本のロータリーが</a:t>
            </a:r>
            <a:br>
              <a:rPr lang="en-US" altLang="ja-JP" b="1" dirty="0">
                <a:solidFill>
                  <a:srgbClr val="0087FF"/>
                </a:solidFill>
                <a:latin typeface="メイリオ" panose="020B0604030504040204" pitchFamily="50" charset="-128"/>
                <a:ea typeface="メイリオ" panose="020B0604030504040204" pitchFamily="50" charset="-128"/>
              </a:rPr>
            </a:br>
            <a:r>
              <a:rPr lang="ja-JP" altLang="en-US" b="1" dirty="0">
                <a:solidFill>
                  <a:srgbClr val="0087FF"/>
                </a:solidFill>
                <a:latin typeface="メイリオ" panose="020B0604030504040204" pitchFamily="50" charset="-128"/>
                <a:ea typeface="メイリオ" panose="020B0604030504040204" pitchFamily="50" charset="-128"/>
              </a:rPr>
              <a:t>国際ロータリーへ復帰</a:t>
            </a:r>
            <a:endParaRPr lang="en-US" altLang="ja-JP" b="1" dirty="0">
              <a:solidFill>
                <a:srgbClr val="0087FF"/>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1A5CD3C3-893C-C81B-C8D6-6CFB223DEAEB}"/>
              </a:ext>
            </a:extLst>
          </p:cNvPr>
          <p:cNvSpPr txBox="1"/>
          <p:nvPr/>
        </p:nvSpPr>
        <p:spPr>
          <a:xfrm>
            <a:off x="5601506" y="3723146"/>
            <a:ext cx="1743479" cy="369332"/>
          </a:xfrm>
          <a:prstGeom prst="rect">
            <a:avLst/>
          </a:prstGeom>
          <a:noFill/>
        </p:spPr>
        <p:txBody>
          <a:bodyPr wrap="square" rtlCol="0">
            <a:spAutoFit/>
          </a:bodyPr>
          <a:lstStyle>
            <a:defPPr>
              <a:defRPr lang="ja-JP"/>
            </a:defPPr>
          </a:lstStyle>
          <a:p>
            <a:r>
              <a:rPr lang="zh-TW" altLang="en-US" b="1" dirty="0">
                <a:solidFill>
                  <a:srgbClr val="00B050"/>
                </a:solidFill>
                <a:latin typeface="メイリオ" panose="020B0604030504040204" pitchFamily="50" charset="-128"/>
                <a:ea typeface="メイリオ" panose="020B0604030504040204" pitchFamily="50" charset="-128"/>
              </a:rPr>
              <a:t>財団法人設立</a:t>
            </a:r>
            <a:endParaRPr lang="en-US" altLang="ja-JP" b="1" dirty="0">
              <a:solidFill>
                <a:srgbClr val="00B050"/>
              </a:solidFill>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A8F0F0D8-CEA1-B60B-E3D7-00C0F7E97D67}"/>
              </a:ext>
            </a:extLst>
          </p:cNvPr>
          <p:cNvSpPr txBox="1"/>
          <p:nvPr/>
        </p:nvSpPr>
        <p:spPr>
          <a:xfrm>
            <a:off x="6934553" y="2994470"/>
            <a:ext cx="2049237" cy="369332"/>
          </a:xfrm>
          <a:prstGeom prst="rect">
            <a:avLst/>
          </a:prstGeom>
          <a:noFill/>
        </p:spPr>
        <p:txBody>
          <a:bodyPr wrap="square" rtlCol="0">
            <a:spAutoFit/>
          </a:bodyPr>
          <a:lstStyle/>
          <a:p>
            <a:r>
              <a:rPr lang="ja-JP" altLang="en-US" b="1" dirty="0">
                <a:solidFill>
                  <a:schemeClr val="accent5">
                    <a:lumMod val="75000"/>
                  </a:schemeClr>
                </a:solidFill>
                <a:latin typeface="メイリオ" panose="020B0604030504040204" pitchFamily="50" charset="-128"/>
                <a:ea typeface="メイリオ" panose="020B0604030504040204" pitchFamily="50" charset="-128"/>
              </a:rPr>
              <a:t>日本全国の組織へ</a:t>
            </a:r>
          </a:p>
        </p:txBody>
      </p:sp>
      <p:sp>
        <p:nvSpPr>
          <p:cNvPr id="33" name="テキスト ボックス 32">
            <a:extLst>
              <a:ext uri="{FF2B5EF4-FFF2-40B4-BE49-F238E27FC236}">
                <a16:creationId xmlns:a16="http://schemas.microsoft.com/office/drawing/2014/main" id="{5F974D84-D52F-FD38-2198-0C210DBBA003}"/>
              </a:ext>
            </a:extLst>
          </p:cNvPr>
          <p:cNvSpPr txBox="1"/>
          <p:nvPr/>
        </p:nvSpPr>
        <p:spPr>
          <a:xfrm>
            <a:off x="5782922" y="5785411"/>
            <a:ext cx="2049236" cy="369332"/>
          </a:xfrm>
          <a:prstGeom prst="rect">
            <a:avLst/>
          </a:prstGeom>
          <a:noFill/>
        </p:spPr>
        <p:txBody>
          <a:bodyPr wrap="square" rtlCol="0">
            <a:spAutoFit/>
          </a:bodyPr>
          <a:lstStyle/>
          <a:p>
            <a:r>
              <a:rPr lang="ja-JP" altLang="en-US" b="1" dirty="0">
                <a:solidFill>
                  <a:schemeClr val="accent6">
                    <a:lumMod val="75000"/>
                  </a:schemeClr>
                </a:solidFill>
                <a:latin typeface="メイリオ" panose="020B0604030504040204" pitchFamily="50" charset="-128"/>
                <a:ea typeface="メイリオ" panose="020B0604030504040204" pitchFamily="50" charset="-128"/>
              </a:rPr>
              <a:t>財団設立</a:t>
            </a:r>
            <a:r>
              <a:rPr lang="en-US" altLang="ja-JP" b="1" dirty="0">
                <a:solidFill>
                  <a:schemeClr val="accent6">
                    <a:lumMod val="75000"/>
                  </a:schemeClr>
                </a:solidFill>
                <a:latin typeface="メイリオ" panose="020B0604030504040204" pitchFamily="50" charset="-128"/>
                <a:ea typeface="メイリオ" panose="020B0604030504040204" pitchFamily="50" charset="-128"/>
              </a:rPr>
              <a:t>50</a:t>
            </a:r>
            <a:r>
              <a:rPr lang="ja-JP" altLang="en-US" b="1" dirty="0">
                <a:solidFill>
                  <a:schemeClr val="accent6">
                    <a:lumMod val="75000"/>
                  </a:schemeClr>
                </a:solidFill>
                <a:latin typeface="メイリオ" panose="020B0604030504040204" pitchFamily="50" charset="-128"/>
                <a:ea typeface="メイリオ" panose="020B0604030504040204" pitchFamily="50" charset="-128"/>
              </a:rPr>
              <a:t>周年</a:t>
            </a:r>
            <a:endParaRPr lang="en-US" altLang="ja-JP" b="1" dirty="0">
              <a:solidFill>
                <a:schemeClr val="accent6">
                  <a:lumMod val="75000"/>
                </a:schemeClr>
              </a:solidFill>
              <a:latin typeface="メイリオ" panose="020B0604030504040204" pitchFamily="50" charset="-128"/>
              <a:ea typeface="メイリオ" panose="020B0604030504040204" pitchFamily="50" charset="-128"/>
            </a:endParaRPr>
          </a:p>
        </p:txBody>
      </p:sp>
      <p:grpSp>
        <p:nvGrpSpPr>
          <p:cNvPr id="36" name="グループ化 35">
            <a:extLst>
              <a:ext uri="{FF2B5EF4-FFF2-40B4-BE49-F238E27FC236}">
                <a16:creationId xmlns:a16="http://schemas.microsoft.com/office/drawing/2014/main" id="{384C08AB-EE2A-B3F6-F99A-3B8F9CE1C143}"/>
              </a:ext>
            </a:extLst>
          </p:cNvPr>
          <p:cNvGrpSpPr/>
          <p:nvPr/>
        </p:nvGrpSpPr>
        <p:grpSpPr>
          <a:xfrm>
            <a:off x="2351585" y="4789202"/>
            <a:ext cx="1368151" cy="1952167"/>
            <a:chOff x="8126016" y="1483378"/>
            <a:chExt cx="656055" cy="936104"/>
          </a:xfrm>
        </p:grpSpPr>
        <p:cxnSp>
          <p:nvCxnSpPr>
            <p:cNvPr id="37" name="直線コネクタ 36">
              <a:extLst>
                <a:ext uri="{FF2B5EF4-FFF2-40B4-BE49-F238E27FC236}">
                  <a16:creationId xmlns:a16="http://schemas.microsoft.com/office/drawing/2014/main" id="{844761B2-8D4E-C0B4-B32E-8F41CB93084B}"/>
                </a:ext>
              </a:extLst>
            </p:cNvPr>
            <p:cNvCxnSpPr>
              <a:cxnSpLocks/>
            </p:cNvCxnSpPr>
            <p:nvPr/>
          </p:nvCxnSpPr>
          <p:spPr>
            <a:xfrm>
              <a:off x="8126016" y="1483378"/>
              <a:ext cx="0" cy="936104"/>
            </a:xfrm>
            <a:prstGeom prst="line">
              <a:avLst/>
            </a:prstGeom>
            <a:ln w="57150">
              <a:solidFill>
                <a:srgbClr val="CC6600"/>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38" name="小波 37">
              <a:extLst>
                <a:ext uri="{FF2B5EF4-FFF2-40B4-BE49-F238E27FC236}">
                  <a16:creationId xmlns:a16="http://schemas.microsoft.com/office/drawing/2014/main" id="{37D35A73-0E10-6DEF-672C-5522DE866C37}"/>
                </a:ext>
              </a:extLst>
            </p:cNvPr>
            <p:cNvSpPr/>
            <p:nvPr/>
          </p:nvSpPr>
          <p:spPr>
            <a:xfrm>
              <a:off x="8133999" y="1536208"/>
              <a:ext cx="648072" cy="418356"/>
            </a:xfrm>
            <a:prstGeom prst="doubleWave">
              <a:avLst>
                <a:gd name="adj1" fmla="val 3973"/>
                <a:gd name="adj2" fmla="val 0"/>
              </a:avLst>
            </a:prstGeom>
            <a:gradFill flip="none" rotWithShape="1">
              <a:gsLst>
                <a:gs pos="0">
                  <a:srgbClr val="CC6600">
                    <a:shade val="30000"/>
                    <a:satMod val="115000"/>
                  </a:srgbClr>
                </a:gs>
                <a:gs pos="50000">
                  <a:srgbClr val="CC6600">
                    <a:shade val="67500"/>
                    <a:satMod val="115000"/>
                  </a:srgbClr>
                </a:gs>
                <a:gs pos="100000">
                  <a:srgbClr val="CC66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3600" b="1" dirty="0"/>
                <a:t>2022</a:t>
              </a:r>
              <a:endParaRPr lang="ja-JP" altLang="en-US" sz="3600" b="1" dirty="0"/>
            </a:p>
          </p:txBody>
        </p:sp>
      </p:grpSp>
      <p:sp>
        <p:nvSpPr>
          <p:cNvPr id="39" name="テキスト ボックス 38">
            <a:extLst>
              <a:ext uri="{FF2B5EF4-FFF2-40B4-BE49-F238E27FC236}">
                <a16:creationId xmlns:a16="http://schemas.microsoft.com/office/drawing/2014/main" id="{71A802CD-9E46-68B4-CC04-9FBAF502E0E3}"/>
              </a:ext>
            </a:extLst>
          </p:cNvPr>
          <p:cNvSpPr txBox="1"/>
          <p:nvPr/>
        </p:nvSpPr>
        <p:spPr>
          <a:xfrm>
            <a:off x="2368232" y="5818529"/>
            <a:ext cx="2049236" cy="861774"/>
          </a:xfrm>
          <a:prstGeom prst="rect">
            <a:avLst/>
          </a:prstGeom>
          <a:noFill/>
        </p:spPr>
        <p:txBody>
          <a:bodyPr wrap="square" rtlCol="0">
            <a:spAutoFit/>
          </a:bodyPr>
          <a:lstStyle/>
          <a:p>
            <a:r>
              <a:rPr lang="ja-JP" altLang="en-US" b="1" dirty="0">
                <a:solidFill>
                  <a:schemeClr val="accent6">
                    <a:lumMod val="50000"/>
                  </a:schemeClr>
                </a:solidFill>
                <a:latin typeface="メイリオ" panose="020B0604030504040204" pitchFamily="50" charset="-128"/>
                <a:ea typeface="メイリオ" panose="020B0604030504040204" pitchFamily="50" charset="-128"/>
              </a:rPr>
              <a:t>米山基金創設から</a:t>
            </a:r>
            <a:r>
              <a:rPr lang="en-US" altLang="ja-JP" sz="3200" b="1" dirty="0">
                <a:solidFill>
                  <a:schemeClr val="accent6">
                    <a:lumMod val="50000"/>
                  </a:schemeClr>
                </a:solidFill>
                <a:latin typeface="メイリオ" panose="020B0604030504040204" pitchFamily="50" charset="-128"/>
                <a:ea typeface="メイリオ" panose="020B0604030504040204" pitchFamily="50" charset="-128"/>
              </a:rPr>
              <a:t>70</a:t>
            </a:r>
            <a:r>
              <a:rPr lang="ja-JP" altLang="en-US" b="1" dirty="0">
                <a:solidFill>
                  <a:schemeClr val="accent6">
                    <a:lumMod val="50000"/>
                  </a:schemeClr>
                </a:solidFill>
                <a:latin typeface="メイリオ" panose="020B0604030504040204" pitchFamily="50" charset="-128"/>
                <a:ea typeface="メイリオ" panose="020B0604030504040204" pitchFamily="50" charset="-128"/>
              </a:rPr>
              <a:t>年</a:t>
            </a:r>
            <a:endParaRPr lang="en-US" altLang="ja-JP" b="1" dirty="0">
              <a:solidFill>
                <a:schemeClr val="accent6">
                  <a:lumMod val="50000"/>
                </a:schemeClr>
              </a:solidFill>
              <a:latin typeface="メイリオ" panose="020B0604030504040204" pitchFamily="50" charset="-128"/>
              <a:ea typeface="メイリオ" panose="020B0604030504040204" pitchFamily="50" charset="-128"/>
            </a:endParaRPr>
          </a:p>
        </p:txBody>
      </p:sp>
      <p:pic>
        <p:nvPicPr>
          <p:cNvPr id="40" name="Picture 2" descr="N:\03 広報委員会\●豆辞典\2012-13_豆辞典\入稿\p3-4_古沢丈作氏.jpg">
            <a:extLst>
              <a:ext uri="{FF2B5EF4-FFF2-40B4-BE49-F238E27FC236}">
                <a16:creationId xmlns:a16="http://schemas.microsoft.com/office/drawing/2014/main" id="{0A3B357C-6168-D9D1-1936-250CE29F217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159547" y="2227987"/>
            <a:ext cx="831922" cy="1114389"/>
          </a:xfrm>
          <a:prstGeom prst="rect">
            <a:avLst/>
          </a:prstGeom>
          <a:noFill/>
          <a:effectLst>
            <a:softEdge rad="63500"/>
          </a:effectLst>
        </p:spPr>
      </p:pic>
      <p:grpSp>
        <p:nvGrpSpPr>
          <p:cNvPr id="15" name="グループ化 14">
            <a:extLst>
              <a:ext uri="{FF2B5EF4-FFF2-40B4-BE49-F238E27FC236}">
                <a16:creationId xmlns:a16="http://schemas.microsoft.com/office/drawing/2014/main" id="{4C8BDAF1-3BB7-899C-A083-065D8B99E7C4}"/>
              </a:ext>
            </a:extLst>
          </p:cNvPr>
          <p:cNvGrpSpPr/>
          <p:nvPr/>
        </p:nvGrpSpPr>
        <p:grpSpPr>
          <a:xfrm>
            <a:off x="10186140" y="2471657"/>
            <a:ext cx="688963" cy="983064"/>
            <a:chOff x="8126016" y="1483378"/>
            <a:chExt cx="656051" cy="936104"/>
          </a:xfrm>
        </p:grpSpPr>
        <p:cxnSp>
          <p:nvCxnSpPr>
            <p:cNvPr id="16" name="直線コネクタ 15">
              <a:extLst>
                <a:ext uri="{FF2B5EF4-FFF2-40B4-BE49-F238E27FC236}">
                  <a16:creationId xmlns:a16="http://schemas.microsoft.com/office/drawing/2014/main" id="{7C5B8328-14EA-FA83-18E4-B5EB2A4D795A}"/>
                </a:ext>
              </a:extLst>
            </p:cNvPr>
            <p:cNvCxnSpPr>
              <a:cxnSpLocks/>
            </p:cNvCxnSpPr>
            <p:nvPr/>
          </p:nvCxnSpPr>
          <p:spPr>
            <a:xfrm>
              <a:off x="8126016" y="1483378"/>
              <a:ext cx="0" cy="936104"/>
            </a:xfrm>
            <a:prstGeom prst="line">
              <a:avLst/>
            </a:prstGeom>
            <a:ln w="28575">
              <a:solidFill>
                <a:srgbClr val="FF0066"/>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7" name="小波 16">
              <a:extLst>
                <a:ext uri="{FF2B5EF4-FFF2-40B4-BE49-F238E27FC236}">
                  <a16:creationId xmlns:a16="http://schemas.microsoft.com/office/drawing/2014/main" id="{98EE27F6-40AC-B668-4F94-DAA4D83F9D95}"/>
                </a:ext>
              </a:extLst>
            </p:cNvPr>
            <p:cNvSpPr/>
            <p:nvPr/>
          </p:nvSpPr>
          <p:spPr>
            <a:xfrm>
              <a:off x="8133995" y="1509089"/>
              <a:ext cx="648072" cy="418356"/>
            </a:xfrm>
            <a:prstGeom prst="doubleWave">
              <a:avLst>
                <a:gd name="adj1" fmla="val 3973"/>
                <a:gd name="adj2" fmla="val 0"/>
              </a:avLst>
            </a:prstGeom>
            <a:gradFill flip="none" rotWithShape="1">
              <a:gsLst>
                <a:gs pos="0">
                  <a:srgbClr val="E6004D"/>
                </a:gs>
                <a:gs pos="100000">
                  <a:srgbClr val="FF0066">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a:t>1952</a:t>
              </a:r>
              <a:endParaRPr lang="ja-JP" altLang="en-US" b="1" dirty="0"/>
            </a:p>
          </p:txBody>
        </p:sp>
      </p:grpSp>
      <p:grpSp>
        <p:nvGrpSpPr>
          <p:cNvPr id="48" name="グループ化 47">
            <a:extLst>
              <a:ext uri="{FF2B5EF4-FFF2-40B4-BE49-F238E27FC236}">
                <a16:creationId xmlns:a16="http://schemas.microsoft.com/office/drawing/2014/main" id="{1E8F8382-1E38-7C58-F423-326997524B99}"/>
              </a:ext>
            </a:extLst>
          </p:cNvPr>
          <p:cNvGrpSpPr/>
          <p:nvPr/>
        </p:nvGrpSpPr>
        <p:grpSpPr>
          <a:xfrm>
            <a:off x="10386147" y="3496166"/>
            <a:ext cx="1610639" cy="847444"/>
            <a:chOff x="7529527" y="3824228"/>
            <a:chExt cx="1610639" cy="847444"/>
          </a:xfrm>
        </p:grpSpPr>
        <p:grpSp>
          <p:nvGrpSpPr>
            <p:cNvPr id="47" name="グループ化 46">
              <a:extLst>
                <a:ext uri="{FF2B5EF4-FFF2-40B4-BE49-F238E27FC236}">
                  <a16:creationId xmlns:a16="http://schemas.microsoft.com/office/drawing/2014/main" id="{7DF5B5BA-5861-70BC-5DC1-AD5CFEA2D31E}"/>
                </a:ext>
              </a:extLst>
            </p:cNvPr>
            <p:cNvGrpSpPr/>
            <p:nvPr/>
          </p:nvGrpSpPr>
          <p:grpSpPr>
            <a:xfrm>
              <a:off x="7529527" y="3824228"/>
              <a:ext cx="1546803" cy="828908"/>
              <a:chOff x="7954930" y="4784391"/>
              <a:chExt cx="1326860" cy="828908"/>
            </a:xfrm>
          </p:grpSpPr>
          <p:sp>
            <p:nvSpPr>
              <p:cNvPr id="43" name="正方形/長方形 42">
                <a:extLst>
                  <a:ext uri="{FF2B5EF4-FFF2-40B4-BE49-F238E27FC236}">
                    <a16:creationId xmlns:a16="http://schemas.microsoft.com/office/drawing/2014/main" id="{4F5444D8-0246-9294-81AB-747633C4E047}"/>
                  </a:ext>
                </a:extLst>
              </p:cNvPr>
              <p:cNvSpPr/>
              <p:nvPr/>
            </p:nvSpPr>
            <p:spPr>
              <a:xfrm>
                <a:off x="7954930" y="4907894"/>
                <a:ext cx="1326860" cy="7054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二等辺三角形 43">
                <a:extLst>
                  <a:ext uri="{FF2B5EF4-FFF2-40B4-BE49-F238E27FC236}">
                    <a16:creationId xmlns:a16="http://schemas.microsoft.com/office/drawing/2014/main" id="{1133E9ED-530F-F181-8E4E-C31DBF0FA431}"/>
                  </a:ext>
                </a:extLst>
              </p:cNvPr>
              <p:cNvSpPr/>
              <p:nvPr/>
            </p:nvSpPr>
            <p:spPr>
              <a:xfrm>
                <a:off x="8051557" y="4784391"/>
                <a:ext cx="220870" cy="217129"/>
              </a:xfrm>
              <a:custGeom>
                <a:avLst/>
                <a:gdLst>
                  <a:gd name="connsiteX0" fmla="*/ 0 w 220870"/>
                  <a:gd name="connsiteY0" fmla="*/ 227762 h 227762"/>
                  <a:gd name="connsiteX1" fmla="*/ 110435 w 220870"/>
                  <a:gd name="connsiteY1" fmla="*/ 0 h 227762"/>
                  <a:gd name="connsiteX2" fmla="*/ 220870 w 220870"/>
                  <a:gd name="connsiteY2" fmla="*/ 227762 h 227762"/>
                  <a:gd name="connsiteX3" fmla="*/ 0 w 220870"/>
                  <a:gd name="connsiteY3" fmla="*/ 227762 h 227762"/>
                  <a:gd name="connsiteX0" fmla="*/ 0 w 220870"/>
                  <a:gd name="connsiteY0" fmla="*/ 217129 h 217129"/>
                  <a:gd name="connsiteX1" fmla="*/ 36007 w 220870"/>
                  <a:gd name="connsiteY1" fmla="*/ 0 h 217129"/>
                  <a:gd name="connsiteX2" fmla="*/ 220870 w 220870"/>
                  <a:gd name="connsiteY2" fmla="*/ 217129 h 217129"/>
                  <a:gd name="connsiteX3" fmla="*/ 0 w 220870"/>
                  <a:gd name="connsiteY3" fmla="*/ 217129 h 217129"/>
                </a:gdLst>
                <a:ahLst/>
                <a:cxnLst>
                  <a:cxn ang="0">
                    <a:pos x="connsiteX0" y="connsiteY0"/>
                  </a:cxn>
                  <a:cxn ang="0">
                    <a:pos x="connsiteX1" y="connsiteY1"/>
                  </a:cxn>
                  <a:cxn ang="0">
                    <a:pos x="connsiteX2" y="connsiteY2"/>
                  </a:cxn>
                  <a:cxn ang="0">
                    <a:pos x="connsiteX3" y="connsiteY3"/>
                  </a:cxn>
                </a:cxnLst>
                <a:rect l="l" t="t" r="r" b="b"/>
                <a:pathLst>
                  <a:path w="220870" h="217129">
                    <a:moveTo>
                      <a:pt x="0" y="217129"/>
                    </a:moveTo>
                    <a:lnTo>
                      <a:pt x="36007" y="0"/>
                    </a:lnTo>
                    <a:lnTo>
                      <a:pt x="220870" y="217129"/>
                    </a:lnTo>
                    <a:lnTo>
                      <a:pt x="0" y="21712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1" name="テキスト ボックス 40">
              <a:extLst>
                <a:ext uri="{FF2B5EF4-FFF2-40B4-BE49-F238E27FC236}">
                  <a16:creationId xmlns:a16="http://schemas.microsoft.com/office/drawing/2014/main" id="{71748946-CB03-4079-7607-C4D52A545B26}"/>
                </a:ext>
              </a:extLst>
            </p:cNvPr>
            <p:cNvSpPr txBox="1"/>
            <p:nvPr/>
          </p:nvSpPr>
          <p:spPr>
            <a:xfrm>
              <a:off x="7529527" y="4025341"/>
              <a:ext cx="1610639" cy="646331"/>
            </a:xfrm>
            <a:prstGeom prst="rect">
              <a:avLst/>
            </a:prstGeom>
            <a:noFill/>
          </p:spPr>
          <p:txBody>
            <a:bodyPr wrap="square" rtlCol="0">
              <a:spAutoFit/>
            </a:bodyPr>
            <a:lstStyle/>
            <a:p>
              <a:r>
                <a:rPr lang="ja-JP" altLang="en-US" b="1" dirty="0">
                  <a:solidFill>
                    <a:schemeClr val="bg1"/>
                  </a:solidFill>
                  <a:latin typeface="メイリオ" panose="020B0604030504040204" pitchFamily="50" charset="-128"/>
                  <a:ea typeface="メイリオ" panose="020B0604030504040204" pitchFamily="50" charset="-128"/>
                </a:rPr>
                <a:t>“平和日本”を</a:t>
              </a:r>
              <a:br>
                <a:rPr lang="en-US" altLang="ja-JP" b="1" dirty="0">
                  <a:solidFill>
                    <a:schemeClr val="bg1"/>
                  </a:solidFill>
                  <a:latin typeface="メイリオ" panose="020B0604030504040204" pitchFamily="50" charset="-128"/>
                  <a:ea typeface="メイリオ" panose="020B0604030504040204" pitchFamily="50" charset="-128"/>
                </a:rPr>
              </a:br>
              <a:r>
                <a:rPr lang="ja-JP" altLang="en-US" b="1" dirty="0">
                  <a:solidFill>
                    <a:schemeClr val="bg1"/>
                  </a:solidFill>
                  <a:latin typeface="メイリオ" panose="020B0604030504040204" pitchFamily="50" charset="-128"/>
                  <a:ea typeface="メイリオ" panose="020B0604030504040204" pitchFamily="50" charset="-128"/>
                </a:rPr>
                <a:t>世界へ</a:t>
              </a:r>
              <a:endParaRPr lang="en-US" altLang="ja-JP" b="1" dirty="0">
                <a:solidFill>
                  <a:schemeClr val="bg1"/>
                </a:solidFill>
                <a:effectLst>
                  <a:outerShdw dist="38100" dir="2700000" algn="tl" rotWithShape="0">
                    <a:schemeClr val="bg1"/>
                  </a:outerShdw>
                </a:effectLst>
                <a:latin typeface="メイリオ" panose="020B0604030504040204" pitchFamily="50" charset="-128"/>
                <a:ea typeface="メイリオ" panose="020B0604030504040204" pitchFamily="50" charset="-128"/>
              </a:endParaRPr>
            </a:p>
          </p:txBody>
        </p:sp>
      </p:grpSp>
      <p:sp>
        <p:nvSpPr>
          <p:cNvPr id="30" name="テキスト ボックス 29">
            <a:extLst>
              <a:ext uri="{FF2B5EF4-FFF2-40B4-BE49-F238E27FC236}">
                <a16:creationId xmlns:a16="http://schemas.microsoft.com/office/drawing/2014/main" id="{A5C6621C-7747-8157-5BAE-D55613A1FF99}"/>
              </a:ext>
            </a:extLst>
          </p:cNvPr>
          <p:cNvSpPr txBox="1"/>
          <p:nvPr/>
        </p:nvSpPr>
        <p:spPr>
          <a:xfrm>
            <a:off x="10236931" y="2966842"/>
            <a:ext cx="1805799" cy="646331"/>
          </a:xfrm>
          <a:prstGeom prst="rect">
            <a:avLst/>
          </a:prstGeom>
          <a:noFill/>
        </p:spPr>
        <p:txBody>
          <a:bodyPr wrap="square" rtlCol="0">
            <a:spAutoFit/>
          </a:bodyPr>
          <a:lstStyle/>
          <a:p>
            <a:r>
              <a:rPr lang="ja-JP" altLang="en-US" b="1" dirty="0">
                <a:solidFill>
                  <a:srgbClr val="FF0066"/>
                </a:solidFill>
                <a:effectLst>
                  <a:outerShdw dist="38100" dir="2700000" algn="tl" rotWithShape="0">
                    <a:schemeClr val="bg1"/>
                  </a:outerShdw>
                </a:effectLst>
                <a:latin typeface="メイリオ" panose="020B0604030504040204" pitchFamily="50" charset="-128"/>
                <a:ea typeface="メイリオ" panose="020B0604030504040204" pitchFamily="50" charset="-128"/>
              </a:rPr>
              <a:t>東京ＲＣが</a:t>
            </a:r>
            <a:br>
              <a:rPr lang="en-US" altLang="ja-JP" b="1" dirty="0">
                <a:solidFill>
                  <a:srgbClr val="FF0066"/>
                </a:solidFill>
                <a:effectLst>
                  <a:outerShdw dist="38100" dir="2700000" algn="tl" rotWithShape="0">
                    <a:schemeClr val="bg1"/>
                  </a:outerShdw>
                </a:effectLst>
                <a:latin typeface="メイリオ" panose="020B0604030504040204" pitchFamily="50" charset="-128"/>
                <a:ea typeface="メイリオ" panose="020B0604030504040204" pitchFamily="50" charset="-128"/>
              </a:rPr>
            </a:br>
            <a:r>
              <a:rPr lang="ja-JP" altLang="en-US" b="1" dirty="0">
                <a:solidFill>
                  <a:srgbClr val="FF0066"/>
                </a:solidFill>
                <a:effectLst>
                  <a:outerShdw dist="38100" dir="2700000" algn="tl" rotWithShape="0">
                    <a:schemeClr val="bg1"/>
                  </a:outerShdw>
                </a:effectLst>
                <a:latin typeface="メイリオ" panose="020B0604030504040204" pitchFamily="50" charset="-128"/>
                <a:ea typeface="メイリオ" panose="020B0604030504040204" pitchFamily="50" charset="-128"/>
              </a:rPr>
              <a:t>米山基金を発表</a:t>
            </a:r>
            <a:endParaRPr lang="en-US" altLang="ja-JP" b="1" dirty="0">
              <a:solidFill>
                <a:srgbClr val="FF0066"/>
              </a:solidFill>
              <a:effectLst>
                <a:outerShdw dist="38100" dir="2700000" algn="tl" rotWithShape="0">
                  <a:schemeClr val="bg1"/>
                </a:outerShdw>
              </a:effectLst>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C77E8BD-F863-AB2B-1BE7-43C756075B14}"/>
              </a:ext>
            </a:extLst>
          </p:cNvPr>
          <p:cNvSpPr/>
          <p:nvPr/>
        </p:nvSpPr>
        <p:spPr>
          <a:xfrm>
            <a:off x="286108" y="0"/>
            <a:ext cx="355803" cy="2323092"/>
          </a:xfrm>
          <a:prstGeom prst="rect">
            <a:avLst/>
          </a:prstGeom>
          <a:solidFill>
            <a:srgbClr val="A7E2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Tree>
    <p:extLst>
      <p:ext uri="{BB962C8B-B14F-4D97-AF65-F5344CB8AC3E}">
        <p14:creationId xmlns:p14="http://schemas.microsoft.com/office/powerpoint/2010/main" val="201370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E44D0E0-3835-CA1F-241C-A283A3003587}"/>
              </a:ext>
            </a:extLst>
          </p:cNvPr>
          <p:cNvSpPr/>
          <p:nvPr/>
        </p:nvSpPr>
        <p:spPr>
          <a:xfrm>
            <a:off x="1991544" y="1772816"/>
            <a:ext cx="2664296" cy="2952328"/>
          </a:xfrm>
          <a:prstGeom prst="rect">
            <a:avLst/>
          </a:prstGeom>
          <a:solidFill>
            <a:srgbClr val="F5FCE3"/>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rtlCol="0" anchor="ctr"/>
          <a:lstStyle/>
          <a:p>
            <a:pPr algn="l">
              <a:lnSpc>
                <a:spcPts val="9000"/>
              </a:lnSpc>
            </a:pPr>
            <a:endParaRPr kumimoji="1" lang="ja-JP" altLang="en-US" sz="8000" b="1" dirty="0">
              <a:ln>
                <a:solidFill>
                  <a:schemeClr val="tx1"/>
                </a:solidFill>
              </a:ln>
              <a:solidFill>
                <a:srgbClr val="FFE737"/>
              </a:solidFill>
              <a:latin typeface="+mj-ea"/>
              <a:ea typeface="+mj-ea"/>
            </a:endParaRPr>
          </a:p>
        </p:txBody>
      </p:sp>
      <p:sp>
        <p:nvSpPr>
          <p:cNvPr id="2" name="タイトル 1">
            <a:extLst>
              <a:ext uri="{FF2B5EF4-FFF2-40B4-BE49-F238E27FC236}">
                <a16:creationId xmlns:a16="http://schemas.microsoft.com/office/drawing/2014/main" id="{0498CED0-ED2E-73BC-21D9-4D8AA30693D3}"/>
              </a:ext>
            </a:extLst>
          </p:cNvPr>
          <p:cNvSpPr>
            <a:spLocks noGrp="1"/>
          </p:cNvSpPr>
          <p:nvPr>
            <p:ph type="title"/>
          </p:nvPr>
        </p:nvSpPr>
        <p:spPr/>
        <p:txBody>
          <a:bodyPr/>
          <a:lstStyle/>
          <a:p>
            <a:r>
              <a:rPr lang="en-US" altLang="ja-JP" sz="16600" dirty="0">
                <a:latin typeface="Bahnschrift SemiBold SemiConden" panose="020B0502040204020203" pitchFamily="34" charset="0"/>
              </a:rPr>
              <a:t>02</a:t>
            </a:r>
            <a:endParaRPr lang="ja-JP" altLang="en-US" sz="16600" dirty="0">
              <a:latin typeface="Bahnschrift SemiBold SemiConden" panose="020B0502040204020203" pitchFamily="34" charset="0"/>
            </a:endParaRPr>
          </a:p>
        </p:txBody>
      </p:sp>
      <p:sp>
        <p:nvSpPr>
          <p:cNvPr id="3" name="テキスト プレースホルダー 2">
            <a:extLst>
              <a:ext uri="{FF2B5EF4-FFF2-40B4-BE49-F238E27FC236}">
                <a16:creationId xmlns:a16="http://schemas.microsoft.com/office/drawing/2014/main" id="{F58C2DEC-CC64-0FAC-D7F3-D729EEFC116C}"/>
              </a:ext>
            </a:extLst>
          </p:cNvPr>
          <p:cNvSpPr>
            <a:spLocks noGrp="1"/>
          </p:cNvSpPr>
          <p:nvPr>
            <p:ph type="body" sz="quarter" idx="10"/>
          </p:nvPr>
        </p:nvSpPr>
        <p:spPr>
          <a:xfrm>
            <a:off x="4979876" y="1772815"/>
            <a:ext cx="6552728" cy="2857407"/>
          </a:xfrm>
        </p:spPr>
        <p:txBody>
          <a:bodyPr/>
          <a:lstStyle/>
          <a:p>
            <a:r>
              <a:rPr lang="ja-JP" altLang="en-US" dirty="0"/>
              <a:t>ロータリー</a:t>
            </a:r>
            <a:endParaRPr lang="en-US" altLang="ja-JP" dirty="0"/>
          </a:p>
          <a:p>
            <a:r>
              <a:rPr lang="ja-JP" altLang="en-US" dirty="0"/>
              <a:t>米山記念奨学生</a:t>
            </a:r>
          </a:p>
        </p:txBody>
      </p:sp>
    </p:spTree>
    <p:extLst>
      <p:ext uri="{BB962C8B-B14F-4D97-AF65-F5344CB8AC3E}">
        <p14:creationId xmlns:p14="http://schemas.microsoft.com/office/powerpoint/2010/main" val="415817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国内最大級の奨学生数</a:t>
            </a:r>
          </a:p>
        </p:txBody>
      </p:sp>
      <p:sp>
        <p:nvSpPr>
          <p:cNvPr id="11" name="コンテンツ プレースホルダー 2">
            <a:extLst>
              <a:ext uri="{FF2B5EF4-FFF2-40B4-BE49-F238E27FC236}">
                <a16:creationId xmlns:a16="http://schemas.microsoft.com/office/drawing/2014/main" id="{6E707466-B72F-44EA-98AF-AEB6A9958532}"/>
              </a:ext>
            </a:extLst>
          </p:cNvPr>
          <p:cNvSpPr txBox="1">
            <a:spLocks/>
          </p:cNvSpPr>
          <p:nvPr/>
        </p:nvSpPr>
        <p:spPr>
          <a:xfrm>
            <a:off x="3287688" y="1230839"/>
            <a:ext cx="1944216" cy="86409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4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buNone/>
              <a:tabLst>
                <a:tab pos="3494088" algn="l"/>
              </a:tabLst>
            </a:pPr>
            <a:r>
              <a:rPr lang="en-US" altLang="ja-JP" sz="5400" b="1" dirty="0">
                <a:ln>
                  <a:solidFill>
                    <a:schemeClr val="tx1"/>
                  </a:solidFill>
                </a:ln>
                <a:solidFill>
                  <a:srgbClr val="97BE46"/>
                </a:solidFill>
              </a:rPr>
              <a:t>900</a:t>
            </a:r>
            <a:r>
              <a:rPr lang="ja-JP" altLang="en-US" sz="3200" b="1" dirty="0">
                <a:ln>
                  <a:solidFill>
                    <a:schemeClr val="tx1"/>
                  </a:solidFill>
                </a:ln>
              </a:rPr>
              <a:t>人</a:t>
            </a:r>
            <a:endParaRPr lang="ja-JP" altLang="en-US" dirty="0">
              <a:solidFill>
                <a:srgbClr val="FFE737"/>
              </a:solidFill>
            </a:endParaRPr>
          </a:p>
        </p:txBody>
      </p:sp>
      <p:sp>
        <p:nvSpPr>
          <p:cNvPr id="12" name="テキスト ボックス 11">
            <a:extLst>
              <a:ext uri="{FF2B5EF4-FFF2-40B4-BE49-F238E27FC236}">
                <a16:creationId xmlns:a16="http://schemas.microsoft.com/office/drawing/2014/main" id="{39DFAAE4-6745-46C7-BFB1-67FAC559B43D}"/>
              </a:ext>
            </a:extLst>
          </p:cNvPr>
          <p:cNvSpPr txBox="1"/>
          <p:nvPr/>
        </p:nvSpPr>
        <p:spPr>
          <a:xfrm>
            <a:off x="1991544" y="1196752"/>
            <a:ext cx="1296144" cy="867930"/>
          </a:xfrm>
          <a:prstGeom prst="rect">
            <a:avLst/>
          </a:prstGeom>
          <a:noFill/>
        </p:spPr>
        <p:txBody>
          <a:bodyPr wrap="square" rtlCol="0">
            <a:spAutoFit/>
          </a:bodyPr>
          <a:lstStyle/>
          <a:p>
            <a:pPr algn="dist">
              <a:lnSpc>
                <a:spcPct val="90000"/>
              </a:lnSpc>
            </a:pPr>
            <a:r>
              <a:rPr lang="en-US" altLang="ja-JP" sz="2800" dirty="0">
                <a:latin typeface="HGP創英角ｺﾞｼｯｸUB" panose="020B0900000000000000" pitchFamily="50" charset="-128"/>
                <a:ea typeface="HGP創英角ｺﾞｼｯｸUB" panose="020B0900000000000000" pitchFamily="50" charset="-128"/>
              </a:rPr>
              <a:t>2023</a:t>
            </a:r>
            <a:r>
              <a:rPr lang="ja-JP" altLang="en-US" sz="2800" dirty="0">
                <a:latin typeface="HGP創英角ｺﾞｼｯｸUB" panose="020B0900000000000000" pitchFamily="50" charset="-128"/>
                <a:ea typeface="HGP創英角ｺﾞｼｯｸUB" panose="020B0900000000000000" pitchFamily="50" charset="-128"/>
              </a:rPr>
              <a:t>学年度</a:t>
            </a:r>
          </a:p>
        </p:txBody>
      </p:sp>
      <p:sp>
        <p:nvSpPr>
          <p:cNvPr id="13" name="コンテンツ プレースホルダー 2">
            <a:extLst>
              <a:ext uri="{FF2B5EF4-FFF2-40B4-BE49-F238E27FC236}">
                <a16:creationId xmlns:a16="http://schemas.microsoft.com/office/drawing/2014/main" id="{43EDEB79-1BF9-4F68-99B3-154F43134059}"/>
              </a:ext>
            </a:extLst>
          </p:cNvPr>
          <p:cNvSpPr txBox="1">
            <a:spLocks/>
          </p:cNvSpPr>
          <p:nvPr/>
        </p:nvSpPr>
        <p:spPr>
          <a:xfrm>
            <a:off x="6665438" y="1230839"/>
            <a:ext cx="4255098" cy="86409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44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4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3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32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90000"/>
              </a:lnSpc>
              <a:buNone/>
              <a:tabLst>
                <a:tab pos="3494088" algn="l"/>
              </a:tabLst>
            </a:pPr>
            <a:r>
              <a:rPr lang="ja-JP" altLang="en-US" dirty="0"/>
              <a:t>累計</a:t>
            </a:r>
            <a:r>
              <a:rPr lang="en-US" altLang="ja-JP" sz="5400" b="1" dirty="0">
                <a:ln w="12700">
                  <a:solidFill>
                    <a:schemeClr val="tx1"/>
                  </a:solidFill>
                </a:ln>
                <a:solidFill>
                  <a:srgbClr val="97BE46"/>
                </a:solidFill>
              </a:rPr>
              <a:t>23,509</a:t>
            </a:r>
            <a:r>
              <a:rPr lang="ja-JP" altLang="en-US" sz="3200" dirty="0">
                <a:ln>
                  <a:solidFill>
                    <a:schemeClr val="tx1"/>
                  </a:solidFill>
                </a:ln>
              </a:rPr>
              <a:t>人</a:t>
            </a:r>
            <a:endParaRPr lang="en-US" altLang="ja-JP" sz="2400" dirty="0">
              <a:ln>
                <a:solidFill>
                  <a:schemeClr val="tx1"/>
                </a:solidFill>
              </a:ln>
            </a:endParaRPr>
          </a:p>
          <a:p>
            <a:endParaRPr lang="ja-JP" altLang="en-US" dirty="0"/>
          </a:p>
        </p:txBody>
      </p:sp>
      <p:sp>
        <p:nvSpPr>
          <p:cNvPr id="16" name="テキスト ボックス 15">
            <a:extLst>
              <a:ext uri="{FF2B5EF4-FFF2-40B4-BE49-F238E27FC236}">
                <a16:creationId xmlns:a16="http://schemas.microsoft.com/office/drawing/2014/main" id="{005E22AC-DB33-4633-9FFF-40DB59230160}"/>
              </a:ext>
            </a:extLst>
          </p:cNvPr>
          <p:cNvSpPr txBox="1"/>
          <p:nvPr/>
        </p:nvSpPr>
        <p:spPr>
          <a:xfrm>
            <a:off x="7035418" y="2060848"/>
            <a:ext cx="3384375" cy="523220"/>
          </a:xfrm>
          <a:prstGeom prst="rect">
            <a:avLst/>
          </a:prstGeom>
          <a:solidFill>
            <a:schemeClr val="bg1"/>
          </a:solidFill>
          <a:ln>
            <a:solidFill>
              <a:schemeClr val="tx1">
                <a:lumMod val="95000"/>
                <a:lumOff val="5000"/>
              </a:schemeClr>
            </a:solidFill>
          </a:ln>
        </p:spPr>
        <p:txBody>
          <a:bodyPr wrap="square" rtlCol="0">
            <a:noAutofit/>
          </a:bodyPr>
          <a:lstStyle/>
          <a:p>
            <a:pPr algn="ctr"/>
            <a:r>
              <a:rPr lang="en-US" altLang="ja-JP" sz="2800" b="1" dirty="0">
                <a:latin typeface="ＭＳ ゴシック" panose="020B0609070205080204" pitchFamily="49" charset="-128"/>
                <a:ea typeface="ＭＳ ゴシック" panose="020B0609070205080204" pitchFamily="49" charset="-128"/>
              </a:rPr>
              <a:t>131</a:t>
            </a:r>
            <a:r>
              <a:rPr lang="ja-JP" altLang="en-US" sz="2400" b="1" dirty="0">
                <a:latin typeface="ＭＳ ゴシック" panose="020B0609070205080204" pitchFamily="49" charset="-128"/>
                <a:ea typeface="ＭＳ ゴシック" panose="020B0609070205080204" pitchFamily="49" charset="-128"/>
              </a:rPr>
              <a:t>の国と地域</a:t>
            </a:r>
          </a:p>
        </p:txBody>
      </p:sp>
      <p:graphicFrame>
        <p:nvGraphicFramePr>
          <p:cNvPr id="17" name="グラフ 16">
            <a:extLst>
              <a:ext uri="{FF2B5EF4-FFF2-40B4-BE49-F238E27FC236}">
                <a16:creationId xmlns:a16="http://schemas.microsoft.com/office/drawing/2014/main" id="{6C9ACDB7-D5A5-4152-961E-8C804D6D830A}"/>
              </a:ext>
            </a:extLst>
          </p:cNvPr>
          <p:cNvGraphicFramePr/>
          <p:nvPr>
            <p:extLst>
              <p:ext uri="{D42A27DB-BD31-4B8C-83A1-F6EECF244321}">
                <p14:modId xmlns:p14="http://schemas.microsoft.com/office/powerpoint/2010/main" val="993182050"/>
              </p:ext>
            </p:extLst>
          </p:nvPr>
        </p:nvGraphicFramePr>
        <p:xfrm>
          <a:off x="-1083494" y="2654674"/>
          <a:ext cx="8742363" cy="3856250"/>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4E61A262-8E77-6D71-977B-E66669AB9D89}"/>
              </a:ext>
            </a:extLst>
          </p:cNvPr>
          <p:cNvSpPr txBox="1"/>
          <p:nvPr/>
        </p:nvSpPr>
        <p:spPr>
          <a:xfrm>
            <a:off x="1919537" y="2060848"/>
            <a:ext cx="3384375" cy="523220"/>
          </a:xfrm>
          <a:prstGeom prst="rect">
            <a:avLst/>
          </a:prstGeom>
          <a:solidFill>
            <a:schemeClr val="bg1"/>
          </a:solidFill>
          <a:ln>
            <a:solidFill>
              <a:schemeClr val="tx1">
                <a:lumMod val="95000"/>
                <a:lumOff val="5000"/>
              </a:schemeClr>
            </a:solidFill>
          </a:ln>
        </p:spPr>
        <p:txBody>
          <a:bodyPr wrap="square" rtlCol="0">
            <a:noAutofit/>
          </a:bodyPr>
          <a:lstStyle/>
          <a:p>
            <a:pPr algn="ctr"/>
            <a:r>
              <a:rPr lang="ja-JP" altLang="en-US" sz="2800" b="1" dirty="0">
                <a:latin typeface="ＭＳ ゴシック" panose="020B0609070205080204" pitchFamily="49" charset="-128"/>
                <a:ea typeface="ＭＳ ゴシック" panose="020B0609070205080204" pitchFamily="49" charset="-128"/>
              </a:rPr>
              <a:t>新規</a:t>
            </a:r>
            <a:r>
              <a:rPr lang="en-US" altLang="ja-JP" sz="2800" b="1" dirty="0">
                <a:latin typeface="ＭＳ ゴシック" panose="020B0609070205080204" pitchFamily="49" charset="-128"/>
                <a:ea typeface="ＭＳ ゴシック" panose="020B0609070205080204" pitchFamily="49" charset="-128"/>
              </a:rPr>
              <a:t>649</a:t>
            </a:r>
            <a:r>
              <a:rPr lang="ja-JP" altLang="en-US" b="1" dirty="0">
                <a:latin typeface="ＭＳ ゴシック" panose="020B0609070205080204" pitchFamily="49" charset="-128"/>
                <a:ea typeface="ＭＳ ゴシック" panose="020B0609070205080204" pitchFamily="49" charset="-128"/>
              </a:rPr>
              <a:t>人</a:t>
            </a:r>
            <a:r>
              <a:rPr lang="en-US" altLang="ja-JP" sz="2800" b="1" dirty="0">
                <a:latin typeface="ＭＳ ゴシック" panose="020B0609070205080204" pitchFamily="49" charset="-128"/>
                <a:ea typeface="ＭＳ ゴシック" panose="020B0609070205080204" pitchFamily="49" charset="-128"/>
              </a:rPr>
              <a:t>/</a:t>
            </a:r>
            <a:r>
              <a:rPr lang="ja-JP" altLang="en-US" sz="2800" b="1" dirty="0">
                <a:latin typeface="ＭＳ ゴシック" panose="020B0609070205080204" pitchFamily="49" charset="-128"/>
                <a:ea typeface="ＭＳ ゴシック" panose="020B0609070205080204" pitchFamily="49" charset="-128"/>
              </a:rPr>
              <a:t>継続</a:t>
            </a:r>
            <a:r>
              <a:rPr lang="en-US" altLang="ja-JP" sz="2800" b="1" dirty="0">
                <a:latin typeface="ＭＳ ゴシック" panose="020B0609070205080204" pitchFamily="49" charset="-128"/>
                <a:ea typeface="ＭＳ ゴシック" panose="020B0609070205080204" pitchFamily="49" charset="-128"/>
              </a:rPr>
              <a:t>251</a:t>
            </a:r>
            <a:r>
              <a:rPr lang="ja-JP" altLang="en-US" b="1" dirty="0">
                <a:latin typeface="ＭＳ ゴシック" panose="020B0609070205080204" pitchFamily="49" charset="-128"/>
                <a:ea typeface="ＭＳ ゴシック" panose="020B0609070205080204" pitchFamily="49" charset="-128"/>
              </a:rPr>
              <a:t>人</a:t>
            </a:r>
            <a:endParaRPr lang="ja-JP" altLang="en-US" sz="2400" b="1" dirty="0">
              <a:latin typeface="ＭＳ ゴシック" panose="020B0609070205080204" pitchFamily="49" charset="-128"/>
              <a:ea typeface="ＭＳ ゴシック" panose="020B0609070205080204" pitchFamily="49" charset="-128"/>
            </a:endParaRPr>
          </a:p>
        </p:txBody>
      </p:sp>
      <p:graphicFrame>
        <p:nvGraphicFramePr>
          <p:cNvPr id="15" name="グラフ 14">
            <a:extLst>
              <a:ext uri="{FF2B5EF4-FFF2-40B4-BE49-F238E27FC236}">
                <a16:creationId xmlns:a16="http://schemas.microsoft.com/office/drawing/2014/main" id="{CE160C2A-438A-4790-8504-9B7B15D83E6D}"/>
              </a:ext>
            </a:extLst>
          </p:cNvPr>
          <p:cNvGraphicFramePr/>
          <p:nvPr>
            <p:extLst>
              <p:ext uri="{D42A27DB-BD31-4B8C-83A1-F6EECF244321}">
                <p14:modId xmlns:p14="http://schemas.microsoft.com/office/powerpoint/2010/main" val="3169283523"/>
              </p:ext>
            </p:extLst>
          </p:nvPr>
        </p:nvGraphicFramePr>
        <p:xfrm>
          <a:off x="3575721" y="2559536"/>
          <a:ext cx="7920879" cy="4126040"/>
        </p:xfrm>
        <a:graphic>
          <a:graphicData uri="http://schemas.openxmlformats.org/drawingml/2006/chart">
            <c:chart xmlns:c="http://schemas.openxmlformats.org/drawingml/2006/chart" xmlns:r="http://schemas.openxmlformats.org/officeDocument/2006/relationships" r:id="rId4"/>
          </a:graphicData>
        </a:graphic>
      </p:graphicFrame>
      <p:sp>
        <p:nvSpPr>
          <p:cNvPr id="10" name="タイトル 1">
            <a:extLst>
              <a:ext uri="{FF2B5EF4-FFF2-40B4-BE49-F238E27FC236}">
                <a16:creationId xmlns:a16="http://schemas.microsoft.com/office/drawing/2014/main" id="{8E2EE9AF-0A31-4540-ABBC-7A2E19E3B4E6}"/>
              </a:ext>
            </a:extLst>
          </p:cNvPr>
          <p:cNvSpPr txBox="1">
            <a:spLocks/>
          </p:cNvSpPr>
          <p:nvPr/>
        </p:nvSpPr>
        <p:spPr bwMode="white">
          <a:xfrm>
            <a:off x="9696399" y="6111892"/>
            <a:ext cx="2335289" cy="576064"/>
          </a:xfrm>
          <a:prstGeom prst="rect">
            <a:avLst/>
          </a:prstGeom>
        </p:spPr>
        <p:txBody>
          <a:bodyPr vert="horz" lIns="91440" tIns="45720" rIns="91440" bIns="45720" rtlCol="0" anchor="ctr">
            <a:noAutofit/>
          </a:bodyPr>
          <a:lstStyle>
            <a:lvl1pPr marL="0" algn="l" defTabSz="914400" rtl="0" eaLnBrk="1" latinLnBrk="0" hangingPunct="1">
              <a:spcBef>
                <a:spcPct val="0"/>
              </a:spcBef>
              <a:buNone/>
              <a:defRPr kumimoji="1" lang="ja-JP" altLang="en-US" sz="5600" b="1" kern="1200" spc="-150" dirty="0">
                <a:solidFill>
                  <a:schemeClr val="tx1"/>
                </a:solidFill>
                <a:latin typeface="游ゴシック" panose="020B0400000000000000" pitchFamily="50" charset="-128"/>
                <a:ea typeface="游ゴシック" panose="020B0400000000000000" pitchFamily="50" charset="-128"/>
                <a:cs typeface="+mj-cs"/>
              </a:defRPr>
            </a:lvl1pPr>
          </a:lstStyle>
          <a:p>
            <a:pPr algn="r"/>
            <a:r>
              <a:rPr lang="ja-JP" altLang="en-US" sz="1800" dirty="0"/>
              <a:t>（</a:t>
            </a:r>
            <a:r>
              <a:rPr lang="en-US" altLang="ja-JP" sz="1800" dirty="0"/>
              <a:t>2023</a:t>
            </a:r>
            <a:r>
              <a:rPr lang="ja-JP" altLang="en-US" sz="1800" dirty="0"/>
              <a:t>年</a:t>
            </a:r>
            <a:r>
              <a:rPr lang="en-US" altLang="ja-JP" sz="1800" dirty="0"/>
              <a:t>7</a:t>
            </a:r>
            <a:r>
              <a:rPr lang="ja-JP" altLang="en-US" sz="1800" dirty="0"/>
              <a:t>月現在）</a:t>
            </a:r>
          </a:p>
        </p:txBody>
      </p:sp>
    </p:spTree>
    <p:extLst>
      <p:ext uri="{BB962C8B-B14F-4D97-AF65-F5344CB8AC3E}">
        <p14:creationId xmlns:p14="http://schemas.microsoft.com/office/powerpoint/2010/main" val="39843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ご寄付は奨学事業に</a:t>
            </a:r>
          </a:p>
        </p:txBody>
      </p:sp>
      <p:sp>
        <p:nvSpPr>
          <p:cNvPr id="11" name="テキスト ボックス 10"/>
          <p:cNvSpPr txBox="1"/>
          <p:nvPr/>
        </p:nvSpPr>
        <p:spPr>
          <a:xfrm>
            <a:off x="1660098" y="6413087"/>
            <a:ext cx="1722423"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（単位</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千円）</a:t>
            </a:r>
          </a:p>
        </p:txBody>
      </p:sp>
      <p:sp>
        <p:nvSpPr>
          <p:cNvPr id="22" name="テキスト ボックス 21"/>
          <p:cNvSpPr txBox="1"/>
          <p:nvPr/>
        </p:nvSpPr>
        <p:spPr>
          <a:xfrm>
            <a:off x="886505" y="5267507"/>
            <a:ext cx="738664" cy="1165582"/>
          </a:xfrm>
          <a:prstGeom prst="rect">
            <a:avLst/>
          </a:prstGeom>
          <a:noFill/>
        </p:spPr>
        <p:txBody>
          <a:bodyPr vert="eaVert" wrap="square" rtlCol="0" anchor="ctr">
            <a:spAutoFit/>
          </a:bodyPr>
          <a:lstStyle/>
          <a:p>
            <a:pPr algn="dist"/>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支出</a:t>
            </a:r>
          </a:p>
        </p:txBody>
      </p:sp>
      <p:sp>
        <p:nvSpPr>
          <p:cNvPr id="7" name="テキスト ボックス 6"/>
          <p:cNvSpPr txBox="1"/>
          <p:nvPr/>
        </p:nvSpPr>
        <p:spPr>
          <a:xfrm>
            <a:off x="886505" y="3392851"/>
            <a:ext cx="738664" cy="1154576"/>
          </a:xfrm>
          <a:prstGeom prst="rect">
            <a:avLst/>
          </a:prstGeom>
          <a:noFill/>
        </p:spPr>
        <p:txBody>
          <a:bodyPr vert="eaVert" wrap="square" rtlCol="0" anchor="ctr">
            <a:spAutoFit/>
          </a:bodyPr>
          <a:lstStyle/>
          <a:p>
            <a:pPr algn="dist"/>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収入</a:t>
            </a:r>
          </a:p>
        </p:txBody>
      </p:sp>
      <p:sp>
        <p:nvSpPr>
          <p:cNvPr id="5" name="正方形/長方形 4">
            <a:extLst>
              <a:ext uri="{FF2B5EF4-FFF2-40B4-BE49-F238E27FC236}">
                <a16:creationId xmlns:a16="http://schemas.microsoft.com/office/drawing/2014/main" id="{34195B87-35F1-4551-A624-55210AF24CFD}"/>
              </a:ext>
            </a:extLst>
          </p:cNvPr>
          <p:cNvSpPr>
            <a:spLocks/>
          </p:cNvSpPr>
          <p:nvPr/>
        </p:nvSpPr>
        <p:spPr>
          <a:xfrm>
            <a:off x="1874807" y="3253312"/>
            <a:ext cx="6623149" cy="213994"/>
          </a:xfrm>
          <a:prstGeom prst="rect">
            <a:avLst/>
          </a:prstGeom>
          <a:solidFill>
            <a:srgbClr val="FFE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highlight>
                <a:srgbClr val="FFE737"/>
              </a:highlight>
            </a:endParaRPr>
          </a:p>
        </p:txBody>
      </p:sp>
      <p:sp>
        <p:nvSpPr>
          <p:cNvPr id="30" name="正方形/長方形 29">
            <a:extLst>
              <a:ext uri="{FF2B5EF4-FFF2-40B4-BE49-F238E27FC236}">
                <a16:creationId xmlns:a16="http://schemas.microsoft.com/office/drawing/2014/main" id="{FFDFEAB8-D37E-45EC-9038-CF6D81E393C1}"/>
              </a:ext>
            </a:extLst>
          </p:cNvPr>
          <p:cNvSpPr/>
          <p:nvPr/>
        </p:nvSpPr>
        <p:spPr>
          <a:xfrm>
            <a:off x="1869058" y="5082612"/>
            <a:ext cx="6717100" cy="226033"/>
          </a:xfrm>
          <a:prstGeom prst="rect">
            <a:avLst/>
          </a:prstGeom>
          <a:solidFill>
            <a:srgbClr val="FFE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5" name="四角形: 角を丸くする 34">
            <a:extLst>
              <a:ext uri="{FF2B5EF4-FFF2-40B4-BE49-F238E27FC236}">
                <a16:creationId xmlns:a16="http://schemas.microsoft.com/office/drawing/2014/main" id="{C3AA9346-DCD8-4B7B-ADD0-1B17BBDC455D}"/>
              </a:ext>
            </a:extLst>
          </p:cNvPr>
          <p:cNvSpPr/>
          <p:nvPr/>
        </p:nvSpPr>
        <p:spPr>
          <a:xfrm>
            <a:off x="7546202" y="272395"/>
            <a:ext cx="4238429" cy="718049"/>
          </a:xfrm>
          <a:prstGeom prst="roundRect">
            <a:avLst>
              <a:gd name="adj" fmla="val 2401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Yu Gothic UI" panose="020B0500000000000000" pitchFamily="50" charset="-128"/>
                <a:ea typeface="Yu Gothic UI" panose="020B0500000000000000" pitchFamily="50" charset="-128"/>
              </a:rPr>
              <a:t>全体支出の </a:t>
            </a:r>
            <a:r>
              <a:rPr lang="en-US" altLang="ja-JP" sz="4400" b="1" dirty="0">
                <a:solidFill>
                  <a:srgbClr val="A7E200"/>
                </a:solidFill>
                <a:latin typeface="Yu Gothic UI" panose="020B0500000000000000" pitchFamily="50" charset="-128"/>
                <a:ea typeface="Yu Gothic UI" panose="020B0500000000000000" pitchFamily="50" charset="-128"/>
              </a:rPr>
              <a:t>97</a:t>
            </a:r>
            <a:r>
              <a:rPr lang="en-US" altLang="ja-JP" sz="2800" b="1" dirty="0">
                <a:solidFill>
                  <a:srgbClr val="A7E200"/>
                </a:solidFill>
                <a:latin typeface="Yu Gothic UI" panose="020B0500000000000000" pitchFamily="50" charset="-128"/>
                <a:ea typeface="Yu Gothic UI" panose="020B0500000000000000" pitchFamily="50" charset="-128"/>
              </a:rPr>
              <a:t>%</a:t>
            </a:r>
            <a:r>
              <a:rPr lang="en-US" altLang="ja-JP" sz="2600" b="1" dirty="0">
                <a:solidFill>
                  <a:srgbClr val="FFAA01"/>
                </a:solidFill>
                <a:latin typeface="Yu Gothic UI" panose="020B0500000000000000" pitchFamily="50" charset="-128"/>
                <a:ea typeface="Yu Gothic UI" panose="020B0500000000000000" pitchFamily="50" charset="-128"/>
              </a:rPr>
              <a:t> </a:t>
            </a:r>
            <a:r>
              <a:rPr lang="ja-JP" altLang="en-US" sz="2400" b="1" dirty="0">
                <a:solidFill>
                  <a:schemeClr val="bg1"/>
                </a:solidFill>
                <a:latin typeface="Yu Gothic UI" panose="020B0500000000000000" pitchFamily="50" charset="-128"/>
                <a:ea typeface="Yu Gothic UI" panose="020B0500000000000000" pitchFamily="50" charset="-128"/>
              </a:rPr>
              <a:t>が事業費</a:t>
            </a:r>
          </a:p>
        </p:txBody>
      </p:sp>
      <p:sp>
        <p:nvSpPr>
          <p:cNvPr id="13" name="コンテンツ プレースホルダー 12">
            <a:extLst>
              <a:ext uri="{FF2B5EF4-FFF2-40B4-BE49-F238E27FC236}">
                <a16:creationId xmlns:a16="http://schemas.microsoft.com/office/drawing/2014/main" id="{B51141F7-7010-228B-2B49-0C99FEC98853}"/>
              </a:ext>
            </a:extLst>
          </p:cNvPr>
          <p:cNvSpPr>
            <a:spLocks noGrp="1"/>
          </p:cNvSpPr>
          <p:nvPr>
            <p:ph idx="1"/>
          </p:nvPr>
        </p:nvSpPr>
        <p:spPr>
          <a:xfrm>
            <a:off x="431371" y="1378546"/>
            <a:ext cx="11582400" cy="5146798"/>
          </a:xfrm>
        </p:spPr>
        <p:txBody>
          <a:bodyPr/>
          <a:lstStyle/>
          <a:p>
            <a:pPr>
              <a:lnSpc>
                <a:spcPts val="5100"/>
              </a:lnSpc>
            </a:pPr>
            <a:r>
              <a:rPr lang="en-US" altLang="ja-JP" sz="4400" dirty="0"/>
              <a:t>2022-23</a:t>
            </a:r>
            <a:r>
              <a:rPr lang="ja-JP" altLang="en-US" sz="4400" dirty="0"/>
              <a:t>年度は学友からの高額寄付もあり、前年度から</a:t>
            </a:r>
            <a:r>
              <a:rPr lang="en-US" altLang="ja-JP" sz="4400" dirty="0"/>
              <a:t>7,700</a:t>
            </a:r>
            <a:r>
              <a:rPr lang="ja-JP" altLang="en-US" sz="4400" dirty="0"/>
              <a:t>万円増</a:t>
            </a:r>
          </a:p>
          <a:p>
            <a:pPr marL="0" indent="0">
              <a:buNone/>
            </a:pPr>
            <a:endParaRPr lang="ja-JP" altLang="en-US" dirty="0"/>
          </a:p>
        </p:txBody>
      </p:sp>
      <p:graphicFrame>
        <p:nvGraphicFramePr>
          <p:cNvPr id="14" name="コンテンツ プレースホルダー 2">
            <a:extLst>
              <a:ext uri="{FF2B5EF4-FFF2-40B4-BE49-F238E27FC236}">
                <a16:creationId xmlns:a16="http://schemas.microsoft.com/office/drawing/2014/main" id="{6992ED5E-EA4B-AA4B-F5C4-EADC199D26D4}"/>
              </a:ext>
            </a:extLst>
          </p:cNvPr>
          <p:cNvGraphicFramePr>
            <a:graphicFrameLocks/>
          </p:cNvGraphicFramePr>
          <p:nvPr>
            <p:extLst>
              <p:ext uri="{D42A27DB-BD31-4B8C-83A1-F6EECF244321}">
                <p14:modId xmlns:p14="http://schemas.microsoft.com/office/powerpoint/2010/main" val="3057238203"/>
              </p:ext>
            </p:extLst>
          </p:nvPr>
        </p:nvGraphicFramePr>
        <p:xfrm>
          <a:off x="1722423" y="2913104"/>
          <a:ext cx="7920880" cy="3955149"/>
        </p:xfrm>
        <a:graphic>
          <a:graphicData uri="http://schemas.openxmlformats.org/drawingml/2006/chart">
            <c:chart xmlns:c="http://schemas.openxmlformats.org/drawingml/2006/chart" xmlns:r="http://schemas.openxmlformats.org/officeDocument/2006/relationships" r:id="rId3"/>
          </a:graphicData>
        </a:graphic>
      </p:graphicFrame>
      <p:sp>
        <p:nvSpPr>
          <p:cNvPr id="8" name="フリーフォーム 7"/>
          <p:cNvSpPr/>
          <p:nvPr/>
        </p:nvSpPr>
        <p:spPr>
          <a:xfrm flipH="1">
            <a:off x="8976909" y="3078738"/>
            <a:ext cx="152400" cy="628226"/>
          </a:xfrm>
          <a:custGeom>
            <a:avLst/>
            <a:gdLst>
              <a:gd name="connsiteX0" fmla="*/ 365760 w 365760"/>
              <a:gd name="connsiteY0" fmla="*/ 594360 h 594360"/>
              <a:gd name="connsiteX1" fmla="*/ 152400 w 365760"/>
              <a:gd name="connsiteY1" fmla="*/ 0 h 594360"/>
              <a:gd name="connsiteX2" fmla="*/ 0 w 365760"/>
              <a:gd name="connsiteY2" fmla="*/ 0 h 594360"/>
              <a:gd name="connsiteX0" fmla="*/ 185137 w 185137"/>
              <a:gd name="connsiteY0" fmla="*/ 639515 h 639515"/>
              <a:gd name="connsiteX1" fmla="*/ 152400 w 185137"/>
              <a:gd name="connsiteY1" fmla="*/ 0 h 639515"/>
              <a:gd name="connsiteX2" fmla="*/ 0 w 185137"/>
              <a:gd name="connsiteY2" fmla="*/ 0 h 639515"/>
              <a:gd name="connsiteX0" fmla="*/ 151270 w 152400"/>
              <a:gd name="connsiteY0" fmla="*/ 628226 h 628226"/>
              <a:gd name="connsiteX1" fmla="*/ 152400 w 152400"/>
              <a:gd name="connsiteY1" fmla="*/ 0 h 628226"/>
              <a:gd name="connsiteX2" fmla="*/ 0 w 152400"/>
              <a:gd name="connsiteY2" fmla="*/ 0 h 628226"/>
            </a:gdLst>
            <a:ahLst/>
            <a:cxnLst>
              <a:cxn ang="0">
                <a:pos x="connsiteX0" y="connsiteY0"/>
              </a:cxn>
              <a:cxn ang="0">
                <a:pos x="connsiteX1" y="connsiteY1"/>
              </a:cxn>
              <a:cxn ang="0">
                <a:pos x="connsiteX2" y="connsiteY2"/>
              </a:cxn>
            </a:cxnLst>
            <a:rect l="l" t="t" r="r" b="b"/>
            <a:pathLst>
              <a:path w="152400" h="628226">
                <a:moveTo>
                  <a:pt x="151270" y="628226"/>
                </a:moveTo>
                <a:cubicBezTo>
                  <a:pt x="151647" y="418817"/>
                  <a:pt x="152023" y="209409"/>
                  <a:pt x="152400" y="0"/>
                </a:cubicBezTo>
                <a:lnTo>
                  <a:pt x="0" y="0"/>
                </a:lnTo>
              </a:path>
            </a:pathLst>
          </a:custGeom>
          <a:noFill/>
          <a:ln w="57150">
            <a:solidFill>
              <a:srgbClr val="737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 name="フリーフォーム 7">
            <a:extLst>
              <a:ext uri="{FF2B5EF4-FFF2-40B4-BE49-F238E27FC236}">
                <a16:creationId xmlns:a16="http://schemas.microsoft.com/office/drawing/2014/main" id="{DE2BA1B1-595D-4996-95DD-85671A6BB87D}"/>
              </a:ext>
            </a:extLst>
          </p:cNvPr>
          <p:cNvSpPr/>
          <p:nvPr/>
        </p:nvSpPr>
        <p:spPr>
          <a:xfrm flipV="1">
            <a:off x="9248443" y="5381560"/>
            <a:ext cx="465101" cy="301486"/>
          </a:xfrm>
          <a:custGeom>
            <a:avLst/>
            <a:gdLst>
              <a:gd name="connsiteX0" fmla="*/ 365760 w 365760"/>
              <a:gd name="connsiteY0" fmla="*/ 594360 h 594360"/>
              <a:gd name="connsiteX1" fmla="*/ 152400 w 365760"/>
              <a:gd name="connsiteY1" fmla="*/ 0 h 594360"/>
              <a:gd name="connsiteX2" fmla="*/ 0 w 365760"/>
              <a:gd name="connsiteY2" fmla="*/ 0 h 594360"/>
              <a:gd name="connsiteX0" fmla="*/ 185137 w 185137"/>
              <a:gd name="connsiteY0" fmla="*/ 639515 h 639515"/>
              <a:gd name="connsiteX1" fmla="*/ 152400 w 185137"/>
              <a:gd name="connsiteY1" fmla="*/ 0 h 639515"/>
              <a:gd name="connsiteX2" fmla="*/ 0 w 185137"/>
              <a:gd name="connsiteY2" fmla="*/ 0 h 639515"/>
              <a:gd name="connsiteX0" fmla="*/ 151270 w 152400"/>
              <a:gd name="connsiteY0" fmla="*/ 628226 h 628226"/>
              <a:gd name="connsiteX1" fmla="*/ 152400 w 152400"/>
              <a:gd name="connsiteY1" fmla="*/ 0 h 628226"/>
              <a:gd name="connsiteX2" fmla="*/ 0 w 152400"/>
              <a:gd name="connsiteY2" fmla="*/ 0 h 628226"/>
            </a:gdLst>
            <a:ahLst/>
            <a:cxnLst>
              <a:cxn ang="0">
                <a:pos x="connsiteX0" y="connsiteY0"/>
              </a:cxn>
              <a:cxn ang="0">
                <a:pos x="connsiteX1" y="connsiteY1"/>
              </a:cxn>
              <a:cxn ang="0">
                <a:pos x="connsiteX2" y="connsiteY2"/>
              </a:cxn>
            </a:cxnLst>
            <a:rect l="l" t="t" r="r" b="b"/>
            <a:pathLst>
              <a:path w="152400" h="628226">
                <a:moveTo>
                  <a:pt x="151270" y="628226"/>
                </a:moveTo>
                <a:cubicBezTo>
                  <a:pt x="151647" y="418817"/>
                  <a:pt x="152023" y="209409"/>
                  <a:pt x="152400" y="0"/>
                </a:cubicBezTo>
                <a:lnTo>
                  <a:pt x="0" y="0"/>
                </a:lnTo>
              </a:path>
            </a:pathLst>
          </a:custGeom>
          <a:noFill/>
          <a:ln w="57150">
            <a:solidFill>
              <a:srgbClr val="737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6" name="直線コネクタ 15"/>
          <p:cNvCxnSpPr>
            <a:cxnSpLocks/>
          </p:cNvCxnSpPr>
          <p:nvPr/>
        </p:nvCxnSpPr>
        <p:spPr>
          <a:xfrm rot="5400000">
            <a:off x="9569129" y="3774155"/>
            <a:ext cx="0" cy="250401"/>
          </a:xfrm>
          <a:prstGeom prst="line">
            <a:avLst/>
          </a:prstGeom>
          <a:noFill/>
          <a:ln w="57150">
            <a:solidFill>
              <a:srgbClr val="737373"/>
            </a:solidFill>
          </a:ln>
        </p:spPr>
        <p:style>
          <a:lnRef idx="2">
            <a:schemeClr val="accent1">
              <a:shade val="50000"/>
            </a:schemeClr>
          </a:lnRef>
          <a:fillRef idx="1">
            <a:schemeClr val="accent1"/>
          </a:fillRef>
          <a:effectRef idx="0">
            <a:schemeClr val="accent1"/>
          </a:effectRef>
          <a:fontRef idx="minor">
            <a:schemeClr val="lt1"/>
          </a:fontRef>
        </p:style>
      </p:cxnSp>
      <p:sp>
        <p:nvSpPr>
          <p:cNvPr id="26" name="テキスト ボックス 25"/>
          <p:cNvSpPr txBox="1"/>
          <p:nvPr/>
        </p:nvSpPr>
        <p:spPr>
          <a:xfrm>
            <a:off x="1874572" y="4619435"/>
            <a:ext cx="5464477" cy="671466"/>
          </a:xfrm>
          <a:prstGeom prst="rect">
            <a:avLst/>
          </a:prstGeom>
          <a:noFill/>
        </p:spPr>
        <p:txBody>
          <a:bodyPr wrap="square" rtlCol="0">
            <a:spAutoFit/>
          </a:bodyPr>
          <a:lstStyle/>
          <a:p>
            <a:pPr>
              <a:lnSpc>
                <a:spcPct val="130000"/>
              </a:lnSpc>
            </a:pPr>
            <a:r>
              <a:rPr lang="ja-JP" altLang="en-US" sz="2700" b="1" dirty="0">
                <a:latin typeface="Meiryo UI" panose="020B0604030504040204" pitchFamily="50" charset="-128"/>
                <a:ea typeface="Meiryo UI" panose="020B0604030504040204" pitchFamily="50" charset="-128"/>
                <a:cs typeface="Meiryo UI" panose="020B0604030504040204" pitchFamily="50" charset="-128"/>
              </a:rPr>
              <a:t>事 業 費 計</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3300" b="1" dirty="0">
                <a:latin typeface="Meiryo UI" panose="020B0604030504040204" pitchFamily="50" charset="-128"/>
                <a:ea typeface="Meiryo UI" panose="020B0604030504040204" pitchFamily="50" charset="-128"/>
                <a:cs typeface="Meiryo UI" panose="020B0604030504040204" pitchFamily="50" charset="-128"/>
              </a:rPr>
              <a:t>14</a:t>
            </a:r>
            <a:r>
              <a:rPr lang="ja-JP" altLang="en-US" sz="3300" b="1"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3300" b="1" dirty="0">
                <a:latin typeface="Meiryo UI" panose="020B0604030504040204" pitchFamily="50" charset="-128"/>
                <a:ea typeface="Meiryo UI" panose="020B0604030504040204" pitchFamily="50" charset="-128"/>
                <a:cs typeface="Meiryo UI" panose="020B0604030504040204" pitchFamily="50" charset="-128"/>
              </a:rPr>
              <a:t>4,012</a:t>
            </a:r>
            <a:r>
              <a:rPr lang="ja-JP" altLang="en-US" sz="33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12" name="テキスト ボックス 11"/>
          <p:cNvSpPr txBox="1"/>
          <p:nvPr/>
        </p:nvSpPr>
        <p:spPr>
          <a:xfrm>
            <a:off x="1874572" y="2795841"/>
            <a:ext cx="5558363" cy="671466"/>
          </a:xfrm>
          <a:prstGeom prst="rect">
            <a:avLst/>
          </a:prstGeom>
          <a:noFill/>
        </p:spPr>
        <p:txBody>
          <a:bodyPr wrap="square" rtlCol="0">
            <a:spAutoFit/>
          </a:bodyPr>
          <a:lstStyle/>
          <a:p>
            <a:pPr>
              <a:lnSpc>
                <a:spcPct val="130000"/>
              </a:lnSpc>
            </a:pPr>
            <a:r>
              <a:rPr lang="ja-JP" altLang="en-US" sz="2700" b="1" dirty="0">
                <a:latin typeface="Meiryo UI" panose="020B0604030504040204" pitchFamily="50" charset="-128"/>
                <a:ea typeface="Meiryo UI" panose="020B0604030504040204" pitchFamily="50" charset="-128"/>
                <a:cs typeface="Meiryo UI" panose="020B0604030504040204" pitchFamily="50" charset="-128"/>
              </a:rPr>
              <a:t>寄付金総額</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3300" b="1" dirty="0">
                <a:latin typeface="Meiryo UI" panose="020B0604030504040204" pitchFamily="50" charset="-128"/>
                <a:ea typeface="Meiryo UI" panose="020B0604030504040204" pitchFamily="50" charset="-128"/>
                <a:cs typeface="Meiryo UI" panose="020B0604030504040204" pitchFamily="50" charset="-128"/>
              </a:rPr>
              <a:t>14</a:t>
            </a:r>
            <a:r>
              <a:rPr lang="ja-JP" altLang="en-US" sz="3300" b="1"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3300" b="1" dirty="0">
                <a:latin typeface="Meiryo UI" panose="020B0604030504040204" pitchFamily="50" charset="-128"/>
                <a:ea typeface="Meiryo UI" panose="020B0604030504040204" pitchFamily="50" charset="-128"/>
                <a:cs typeface="Meiryo UI" panose="020B0604030504040204" pitchFamily="50" charset="-128"/>
              </a:rPr>
              <a:t>2,292</a:t>
            </a:r>
            <a:r>
              <a:rPr lang="ja-JP" altLang="en-US" sz="33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4" name="テキスト ボックス 23"/>
          <p:cNvSpPr txBox="1"/>
          <p:nvPr/>
        </p:nvSpPr>
        <p:spPr>
          <a:xfrm>
            <a:off x="8718896" y="5005506"/>
            <a:ext cx="2472008" cy="640560"/>
          </a:xfrm>
          <a:prstGeom prst="rect">
            <a:avLst/>
          </a:prstGeom>
          <a:noFill/>
        </p:spPr>
        <p:txBody>
          <a:bodyPr wrap="square" rtlCol="0">
            <a:spAutoFit/>
          </a:bodyPr>
          <a:lstStyle/>
          <a:p>
            <a:pPr algn="r">
              <a:lnSpc>
                <a:spcPts val="2100"/>
              </a:lnSpc>
            </a:pPr>
            <a:r>
              <a:rPr lang="zh-TW" altLang="en-US" sz="2000" b="1" dirty="0">
                <a:latin typeface="メイリオ" panose="020B0604030504040204" pitchFamily="50" charset="-128"/>
                <a:ea typeface="メイリオ" panose="020B0604030504040204" pitchFamily="50" charset="-128"/>
                <a:cs typeface="メイリオ" panose="020B0604030504040204" pitchFamily="50" charset="-128"/>
              </a:rPr>
              <a:t>当期正味財産</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増加</a:t>
            </a:r>
            <a:r>
              <a:rPr lang="zh-TW" altLang="en-US" sz="2000" b="1" dirty="0">
                <a:latin typeface="メイリオ" panose="020B0604030504040204" pitchFamily="50" charset="-128"/>
                <a:ea typeface="メイリオ" panose="020B0604030504040204" pitchFamily="50" charset="-128"/>
                <a:cs typeface="メイリオ" panose="020B0604030504040204" pitchFamily="50" charset="-128"/>
              </a:rPr>
              <a:t>額</a:t>
            </a:r>
            <a:b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154,605</a:t>
            </a:r>
          </a:p>
        </p:txBody>
      </p:sp>
      <p:sp>
        <p:nvSpPr>
          <p:cNvPr id="23" name="テキスト ボックス 22"/>
          <p:cNvSpPr txBox="1"/>
          <p:nvPr/>
        </p:nvSpPr>
        <p:spPr>
          <a:xfrm>
            <a:off x="9572912" y="6244824"/>
            <a:ext cx="1203608" cy="640560"/>
          </a:xfrm>
          <a:prstGeom prst="rect">
            <a:avLst/>
          </a:prstGeom>
          <a:noFill/>
        </p:spPr>
        <p:txBody>
          <a:bodyPr wrap="square" rtlCol="0">
            <a:spAutoFit/>
          </a:bodyPr>
          <a:lstStyle/>
          <a:p>
            <a:pPr>
              <a:lnSpc>
                <a:spcPts val="2100"/>
              </a:lnSpc>
            </a:pPr>
            <a:r>
              <a:rPr lang="ja-JP" altLang="en-US" sz="2000" b="1" dirty="0">
                <a:latin typeface="メイリオ" panose="020B0604030504040204" pitchFamily="50" charset="-128"/>
                <a:ea typeface="メイリオ" panose="020B0604030504040204" pitchFamily="50" charset="-128"/>
              </a:rPr>
              <a:t>管理費</a:t>
            </a:r>
            <a:br>
              <a:rPr lang="en-US" altLang="ja-JP" sz="2000" b="1" dirty="0">
                <a:latin typeface="メイリオ" panose="020B0604030504040204" pitchFamily="50" charset="-128"/>
                <a:ea typeface="メイリオ" panose="020B0604030504040204" pitchFamily="50" charset="-128"/>
              </a:rPr>
            </a:br>
            <a:r>
              <a:rPr lang="en-US" altLang="ja-JP" sz="2000" b="1" dirty="0">
                <a:latin typeface="メイリオ" panose="020B0604030504040204" pitchFamily="50" charset="-128"/>
                <a:ea typeface="メイリオ" panose="020B0604030504040204" pitchFamily="50" charset="-128"/>
              </a:rPr>
              <a:t>43,083</a:t>
            </a:r>
          </a:p>
        </p:txBody>
      </p:sp>
      <p:sp>
        <p:nvSpPr>
          <p:cNvPr id="21" name="テキスト ボックス 20"/>
          <p:cNvSpPr txBox="1"/>
          <p:nvPr/>
        </p:nvSpPr>
        <p:spPr>
          <a:xfrm>
            <a:off x="7008137" y="5427299"/>
            <a:ext cx="1728192" cy="861774"/>
          </a:xfrm>
          <a:prstGeom prst="rect">
            <a:avLst/>
          </a:prstGeom>
          <a:noFill/>
        </p:spPr>
        <p:txBody>
          <a:bodyPr wrap="square" rtlCol="0">
            <a:spAutoFit/>
          </a:bodyPr>
          <a:lstStyle/>
          <a:p>
            <a:pPr algn="ctr">
              <a:lnSpc>
                <a:spcPts val="3000"/>
              </a:lnSpc>
            </a:pP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補助費</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ほか</a:t>
            </a:r>
            <a:br>
              <a:rPr lang="en-US" altLang="ja-JP" sz="2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400" b="1" dirty="0">
                <a:solidFill>
                  <a:schemeClr val="bg1"/>
                </a:solidFill>
                <a:latin typeface="メイリオ" panose="020B0604030504040204" pitchFamily="50" charset="-128"/>
                <a:ea typeface="メイリオ" panose="020B0604030504040204" pitchFamily="50" charset="-128"/>
              </a:rPr>
              <a:t>218,051</a:t>
            </a:r>
            <a:endPar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3453445" y="5380355"/>
            <a:ext cx="2592288" cy="1384995"/>
          </a:xfrm>
          <a:prstGeom prst="rect">
            <a:avLst/>
          </a:prstGeom>
          <a:noFill/>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奨学金</a:t>
            </a:r>
            <a:b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1,222,070</a:t>
            </a:r>
          </a:p>
          <a:p>
            <a:pPr algn="ct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9643303" y="3692619"/>
            <a:ext cx="1378313" cy="733534"/>
          </a:xfrm>
          <a:prstGeom prst="rect">
            <a:avLst/>
          </a:prstGeom>
          <a:noFill/>
        </p:spPr>
        <p:txBody>
          <a:bodyPr wrap="square" rtlCol="0">
            <a:spAutoFit/>
          </a:bodyPr>
          <a:lstStyle/>
          <a:p>
            <a:pPr>
              <a:lnSpc>
                <a:spcPts val="25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利子収入</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20,765</a:t>
            </a:r>
          </a:p>
        </p:txBody>
      </p:sp>
      <p:sp>
        <p:nvSpPr>
          <p:cNvPr id="19" name="テキスト ボックス 18"/>
          <p:cNvSpPr txBox="1"/>
          <p:nvPr/>
        </p:nvSpPr>
        <p:spPr>
          <a:xfrm>
            <a:off x="9129309" y="2708920"/>
            <a:ext cx="1340268" cy="733534"/>
          </a:xfrm>
          <a:prstGeom prst="rect">
            <a:avLst/>
          </a:prstGeom>
          <a:noFill/>
        </p:spPr>
        <p:txBody>
          <a:bodyPr wrap="square" rtlCol="0">
            <a:spAutoFit/>
          </a:bodyPr>
          <a:lstStyle/>
          <a:p>
            <a:pPr>
              <a:lnSpc>
                <a:spcPts val="2500"/>
              </a:lnSpc>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配当金</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194,130</a:t>
            </a:r>
          </a:p>
        </p:txBody>
      </p:sp>
      <p:sp>
        <p:nvSpPr>
          <p:cNvPr id="18" name="テキスト ボックス 17"/>
          <p:cNvSpPr txBox="1"/>
          <p:nvPr/>
        </p:nvSpPr>
        <p:spPr>
          <a:xfrm>
            <a:off x="5015104" y="3551263"/>
            <a:ext cx="2448272" cy="954107"/>
          </a:xfrm>
          <a:prstGeom prst="rect">
            <a:avLst/>
          </a:prstGeom>
          <a:noFill/>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特別寄付金</a:t>
            </a:r>
            <a:b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1,013,168</a:t>
            </a:r>
          </a:p>
        </p:txBody>
      </p:sp>
      <p:sp>
        <p:nvSpPr>
          <p:cNvPr id="15" name="テキスト ボックス 14"/>
          <p:cNvSpPr txBox="1"/>
          <p:nvPr/>
        </p:nvSpPr>
        <p:spPr>
          <a:xfrm>
            <a:off x="1803725" y="3559906"/>
            <a:ext cx="2016224" cy="954107"/>
          </a:xfrm>
          <a:prstGeom prst="rect">
            <a:avLst/>
          </a:prstGeom>
          <a:noFill/>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普通寄付金</a:t>
            </a:r>
            <a:b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409,748</a:t>
            </a:r>
          </a:p>
        </p:txBody>
      </p:sp>
      <p:sp>
        <p:nvSpPr>
          <p:cNvPr id="3" name="フリーフォーム 7">
            <a:extLst>
              <a:ext uri="{FF2B5EF4-FFF2-40B4-BE49-F238E27FC236}">
                <a16:creationId xmlns:a16="http://schemas.microsoft.com/office/drawing/2014/main" id="{BC87B994-52AD-0E10-6C49-6C4ACE8CB831}"/>
              </a:ext>
            </a:extLst>
          </p:cNvPr>
          <p:cNvSpPr/>
          <p:nvPr/>
        </p:nvSpPr>
        <p:spPr>
          <a:xfrm rot="16200000" flipH="1">
            <a:off x="8991649" y="5861943"/>
            <a:ext cx="348293" cy="955017"/>
          </a:xfrm>
          <a:custGeom>
            <a:avLst/>
            <a:gdLst>
              <a:gd name="connsiteX0" fmla="*/ 365760 w 365760"/>
              <a:gd name="connsiteY0" fmla="*/ 594360 h 594360"/>
              <a:gd name="connsiteX1" fmla="*/ 152400 w 365760"/>
              <a:gd name="connsiteY1" fmla="*/ 0 h 594360"/>
              <a:gd name="connsiteX2" fmla="*/ 0 w 365760"/>
              <a:gd name="connsiteY2" fmla="*/ 0 h 594360"/>
              <a:gd name="connsiteX0" fmla="*/ 185137 w 185137"/>
              <a:gd name="connsiteY0" fmla="*/ 639515 h 639515"/>
              <a:gd name="connsiteX1" fmla="*/ 152400 w 185137"/>
              <a:gd name="connsiteY1" fmla="*/ 0 h 639515"/>
              <a:gd name="connsiteX2" fmla="*/ 0 w 185137"/>
              <a:gd name="connsiteY2" fmla="*/ 0 h 639515"/>
              <a:gd name="connsiteX0" fmla="*/ 151270 w 152400"/>
              <a:gd name="connsiteY0" fmla="*/ 628226 h 628226"/>
              <a:gd name="connsiteX1" fmla="*/ 152400 w 152400"/>
              <a:gd name="connsiteY1" fmla="*/ 0 h 628226"/>
              <a:gd name="connsiteX2" fmla="*/ 0 w 152400"/>
              <a:gd name="connsiteY2" fmla="*/ 0 h 628226"/>
            </a:gdLst>
            <a:ahLst/>
            <a:cxnLst>
              <a:cxn ang="0">
                <a:pos x="connsiteX0" y="connsiteY0"/>
              </a:cxn>
              <a:cxn ang="0">
                <a:pos x="connsiteX1" y="connsiteY1"/>
              </a:cxn>
              <a:cxn ang="0">
                <a:pos x="connsiteX2" y="connsiteY2"/>
              </a:cxn>
            </a:cxnLst>
            <a:rect l="l" t="t" r="r" b="b"/>
            <a:pathLst>
              <a:path w="152400" h="628226">
                <a:moveTo>
                  <a:pt x="151270" y="628226"/>
                </a:moveTo>
                <a:cubicBezTo>
                  <a:pt x="151647" y="418817"/>
                  <a:pt x="152023" y="209409"/>
                  <a:pt x="152400" y="0"/>
                </a:cubicBezTo>
                <a:lnTo>
                  <a:pt x="0" y="0"/>
                </a:lnTo>
              </a:path>
            </a:pathLst>
          </a:custGeom>
          <a:noFill/>
          <a:ln w="57150">
            <a:solidFill>
              <a:srgbClr val="737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Tree>
    <p:extLst>
      <p:ext uri="{BB962C8B-B14F-4D97-AF65-F5344CB8AC3E}">
        <p14:creationId xmlns:p14="http://schemas.microsoft.com/office/powerpoint/2010/main" val="96554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55DE62FD-BAFB-4F47-BB15-A0035B9717CE}"/>
              </a:ext>
            </a:extLst>
          </p:cNvPr>
          <p:cNvSpPr/>
          <p:nvPr/>
        </p:nvSpPr>
        <p:spPr>
          <a:xfrm>
            <a:off x="5303913" y="5877272"/>
            <a:ext cx="1933909"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4B365B10-70FF-43EE-9606-7AFF28C72196}"/>
              </a:ext>
            </a:extLst>
          </p:cNvPr>
          <p:cNvSpPr/>
          <p:nvPr/>
        </p:nvSpPr>
        <p:spPr>
          <a:xfrm>
            <a:off x="7309829" y="4194664"/>
            <a:ext cx="136815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a:extLst>
              <a:ext uri="{FF2B5EF4-FFF2-40B4-BE49-F238E27FC236}">
                <a16:creationId xmlns:a16="http://schemas.microsoft.com/office/drawing/2014/main" id="{9F54C371-7305-4274-8152-BA7A0334F874}"/>
              </a:ext>
            </a:extLst>
          </p:cNvPr>
          <p:cNvSpPr/>
          <p:nvPr/>
        </p:nvSpPr>
        <p:spPr>
          <a:xfrm>
            <a:off x="5312258" y="4914744"/>
            <a:ext cx="711735"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a:extLst>
              <a:ext uri="{FF2B5EF4-FFF2-40B4-BE49-F238E27FC236}">
                <a16:creationId xmlns:a16="http://schemas.microsoft.com/office/drawing/2014/main" id="{927CF55B-4AA6-491F-A3E0-5C29DA7775B6}"/>
              </a:ext>
            </a:extLst>
          </p:cNvPr>
          <p:cNvSpPr/>
          <p:nvPr/>
        </p:nvSpPr>
        <p:spPr>
          <a:xfrm>
            <a:off x="5303912" y="3114544"/>
            <a:ext cx="136815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p:txBody>
          <a:bodyPr/>
          <a:lstStyle/>
          <a:p>
            <a:r>
              <a:rPr kumimoji="1" lang="ja-JP" altLang="en-US" dirty="0"/>
              <a:t>奨学金の種類</a:t>
            </a:r>
          </a:p>
        </p:txBody>
      </p:sp>
      <p:graphicFrame>
        <p:nvGraphicFramePr>
          <p:cNvPr id="4" name="コンテンツ プレースホルダー 3"/>
          <p:cNvGraphicFramePr>
            <a:graphicFrameLocks noGrp="1"/>
          </p:cNvGraphicFramePr>
          <p:nvPr>
            <p:ph idx="1"/>
          </p:nvPr>
        </p:nvGraphicFramePr>
        <p:xfrm>
          <a:off x="839416" y="1459240"/>
          <a:ext cx="10585176" cy="1269988"/>
        </p:xfrm>
        <a:graphic>
          <a:graphicData uri="http://schemas.openxmlformats.org/drawingml/2006/table">
            <a:tbl>
              <a:tblPr firstRow="1" bandRow="1">
                <a:tableStyleId>{5940675A-B579-460E-94D1-54222C63F5DA}</a:tableStyleId>
              </a:tblPr>
              <a:tblGrid>
                <a:gridCol w="3600400">
                  <a:extLst>
                    <a:ext uri="{9D8B030D-6E8A-4147-A177-3AD203B41FA5}">
                      <a16:colId xmlns:a16="http://schemas.microsoft.com/office/drawing/2014/main" val="20000"/>
                    </a:ext>
                  </a:extLst>
                </a:gridCol>
                <a:gridCol w="518457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634994">
                <a:tc>
                  <a:txBody>
                    <a:bodyPr/>
                    <a:lstStyle/>
                    <a:p>
                      <a:pPr marL="0" algn="l" defTabSz="914400" rtl="0" eaLnBrk="1" latinLnBrk="0" hangingPunct="1"/>
                      <a:r>
                        <a:rPr kumimoji="1" lang="ja-JP" altLang="en-US" sz="3500" b="1" kern="1200" spc="-15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学部課程</a:t>
                      </a:r>
                    </a:p>
                  </a:txBody>
                  <a:tcPr anchor="ctr">
                    <a:lnL w="381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ysDot"/>
                      <a:round/>
                      <a:headEnd type="none" w="med" len="med"/>
                      <a:tailEnd type="none" w="med" len="med"/>
                    </a:lnB>
                    <a:solidFill>
                      <a:schemeClr val="bg1"/>
                    </a:solidFill>
                  </a:tcPr>
                </a:tc>
                <a:tc rowSpan="2">
                  <a:txBody>
                    <a:bodyPr/>
                    <a:lstStyle/>
                    <a:p>
                      <a:pPr>
                        <a:lnSpc>
                          <a:spcPts val="4320"/>
                        </a:lnSpc>
                      </a:pPr>
                      <a:endParaRPr kumimoji="1" lang="ja-JP" altLang="en-US" sz="36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bg1"/>
                    </a:solidFill>
                  </a:tcPr>
                </a:tc>
                <a:tc rowSpan="2">
                  <a:txBody>
                    <a:bodyPr/>
                    <a:lstStyle/>
                    <a:p>
                      <a:pPr algn="r"/>
                      <a:r>
                        <a:rPr kumimoji="1" lang="en-US" altLang="ja-JP" sz="4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843</a:t>
                      </a:r>
                      <a:r>
                        <a:rPr kumimoji="1" lang="ja-JP" altLang="en-US" sz="32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4994">
                <a:tc>
                  <a:txBody>
                    <a:bodyPr/>
                    <a:lstStyle/>
                    <a:p>
                      <a:r>
                        <a:rPr kumimoji="1" lang="ja-JP" altLang="en-US" sz="3500" b="1" spc="-150" dirty="0">
                          <a:latin typeface="游ゴシック" panose="020B0400000000000000" pitchFamily="50" charset="-128"/>
                          <a:ea typeface="游ゴシック" panose="020B0400000000000000" pitchFamily="50" charset="-128"/>
                          <a:cs typeface="Meiryo UI" panose="020B0604030504040204" pitchFamily="50" charset="-128"/>
                        </a:rPr>
                        <a:t>修士</a:t>
                      </a:r>
                      <a:r>
                        <a:rPr kumimoji="1" lang="ja-JP" altLang="en-US" sz="3500" b="1" spc="-300" dirty="0">
                          <a:latin typeface="游ゴシック" panose="020B0400000000000000" pitchFamily="50" charset="-128"/>
                          <a:ea typeface="游ゴシック" panose="020B0400000000000000" pitchFamily="50" charset="-128"/>
                          <a:cs typeface="Meiryo UI" panose="020B0604030504040204" pitchFamily="50" charset="-128"/>
                        </a:rPr>
                        <a:t>・</a:t>
                      </a:r>
                      <a:r>
                        <a:rPr kumimoji="1" lang="ja-JP" altLang="en-US" sz="3500" b="1" spc="-150" dirty="0">
                          <a:latin typeface="游ゴシック" panose="020B0400000000000000" pitchFamily="50" charset="-128"/>
                          <a:ea typeface="游ゴシック" panose="020B0400000000000000" pitchFamily="50" charset="-128"/>
                          <a:cs typeface="Meiryo UI" panose="020B0604030504040204" pitchFamily="50" charset="-128"/>
                        </a:rPr>
                        <a:t>博士課程</a:t>
                      </a:r>
                      <a:endParaRPr kumimoji="1" lang="ja-JP" altLang="en-US" sz="3500" dirty="0"/>
                    </a:p>
                  </a:txBody>
                  <a:tcPr anchor="ctr">
                    <a:lnL w="381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65000"/>
                        </a:schemeClr>
                      </a:solidFill>
                      <a:prstDash val="sysDot"/>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nSpc>
                          <a:spcPts val="4320"/>
                        </a:lnSpc>
                      </a:pPr>
                      <a:endParaRPr kumimoji="1" lang="ja-JP" altLang="en-US" sz="36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a:txBody>
                  <a:tcPr anchor="ct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ysDot"/>
                      <a:round/>
                      <a:headEnd type="none" w="med" len="med"/>
                      <a:tailEnd type="none" w="med" len="med"/>
                    </a:lnT>
                    <a:lnB w="38100" cap="flat" cmpd="sng" algn="ctr">
                      <a:solidFill>
                        <a:schemeClr val="bg1">
                          <a:lumMod val="6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172769908"/>
                  </a:ext>
                </a:extLst>
              </a:tr>
            </a:tbl>
          </a:graphicData>
        </a:graphic>
      </p:graphicFrame>
      <p:graphicFrame>
        <p:nvGraphicFramePr>
          <p:cNvPr id="5" name="コンテンツ プレースホルダー 3">
            <a:extLst>
              <a:ext uri="{FF2B5EF4-FFF2-40B4-BE49-F238E27FC236}">
                <a16:creationId xmlns:a16="http://schemas.microsoft.com/office/drawing/2014/main" id="{E610EAC4-B941-4DA8-BC01-BB7003800E8C}"/>
              </a:ext>
            </a:extLst>
          </p:cNvPr>
          <p:cNvGraphicFramePr>
            <a:graphicFrameLocks/>
          </p:cNvGraphicFramePr>
          <p:nvPr/>
        </p:nvGraphicFramePr>
        <p:xfrm>
          <a:off x="839416" y="2924944"/>
          <a:ext cx="10585176" cy="3727048"/>
        </p:xfrm>
        <a:graphic>
          <a:graphicData uri="http://schemas.openxmlformats.org/drawingml/2006/table">
            <a:tbl>
              <a:tblPr firstRow="1" bandRow="1">
                <a:tableStyleId>{5940675A-B579-460E-94D1-54222C63F5DA}</a:tableStyleId>
              </a:tblPr>
              <a:tblGrid>
                <a:gridCol w="3600400">
                  <a:extLst>
                    <a:ext uri="{9D8B030D-6E8A-4147-A177-3AD203B41FA5}">
                      <a16:colId xmlns:a16="http://schemas.microsoft.com/office/drawing/2014/main" val="20000"/>
                    </a:ext>
                  </a:extLst>
                </a:gridCol>
                <a:gridCol w="518457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918644">
                <a:tc>
                  <a:txBody>
                    <a:bodyPr/>
                    <a:lstStyle/>
                    <a:p>
                      <a:pPr>
                        <a:lnSpc>
                          <a:spcPct val="100000"/>
                        </a:lnSpc>
                      </a:pPr>
                      <a:r>
                        <a:rPr kumimoji="1" lang="ja-JP" altLang="en-US" sz="3500" b="1" spc="-150" dirty="0">
                          <a:latin typeface="游ゴシック" panose="020B0400000000000000" pitchFamily="50" charset="-128"/>
                          <a:ea typeface="游ゴシック" panose="020B0400000000000000" pitchFamily="50" charset="-128"/>
                          <a:cs typeface="Meiryo UI" panose="020B0604030504040204" pitchFamily="50" charset="-128"/>
                        </a:rPr>
                        <a:t>地区奨励</a:t>
                      </a:r>
                    </a:p>
                  </a:txBody>
                  <a:tcPr anchor="ctr">
                    <a:lnL w="381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28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大学以外の、短大・高専、専修学校の留学生</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pPr>
                      <a:r>
                        <a:rPr kumimoji="1" lang="en-US" altLang="ja-JP" sz="4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22</a:t>
                      </a:r>
                      <a:r>
                        <a:rPr kumimoji="1" lang="ja-JP" altLang="en-US" sz="32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8644">
                <a:tc>
                  <a:txBody>
                    <a:bodyPr/>
                    <a:lstStyle/>
                    <a:p>
                      <a:pPr>
                        <a:lnSpc>
                          <a:spcPct val="100000"/>
                        </a:lnSpc>
                      </a:pPr>
                      <a:r>
                        <a:rPr kumimoji="1" lang="ja-JP" altLang="en-US" sz="3500" b="1" spc="-150" dirty="0">
                          <a:latin typeface="游ゴシック" panose="020B0400000000000000" pitchFamily="50" charset="-128"/>
                          <a:ea typeface="游ゴシック" panose="020B0400000000000000" pitchFamily="50" charset="-128"/>
                          <a:cs typeface="Meiryo UI" panose="020B0604030504040204" pitchFamily="50" charset="-128"/>
                        </a:rPr>
                        <a:t>クラブ支援</a:t>
                      </a:r>
                    </a:p>
                  </a:txBody>
                  <a:tcPr anchor="ctr">
                    <a:lnL w="381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現役奨学生の延長支援</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pPr>
                      <a:r>
                        <a:rPr kumimoji="1" lang="en-US" altLang="ja-JP" sz="4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13</a:t>
                      </a:r>
                      <a:r>
                        <a:rPr kumimoji="1" lang="ja-JP" altLang="en-US" sz="32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18644">
                <a:tc>
                  <a:txBody>
                    <a:bodyPr/>
                    <a:lstStyle/>
                    <a:p>
                      <a:pPr>
                        <a:lnSpc>
                          <a:spcPct val="100000"/>
                        </a:lnSpc>
                      </a:pPr>
                      <a:r>
                        <a:rPr kumimoji="1" lang="ja-JP" altLang="en-US" sz="3500" b="1" spc="-150" dirty="0">
                          <a:latin typeface="游ゴシック" panose="020B0400000000000000" pitchFamily="50" charset="-128"/>
                          <a:ea typeface="游ゴシック" panose="020B0400000000000000" pitchFamily="50" charset="-128"/>
                          <a:cs typeface="Meiryo UI" panose="020B0604030504040204" pitchFamily="50" charset="-128"/>
                        </a:rPr>
                        <a:t>海外応募者対象</a:t>
                      </a:r>
                    </a:p>
                  </a:txBody>
                  <a:tcPr anchor="ctr">
                    <a:lnL w="381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kern="1200" noProof="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海外にいる日本留学希望者が</a:t>
                      </a:r>
                      <a:br>
                        <a:rPr kumimoji="1" lang="en-US" altLang="ja-JP" sz="2800" b="1" kern="1200" noProof="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sz="2800" b="1" kern="1200" noProof="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個人で応募</a:t>
                      </a:r>
                      <a:endParaRPr kumimoji="1" lang="en-US" altLang="ja-JP" sz="2800" b="1" kern="1200" noProof="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pPr>
                      <a:r>
                        <a:rPr kumimoji="1" lang="en-US" altLang="ja-JP" sz="4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18</a:t>
                      </a:r>
                      <a:r>
                        <a:rPr kumimoji="1" lang="ja-JP" altLang="en-US" sz="32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8644">
                <a:tc>
                  <a:txBody>
                    <a:bodyPr/>
                    <a:lstStyle/>
                    <a:p>
                      <a:pPr>
                        <a:lnSpc>
                          <a:spcPct val="100000"/>
                        </a:lnSpc>
                      </a:pPr>
                      <a:r>
                        <a:rPr kumimoji="1" lang="ja-JP" altLang="en-US" sz="3500" b="1" spc="-150" dirty="0">
                          <a:latin typeface="游ゴシック" panose="020B0400000000000000" pitchFamily="50" charset="-128"/>
                          <a:ea typeface="游ゴシック" panose="020B0400000000000000" pitchFamily="50" charset="-128"/>
                          <a:cs typeface="Meiryo UI" panose="020B0604030504040204" pitchFamily="50" charset="-128"/>
                        </a:rPr>
                        <a:t>海外学友会推薦</a:t>
                      </a:r>
                    </a:p>
                  </a:txBody>
                  <a:tcPr anchor="ctr">
                    <a:lnL w="381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kumimoji="1" lang="ja-JP" altLang="en-US" sz="28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学友会が推薦する研究者の支援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lnSpc>
                          <a:spcPct val="100000"/>
                        </a:lnSpc>
                      </a:pPr>
                      <a:r>
                        <a:rPr kumimoji="1" lang="en-US" altLang="ja-JP" sz="4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4</a:t>
                      </a:r>
                      <a:r>
                        <a:rPr kumimoji="1" lang="ja-JP" altLang="en-US" sz="32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 name="円形吹き出し 26">
            <a:extLst>
              <a:ext uri="{FF2B5EF4-FFF2-40B4-BE49-F238E27FC236}">
                <a16:creationId xmlns:a16="http://schemas.microsoft.com/office/drawing/2014/main" id="{824E5E90-B396-4540-93B1-82006B684009}"/>
              </a:ext>
            </a:extLst>
          </p:cNvPr>
          <p:cNvSpPr/>
          <p:nvPr/>
        </p:nvSpPr>
        <p:spPr>
          <a:xfrm>
            <a:off x="7752184" y="1346940"/>
            <a:ext cx="1697708" cy="1269988"/>
          </a:xfrm>
          <a:prstGeom prst="wedgeEllipseCallout">
            <a:avLst>
              <a:gd name="adj1" fmla="val 66391"/>
              <a:gd name="adj2" fmla="val 3983"/>
            </a:avLst>
          </a:prstGeom>
          <a:solidFill>
            <a:srgbClr val="81C3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25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2500" b="1" dirty="0">
                <a:latin typeface="Meiryo UI" panose="020B0604030504040204" pitchFamily="50" charset="-128"/>
                <a:ea typeface="Meiryo UI" panose="020B0604030504040204" pitchFamily="50" charset="-128"/>
                <a:cs typeface="Meiryo UI" panose="020B0604030504040204" pitchFamily="50" charset="-128"/>
              </a:rPr>
              <a:t>割以上</a:t>
            </a:r>
          </a:p>
        </p:txBody>
      </p:sp>
      <p:sp>
        <p:nvSpPr>
          <p:cNvPr id="12" name="タイトル 1">
            <a:extLst>
              <a:ext uri="{FF2B5EF4-FFF2-40B4-BE49-F238E27FC236}">
                <a16:creationId xmlns:a16="http://schemas.microsoft.com/office/drawing/2014/main" id="{77B348C7-9762-466E-93F1-EF8F5EA1C450}"/>
              </a:ext>
            </a:extLst>
          </p:cNvPr>
          <p:cNvSpPr txBox="1">
            <a:spLocks/>
          </p:cNvSpPr>
          <p:nvPr/>
        </p:nvSpPr>
        <p:spPr bwMode="white">
          <a:xfrm>
            <a:off x="9768408" y="497286"/>
            <a:ext cx="2008440" cy="576064"/>
          </a:xfrm>
          <a:prstGeom prst="rect">
            <a:avLst/>
          </a:prstGeom>
        </p:spPr>
        <p:txBody>
          <a:bodyPr vert="horz" lIns="91440" tIns="45720" rIns="91440" bIns="45720" rtlCol="0" anchor="ctr">
            <a:noAutofit/>
          </a:bodyPr>
          <a:lstStyle>
            <a:lvl1pPr marL="0" algn="l" defTabSz="914400" rtl="0" eaLnBrk="1" latinLnBrk="0" hangingPunct="1">
              <a:spcBef>
                <a:spcPct val="0"/>
              </a:spcBef>
              <a:buNone/>
              <a:defRPr kumimoji="1" lang="ja-JP" altLang="en-US" sz="5600" b="1" kern="1200" spc="-150" dirty="0">
                <a:solidFill>
                  <a:schemeClr val="tx1"/>
                </a:solidFill>
                <a:latin typeface="游ゴシック" panose="020B0400000000000000" pitchFamily="50" charset="-128"/>
                <a:ea typeface="游ゴシック" panose="020B0400000000000000" pitchFamily="50" charset="-128"/>
                <a:cs typeface="+mj-cs"/>
              </a:defRPr>
            </a:lvl1pPr>
          </a:lstStyle>
          <a:p>
            <a:pPr algn="r"/>
            <a:r>
              <a:rPr lang="en-US" altLang="ja-JP" sz="2000" dirty="0"/>
              <a:t>2023</a:t>
            </a:r>
            <a:r>
              <a:rPr lang="ja-JP" altLang="en-US" sz="2000" dirty="0"/>
              <a:t>年</a:t>
            </a:r>
            <a:r>
              <a:rPr lang="en-US" altLang="ja-JP" sz="2000" dirty="0"/>
              <a:t>7</a:t>
            </a:r>
            <a:r>
              <a:rPr lang="ja-JP" altLang="en-US" sz="2000" dirty="0"/>
              <a:t>月現在</a:t>
            </a:r>
          </a:p>
        </p:txBody>
      </p:sp>
      <p:sp>
        <p:nvSpPr>
          <p:cNvPr id="3" name="四角形: 角を丸くする 2">
            <a:extLst>
              <a:ext uri="{FF2B5EF4-FFF2-40B4-BE49-F238E27FC236}">
                <a16:creationId xmlns:a16="http://schemas.microsoft.com/office/drawing/2014/main" id="{446BC63B-AF3D-F0AD-39B5-BF63AEBFEC5B}"/>
              </a:ext>
            </a:extLst>
          </p:cNvPr>
          <p:cNvSpPr/>
          <p:nvPr/>
        </p:nvSpPr>
        <p:spPr>
          <a:xfrm>
            <a:off x="5581638" y="294620"/>
            <a:ext cx="2818618" cy="68610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schemeClr val="bg1"/>
                </a:solidFill>
                <a:latin typeface="Yu Gothic UI" panose="020B0500000000000000" pitchFamily="50" charset="-128"/>
                <a:ea typeface="Yu Gothic UI" panose="020B0500000000000000" pitchFamily="50" charset="-128"/>
              </a:rPr>
              <a:t>2023</a:t>
            </a:r>
            <a:r>
              <a:rPr lang="ja-JP" altLang="en-US" sz="3200" b="1" dirty="0">
                <a:solidFill>
                  <a:schemeClr val="bg1"/>
                </a:solidFill>
                <a:latin typeface="Yu Gothic UI" panose="020B0500000000000000" pitchFamily="50" charset="-128"/>
                <a:ea typeface="Yu Gothic UI" panose="020B0500000000000000" pitchFamily="50" charset="-128"/>
              </a:rPr>
              <a:t>学年度</a:t>
            </a:r>
          </a:p>
        </p:txBody>
      </p:sp>
    </p:spTree>
    <p:extLst>
      <p:ext uri="{BB962C8B-B14F-4D97-AF65-F5344CB8AC3E}">
        <p14:creationId xmlns:p14="http://schemas.microsoft.com/office/powerpoint/2010/main" val="877507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76200">
          <a:solidFill>
            <a:srgbClr val="737373"/>
          </a:solidFill>
        </a:ln>
      </a:spPr>
      <a:bodyPr vert="horz" lIns="180000" tIns="0" rIns="180000" rtlCol="0" anchor="ctr"/>
      <a:lstStyle>
        <a:defPPr algn="l">
          <a:lnSpc>
            <a:spcPts val="9000"/>
          </a:lnSpc>
          <a:defRPr sz="8000" b="1" dirty="0" smtClean="0">
            <a:ln>
              <a:solidFill>
                <a:schemeClr val="tx1"/>
              </a:solidFill>
            </a:ln>
            <a:solidFill>
              <a:srgbClr val="FFE737"/>
            </a:solidFill>
            <a:latin typeface="+mj-ea"/>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69584</TotalTime>
  <Words>5091</Words>
  <Application>Microsoft Office PowerPoint</Application>
  <PresentationFormat>ワイド画面</PresentationFormat>
  <Paragraphs>473</Paragraphs>
  <Slides>30</Slides>
  <Notes>29</Notes>
  <HiddenSlides>0</HiddenSlides>
  <MMClips>0</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30</vt:i4>
      </vt:variant>
    </vt:vector>
  </HeadingPairs>
  <TitlesOfParts>
    <vt:vector size="51" baseType="lpstr">
      <vt:lpstr>BIZ UDPゴシック</vt:lpstr>
      <vt:lpstr>HGPｺﾞｼｯｸE</vt:lpstr>
      <vt:lpstr>HGP創英角ｺﾞｼｯｸUB</vt:lpstr>
      <vt:lpstr>HGP明朝B</vt:lpstr>
      <vt:lpstr>Meiryo UI</vt:lpstr>
      <vt:lpstr>ＭＳ Ｐゴシック</vt:lpstr>
      <vt:lpstr>ＭＳ Ｐ明朝</vt:lpstr>
      <vt:lpstr>ＭＳ ゴシック</vt:lpstr>
      <vt:lpstr>ryo-gothic-plusn</vt:lpstr>
      <vt:lpstr>Yu Gothic UI</vt:lpstr>
      <vt:lpstr>メイリオ</vt:lpstr>
      <vt:lpstr>游ゴシック</vt:lpstr>
      <vt:lpstr>游ゴシック Medium</vt:lpstr>
      <vt:lpstr>游明朝</vt:lpstr>
      <vt:lpstr>Arial</vt:lpstr>
      <vt:lpstr>Bahnschrift SemiBold SemiConden</vt:lpstr>
      <vt:lpstr>Calibri</vt:lpstr>
      <vt:lpstr>Calibri Light</vt:lpstr>
      <vt:lpstr>Wingdings</vt:lpstr>
      <vt:lpstr>Wingdings 3</vt:lpstr>
      <vt:lpstr>Office ​​テーマ</vt:lpstr>
      <vt:lpstr>PowerPoint プレゼンテーション</vt:lpstr>
      <vt:lpstr>01</vt:lpstr>
      <vt:lpstr>米山記念奨学事業の概要</vt:lpstr>
      <vt:lpstr>PowerPoint プレゼンテーション</vt:lpstr>
      <vt:lpstr>「米山基金」から70年</vt:lpstr>
      <vt:lpstr>02</vt:lpstr>
      <vt:lpstr>国内最大級の奨学生数</vt:lpstr>
      <vt:lpstr>ご寄付は奨学事業に</vt:lpstr>
      <vt:lpstr>奨学金の種類</vt:lpstr>
      <vt:lpstr>どのようにして奨学生が選ばれるか？</vt:lpstr>
      <vt:lpstr>奨学生の選考</vt:lpstr>
      <vt:lpstr>PowerPoint プレゼンテーション</vt:lpstr>
      <vt:lpstr>2023学年度ロータリー米山記念奨学生</vt:lpstr>
      <vt:lpstr>03</vt:lpstr>
      <vt:lpstr>寄付金の 種類</vt:lpstr>
      <vt:lpstr>2023-24年度第２６９０地区目標</vt:lpstr>
      <vt:lpstr>表彰制度【個人寄付】</vt:lpstr>
      <vt:lpstr>寄付実績</vt:lpstr>
      <vt:lpstr>寄付実績</vt:lpstr>
      <vt:lpstr>寄付実績</vt:lpstr>
      <vt:lpstr>04</vt:lpstr>
      <vt:lpstr>PowerPoint プレゼンテーション</vt:lpstr>
      <vt:lpstr>学友からロータリー会員へ</vt:lpstr>
      <vt:lpstr>学友からロータリー会員へ</vt:lpstr>
      <vt:lpstr>恩返しの気持ち</vt:lpstr>
      <vt:lpstr>05</vt:lpstr>
      <vt:lpstr>奨学生に関わる危機管理</vt:lpstr>
      <vt:lpstr>PowerPoint プレゼンテーション</vt:lpstr>
      <vt:lpstr>ロータリー米山記念奨学生の 個人情報に関する取り扱い</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USER009</dc:creator>
  <cp:lastModifiedBy>junko komatsubara</cp:lastModifiedBy>
  <cp:revision>1072</cp:revision>
  <cp:lastPrinted>2023-09-06T09:16:58Z</cp:lastPrinted>
  <dcterms:created xsi:type="dcterms:W3CDTF">2014-08-26T07:39:16Z</dcterms:created>
  <dcterms:modified xsi:type="dcterms:W3CDTF">2023-09-21T06:45:03Z</dcterms:modified>
</cp:coreProperties>
</file>