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60" r:id="rId3"/>
    <p:sldId id="300" r:id="rId4"/>
    <p:sldId id="256" r:id="rId5"/>
    <p:sldId id="301" r:id="rId6"/>
    <p:sldId id="288" r:id="rId7"/>
    <p:sldId id="296" r:id="rId8"/>
    <p:sldId id="290" r:id="rId9"/>
    <p:sldId id="291" r:id="rId10"/>
    <p:sldId id="292" r:id="rId11"/>
    <p:sldId id="293" r:id="rId12"/>
    <p:sldId id="309" r:id="rId13"/>
    <p:sldId id="304" r:id="rId14"/>
    <p:sldId id="302" r:id="rId15"/>
    <p:sldId id="303" r:id="rId16"/>
    <p:sldId id="305" r:id="rId17"/>
    <p:sldId id="306" r:id="rId18"/>
    <p:sldId id="307" r:id="rId19"/>
    <p:sldId id="282" r:id="rId20"/>
    <p:sldId id="283" r:id="rId21"/>
    <p:sldId id="299" r:id="rId22"/>
    <p:sldId id="308" r:id="rId23"/>
    <p:sldId id="297" r:id="rId24"/>
    <p:sldId id="284" r:id="rId25"/>
    <p:sldId id="285" r:id="rId26"/>
    <p:sldId id="295" r:id="rId27"/>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9" d="100"/>
          <a:sy n="109" d="100"/>
        </p:scale>
        <p:origin x="45"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9CE833-C76F-48EC-B229-FF6FFD5468E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427DA39-C837-432C-813E-44E7E961F6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4732CC2-C96B-4018-A900-F065CFB04BE2}"/>
              </a:ext>
            </a:extLst>
          </p:cNvPr>
          <p:cNvSpPr>
            <a:spLocks noGrp="1"/>
          </p:cNvSpPr>
          <p:nvPr>
            <p:ph type="dt" sz="half" idx="10"/>
          </p:nvPr>
        </p:nvSpPr>
        <p:spPr/>
        <p:txBody>
          <a:bodyPr/>
          <a:lstStyle/>
          <a:p>
            <a:fld id="{F43DA5FA-F9BB-4E37-BC05-59CC29DD05B2}" type="datetimeFigureOut">
              <a:rPr kumimoji="1" lang="ja-JP" altLang="en-US" smtClean="0"/>
              <a:t>2022/3/26</a:t>
            </a:fld>
            <a:endParaRPr kumimoji="1" lang="ja-JP" altLang="en-US"/>
          </a:p>
        </p:txBody>
      </p:sp>
      <p:sp>
        <p:nvSpPr>
          <p:cNvPr id="5" name="フッター プレースホルダー 4">
            <a:extLst>
              <a:ext uri="{FF2B5EF4-FFF2-40B4-BE49-F238E27FC236}">
                <a16:creationId xmlns:a16="http://schemas.microsoft.com/office/drawing/2014/main" id="{6A49355F-4497-448D-834C-F4DFDB7CFEB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B23C29B-3E71-4747-822C-6D50322F9C1B}"/>
              </a:ext>
            </a:extLst>
          </p:cNvPr>
          <p:cNvSpPr>
            <a:spLocks noGrp="1"/>
          </p:cNvSpPr>
          <p:nvPr>
            <p:ph type="sldNum" sz="quarter" idx="12"/>
          </p:nvPr>
        </p:nvSpPr>
        <p:spPr/>
        <p:txBody>
          <a:bodyPr/>
          <a:lstStyle/>
          <a:p>
            <a:fld id="{44261CDF-AB16-415B-9366-F4E6F1CEE633}" type="slidenum">
              <a:rPr kumimoji="1" lang="ja-JP" altLang="en-US" smtClean="0"/>
              <a:t>‹#›</a:t>
            </a:fld>
            <a:endParaRPr kumimoji="1" lang="ja-JP" altLang="en-US"/>
          </a:p>
        </p:txBody>
      </p:sp>
    </p:spTree>
    <p:extLst>
      <p:ext uri="{BB962C8B-B14F-4D97-AF65-F5344CB8AC3E}">
        <p14:creationId xmlns:p14="http://schemas.microsoft.com/office/powerpoint/2010/main" val="3734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95531D-F30E-4318-8E11-3D3FE62BD20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5BEC076-9C31-4ADE-9BD0-EABD2BF51D2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96583BC-79E7-4BC5-9787-E1EE789E1796}"/>
              </a:ext>
            </a:extLst>
          </p:cNvPr>
          <p:cNvSpPr>
            <a:spLocks noGrp="1"/>
          </p:cNvSpPr>
          <p:nvPr>
            <p:ph type="dt" sz="half" idx="10"/>
          </p:nvPr>
        </p:nvSpPr>
        <p:spPr/>
        <p:txBody>
          <a:bodyPr/>
          <a:lstStyle/>
          <a:p>
            <a:fld id="{F43DA5FA-F9BB-4E37-BC05-59CC29DD05B2}" type="datetimeFigureOut">
              <a:rPr kumimoji="1" lang="ja-JP" altLang="en-US" smtClean="0"/>
              <a:t>2022/3/26</a:t>
            </a:fld>
            <a:endParaRPr kumimoji="1" lang="ja-JP" altLang="en-US"/>
          </a:p>
        </p:txBody>
      </p:sp>
      <p:sp>
        <p:nvSpPr>
          <p:cNvPr id="5" name="フッター プレースホルダー 4">
            <a:extLst>
              <a:ext uri="{FF2B5EF4-FFF2-40B4-BE49-F238E27FC236}">
                <a16:creationId xmlns:a16="http://schemas.microsoft.com/office/drawing/2014/main" id="{002D6669-556A-4AE0-B576-711789C8B99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635FDC2-31D9-465E-9765-9EDC3EEDB77E}"/>
              </a:ext>
            </a:extLst>
          </p:cNvPr>
          <p:cNvSpPr>
            <a:spLocks noGrp="1"/>
          </p:cNvSpPr>
          <p:nvPr>
            <p:ph type="sldNum" sz="quarter" idx="12"/>
          </p:nvPr>
        </p:nvSpPr>
        <p:spPr/>
        <p:txBody>
          <a:bodyPr/>
          <a:lstStyle/>
          <a:p>
            <a:fld id="{44261CDF-AB16-415B-9366-F4E6F1CEE633}" type="slidenum">
              <a:rPr kumimoji="1" lang="ja-JP" altLang="en-US" smtClean="0"/>
              <a:t>‹#›</a:t>
            </a:fld>
            <a:endParaRPr kumimoji="1" lang="ja-JP" altLang="en-US"/>
          </a:p>
        </p:txBody>
      </p:sp>
    </p:spTree>
    <p:extLst>
      <p:ext uri="{BB962C8B-B14F-4D97-AF65-F5344CB8AC3E}">
        <p14:creationId xmlns:p14="http://schemas.microsoft.com/office/powerpoint/2010/main" val="1272122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2888E25-7C05-4C67-B5B3-38369345385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46B343F-97A5-457E-8281-F4B4309C210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17CC658-AFF1-4E4E-9B13-05B19C38923D}"/>
              </a:ext>
            </a:extLst>
          </p:cNvPr>
          <p:cNvSpPr>
            <a:spLocks noGrp="1"/>
          </p:cNvSpPr>
          <p:nvPr>
            <p:ph type="dt" sz="half" idx="10"/>
          </p:nvPr>
        </p:nvSpPr>
        <p:spPr/>
        <p:txBody>
          <a:bodyPr/>
          <a:lstStyle/>
          <a:p>
            <a:fld id="{F43DA5FA-F9BB-4E37-BC05-59CC29DD05B2}" type="datetimeFigureOut">
              <a:rPr kumimoji="1" lang="ja-JP" altLang="en-US" smtClean="0"/>
              <a:t>2022/3/26</a:t>
            </a:fld>
            <a:endParaRPr kumimoji="1" lang="ja-JP" altLang="en-US"/>
          </a:p>
        </p:txBody>
      </p:sp>
      <p:sp>
        <p:nvSpPr>
          <p:cNvPr id="5" name="フッター プレースホルダー 4">
            <a:extLst>
              <a:ext uri="{FF2B5EF4-FFF2-40B4-BE49-F238E27FC236}">
                <a16:creationId xmlns:a16="http://schemas.microsoft.com/office/drawing/2014/main" id="{2CA4879D-EA37-461E-AA6B-509B51ACF53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B032FF2-192C-47C9-A38A-65FD6067D4E7}"/>
              </a:ext>
            </a:extLst>
          </p:cNvPr>
          <p:cNvSpPr>
            <a:spLocks noGrp="1"/>
          </p:cNvSpPr>
          <p:nvPr>
            <p:ph type="sldNum" sz="quarter" idx="12"/>
          </p:nvPr>
        </p:nvSpPr>
        <p:spPr/>
        <p:txBody>
          <a:bodyPr/>
          <a:lstStyle/>
          <a:p>
            <a:fld id="{44261CDF-AB16-415B-9366-F4E6F1CEE633}" type="slidenum">
              <a:rPr kumimoji="1" lang="ja-JP" altLang="en-US" smtClean="0"/>
              <a:t>‹#›</a:t>
            </a:fld>
            <a:endParaRPr kumimoji="1" lang="ja-JP" altLang="en-US"/>
          </a:p>
        </p:txBody>
      </p:sp>
    </p:spTree>
    <p:extLst>
      <p:ext uri="{BB962C8B-B14F-4D97-AF65-F5344CB8AC3E}">
        <p14:creationId xmlns:p14="http://schemas.microsoft.com/office/powerpoint/2010/main" val="1682807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A236CF-037E-4E57-AAA1-006FC7B7CEB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A49BE55-50BF-407C-AC43-E9D7CB06F60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F2C0FED-34F3-417F-8969-C2D8591A3FAF}"/>
              </a:ext>
            </a:extLst>
          </p:cNvPr>
          <p:cNvSpPr>
            <a:spLocks noGrp="1"/>
          </p:cNvSpPr>
          <p:nvPr>
            <p:ph type="dt" sz="half" idx="10"/>
          </p:nvPr>
        </p:nvSpPr>
        <p:spPr/>
        <p:txBody>
          <a:bodyPr/>
          <a:lstStyle/>
          <a:p>
            <a:fld id="{F43DA5FA-F9BB-4E37-BC05-59CC29DD05B2}" type="datetimeFigureOut">
              <a:rPr kumimoji="1" lang="ja-JP" altLang="en-US" smtClean="0"/>
              <a:t>2022/3/26</a:t>
            </a:fld>
            <a:endParaRPr kumimoji="1" lang="ja-JP" altLang="en-US"/>
          </a:p>
        </p:txBody>
      </p:sp>
      <p:sp>
        <p:nvSpPr>
          <p:cNvPr id="5" name="フッター プレースホルダー 4">
            <a:extLst>
              <a:ext uri="{FF2B5EF4-FFF2-40B4-BE49-F238E27FC236}">
                <a16:creationId xmlns:a16="http://schemas.microsoft.com/office/drawing/2014/main" id="{192E1C0C-3691-4B71-BD49-8CAADD36FC6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B410AB9-5F22-4091-ABA9-EFC7562291BE}"/>
              </a:ext>
            </a:extLst>
          </p:cNvPr>
          <p:cNvSpPr>
            <a:spLocks noGrp="1"/>
          </p:cNvSpPr>
          <p:nvPr>
            <p:ph type="sldNum" sz="quarter" idx="12"/>
          </p:nvPr>
        </p:nvSpPr>
        <p:spPr/>
        <p:txBody>
          <a:bodyPr/>
          <a:lstStyle/>
          <a:p>
            <a:fld id="{44261CDF-AB16-415B-9366-F4E6F1CEE633}" type="slidenum">
              <a:rPr kumimoji="1" lang="ja-JP" altLang="en-US" smtClean="0"/>
              <a:t>‹#›</a:t>
            </a:fld>
            <a:endParaRPr kumimoji="1" lang="ja-JP" altLang="en-US"/>
          </a:p>
        </p:txBody>
      </p:sp>
    </p:spTree>
    <p:extLst>
      <p:ext uri="{BB962C8B-B14F-4D97-AF65-F5344CB8AC3E}">
        <p14:creationId xmlns:p14="http://schemas.microsoft.com/office/powerpoint/2010/main" val="3129303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6AA7DC-DCED-4A12-AE8A-AB85901FFB2B}"/>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E8C45BC-A15C-4AF7-BD65-D2F76BA6A6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D5CDF1F-7E7F-43F2-AF8A-E5BA24BEE100}"/>
              </a:ext>
            </a:extLst>
          </p:cNvPr>
          <p:cNvSpPr>
            <a:spLocks noGrp="1"/>
          </p:cNvSpPr>
          <p:nvPr>
            <p:ph type="dt" sz="half" idx="10"/>
          </p:nvPr>
        </p:nvSpPr>
        <p:spPr/>
        <p:txBody>
          <a:bodyPr/>
          <a:lstStyle/>
          <a:p>
            <a:fld id="{F43DA5FA-F9BB-4E37-BC05-59CC29DD05B2}" type="datetimeFigureOut">
              <a:rPr kumimoji="1" lang="ja-JP" altLang="en-US" smtClean="0"/>
              <a:t>2022/3/26</a:t>
            </a:fld>
            <a:endParaRPr kumimoji="1" lang="ja-JP" altLang="en-US"/>
          </a:p>
        </p:txBody>
      </p:sp>
      <p:sp>
        <p:nvSpPr>
          <p:cNvPr id="5" name="フッター プレースホルダー 4">
            <a:extLst>
              <a:ext uri="{FF2B5EF4-FFF2-40B4-BE49-F238E27FC236}">
                <a16:creationId xmlns:a16="http://schemas.microsoft.com/office/drawing/2014/main" id="{10D74A47-9C53-4A3F-A5D4-4FA6DA6D9CA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FCAECAF-80D1-4E0A-9063-74B05DDAD3FC}"/>
              </a:ext>
            </a:extLst>
          </p:cNvPr>
          <p:cNvSpPr>
            <a:spLocks noGrp="1"/>
          </p:cNvSpPr>
          <p:nvPr>
            <p:ph type="sldNum" sz="quarter" idx="12"/>
          </p:nvPr>
        </p:nvSpPr>
        <p:spPr/>
        <p:txBody>
          <a:bodyPr/>
          <a:lstStyle/>
          <a:p>
            <a:fld id="{44261CDF-AB16-415B-9366-F4E6F1CEE633}" type="slidenum">
              <a:rPr kumimoji="1" lang="ja-JP" altLang="en-US" smtClean="0"/>
              <a:t>‹#›</a:t>
            </a:fld>
            <a:endParaRPr kumimoji="1" lang="ja-JP" altLang="en-US"/>
          </a:p>
        </p:txBody>
      </p:sp>
    </p:spTree>
    <p:extLst>
      <p:ext uri="{BB962C8B-B14F-4D97-AF65-F5344CB8AC3E}">
        <p14:creationId xmlns:p14="http://schemas.microsoft.com/office/powerpoint/2010/main" val="3175420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8282AD-27FD-463D-BBFF-033C85AC5B9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1B78DC3-7B6C-4A08-B175-B632F58166F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3D57B05-C002-467A-B9B0-DE107215933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BF2F53F-988C-497A-8074-BB8A30797372}"/>
              </a:ext>
            </a:extLst>
          </p:cNvPr>
          <p:cNvSpPr>
            <a:spLocks noGrp="1"/>
          </p:cNvSpPr>
          <p:nvPr>
            <p:ph type="dt" sz="half" idx="10"/>
          </p:nvPr>
        </p:nvSpPr>
        <p:spPr/>
        <p:txBody>
          <a:bodyPr/>
          <a:lstStyle/>
          <a:p>
            <a:fld id="{F43DA5FA-F9BB-4E37-BC05-59CC29DD05B2}" type="datetimeFigureOut">
              <a:rPr kumimoji="1" lang="ja-JP" altLang="en-US" smtClean="0"/>
              <a:t>2022/3/26</a:t>
            </a:fld>
            <a:endParaRPr kumimoji="1" lang="ja-JP" altLang="en-US"/>
          </a:p>
        </p:txBody>
      </p:sp>
      <p:sp>
        <p:nvSpPr>
          <p:cNvPr id="6" name="フッター プレースホルダー 5">
            <a:extLst>
              <a:ext uri="{FF2B5EF4-FFF2-40B4-BE49-F238E27FC236}">
                <a16:creationId xmlns:a16="http://schemas.microsoft.com/office/drawing/2014/main" id="{8FB5D96E-3E22-4C3C-9786-30C46FF7733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ED0BE1D-4D8F-40B9-BFF2-0B3F2697428D}"/>
              </a:ext>
            </a:extLst>
          </p:cNvPr>
          <p:cNvSpPr>
            <a:spLocks noGrp="1"/>
          </p:cNvSpPr>
          <p:nvPr>
            <p:ph type="sldNum" sz="quarter" idx="12"/>
          </p:nvPr>
        </p:nvSpPr>
        <p:spPr/>
        <p:txBody>
          <a:bodyPr/>
          <a:lstStyle/>
          <a:p>
            <a:fld id="{44261CDF-AB16-415B-9366-F4E6F1CEE633}" type="slidenum">
              <a:rPr kumimoji="1" lang="ja-JP" altLang="en-US" smtClean="0"/>
              <a:t>‹#›</a:t>
            </a:fld>
            <a:endParaRPr kumimoji="1" lang="ja-JP" altLang="en-US"/>
          </a:p>
        </p:txBody>
      </p:sp>
    </p:spTree>
    <p:extLst>
      <p:ext uri="{BB962C8B-B14F-4D97-AF65-F5344CB8AC3E}">
        <p14:creationId xmlns:p14="http://schemas.microsoft.com/office/powerpoint/2010/main" val="2241471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2319F0-B1A1-4443-8EAA-5D859343420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E32F002-5082-44E9-BE35-B847351A8E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BF773A7-B843-488E-893A-765873130341}"/>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EE60383-699A-4D91-96DA-AE29C467D7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909BDCD-4223-485D-8705-9270E12E903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140C0CE-DF26-421C-A593-9B60D733045F}"/>
              </a:ext>
            </a:extLst>
          </p:cNvPr>
          <p:cNvSpPr>
            <a:spLocks noGrp="1"/>
          </p:cNvSpPr>
          <p:nvPr>
            <p:ph type="dt" sz="half" idx="10"/>
          </p:nvPr>
        </p:nvSpPr>
        <p:spPr/>
        <p:txBody>
          <a:bodyPr/>
          <a:lstStyle/>
          <a:p>
            <a:fld id="{F43DA5FA-F9BB-4E37-BC05-59CC29DD05B2}" type="datetimeFigureOut">
              <a:rPr kumimoji="1" lang="ja-JP" altLang="en-US" smtClean="0"/>
              <a:t>2022/3/26</a:t>
            </a:fld>
            <a:endParaRPr kumimoji="1" lang="ja-JP" altLang="en-US"/>
          </a:p>
        </p:txBody>
      </p:sp>
      <p:sp>
        <p:nvSpPr>
          <p:cNvPr id="8" name="フッター プレースホルダー 7">
            <a:extLst>
              <a:ext uri="{FF2B5EF4-FFF2-40B4-BE49-F238E27FC236}">
                <a16:creationId xmlns:a16="http://schemas.microsoft.com/office/drawing/2014/main" id="{CFBC942D-3C6B-47ED-8E50-F3A04A4D1A3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E7CD641-BB22-42F3-983C-02909DED5088}"/>
              </a:ext>
            </a:extLst>
          </p:cNvPr>
          <p:cNvSpPr>
            <a:spLocks noGrp="1"/>
          </p:cNvSpPr>
          <p:nvPr>
            <p:ph type="sldNum" sz="quarter" idx="12"/>
          </p:nvPr>
        </p:nvSpPr>
        <p:spPr/>
        <p:txBody>
          <a:bodyPr/>
          <a:lstStyle/>
          <a:p>
            <a:fld id="{44261CDF-AB16-415B-9366-F4E6F1CEE633}" type="slidenum">
              <a:rPr kumimoji="1" lang="ja-JP" altLang="en-US" smtClean="0"/>
              <a:t>‹#›</a:t>
            </a:fld>
            <a:endParaRPr kumimoji="1" lang="ja-JP" altLang="en-US"/>
          </a:p>
        </p:txBody>
      </p:sp>
    </p:spTree>
    <p:extLst>
      <p:ext uri="{BB962C8B-B14F-4D97-AF65-F5344CB8AC3E}">
        <p14:creationId xmlns:p14="http://schemas.microsoft.com/office/powerpoint/2010/main" val="1487251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07C666-CB13-489B-9079-8E565A0A23C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8FA18D2-307B-469E-890C-5A9768703C4A}"/>
              </a:ext>
            </a:extLst>
          </p:cNvPr>
          <p:cNvSpPr>
            <a:spLocks noGrp="1"/>
          </p:cNvSpPr>
          <p:nvPr>
            <p:ph type="dt" sz="half" idx="10"/>
          </p:nvPr>
        </p:nvSpPr>
        <p:spPr/>
        <p:txBody>
          <a:bodyPr/>
          <a:lstStyle/>
          <a:p>
            <a:fld id="{F43DA5FA-F9BB-4E37-BC05-59CC29DD05B2}" type="datetimeFigureOut">
              <a:rPr kumimoji="1" lang="ja-JP" altLang="en-US" smtClean="0"/>
              <a:t>2022/3/26</a:t>
            </a:fld>
            <a:endParaRPr kumimoji="1" lang="ja-JP" altLang="en-US"/>
          </a:p>
        </p:txBody>
      </p:sp>
      <p:sp>
        <p:nvSpPr>
          <p:cNvPr id="4" name="フッター プレースホルダー 3">
            <a:extLst>
              <a:ext uri="{FF2B5EF4-FFF2-40B4-BE49-F238E27FC236}">
                <a16:creationId xmlns:a16="http://schemas.microsoft.com/office/drawing/2014/main" id="{4F7DE196-EF13-4C0C-8EDF-398AF1793CE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9DBD863-B3E3-4122-83C0-F098CE9889C0}"/>
              </a:ext>
            </a:extLst>
          </p:cNvPr>
          <p:cNvSpPr>
            <a:spLocks noGrp="1"/>
          </p:cNvSpPr>
          <p:nvPr>
            <p:ph type="sldNum" sz="quarter" idx="12"/>
          </p:nvPr>
        </p:nvSpPr>
        <p:spPr/>
        <p:txBody>
          <a:bodyPr/>
          <a:lstStyle/>
          <a:p>
            <a:fld id="{44261CDF-AB16-415B-9366-F4E6F1CEE633}" type="slidenum">
              <a:rPr kumimoji="1" lang="ja-JP" altLang="en-US" smtClean="0"/>
              <a:t>‹#›</a:t>
            </a:fld>
            <a:endParaRPr kumimoji="1" lang="ja-JP" altLang="en-US"/>
          </a:p>
        </p:txBody>
      </p:sp>
    </p:spTree>
    <p:extLst>
      <p:ext uri="{BB962C8B-B14F-4D97-AF65-F5344CB8AC3E}">
        <p14:creationId xmlns:p14="http://schemas.microsoft.com/office/powerpoint/2010/main" val="3847372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24B75E4-82E0-40AC-AC0D-38479B86E687}"/>
              </a:ext>
            </a:extLst>
          </p:cNvPr>
          <p:cNvSpPr>
            <a:spLocks noGrp="1"/>
          </p:cNvSpPr>
          <p:nvPr>
            <p:ph type="dt" sz="half" idx="10"/>
          </p:nvPr>
        </p:nvSpPr>
        <p:spPr/>
        <p:txBody>
          <a:bodyPr/>
          <a:lstStyle/>
          <a:p>
            <a:fld id="{F43DA5FA-F9BB-4E37-BC05-59CC29DD05B2}" type="datetimeFigureOut">
              <a:rPr kumimoji="1" lang="ja-JP" altLang="en-US" smtClean="0"/>
              <a:t>2022/3/26</a:t>
            </a:fld>
            <a:endParaRPr kumimoji="1" lang="ja-JP" altLang="en-US"/>
          </a:p>
        </p:txBody>
      </p:sp>
      <p:sp>
        <p:nvSpPr>
          <p:cNvPr id="3" name="フッター プレースホルダー 2">
            <a:extLst>
              <a:ext uri="{FF2B5EF4-FFF2-40B4-BE49-F238E27FC236}">
                <a16:creationId xmlns:a16="http://schemas.microsoft.com/office/drawing/2014/main" id="{BBEF0374-CCEF-4C6A-9C8A-BAE204CB3FB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9EF31AD-CBCF-42B5-A601-375A92293A46}"/>
              </a:ext>
            </a:extLst>
          </p:cNvPr>
          <p:cNvSpPr>
            <a:spLocks noGrp="1"/>
          </p:cNvSpPr>
          <p:nvPr>
            <p:ph type="sldNum" sz="quarter" idx="12"/>
          </p:nvPr>
        </p:nvSpPr>
        <p:spPr/>
        <p:txBody>
          <a:bodyPr/>
          <a:lstStyle/>
          <a:p>
            <a:fld id="{44261CDF-AB16-415B-9366-F4E6F1CEE633}" type="slidenum">
              <a:rPr kumimoji="1" lang="ja-JP" altLang="en-US" smtClean="0"/>
              <a:t>‹#›</a:t>
            </a:fld>
            <a:endParaRPr kumimoji="1" lang="ja-JP" altLang="en-US"/>
          </a:p>
        </p:txBody>
      </p:sp>
    </p:spTree>
    <p:extLst>
      <p:ext uri="{BB962C8B-B14F-4D97-AF65-F5344CB8AC3E}">
        <p14:creationId xmlns:p14="http://schemas.microsoft.com/office/powerpoint/2010/main" val="3242554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6019D0-A50B-4C79-834D-287BB518CDD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1388AF6-2392-4177-8FA2-0198D15E22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4292A73-7F0B-4AF7-80A6-FBAE8C958F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AACF8BD-AA67-4321-895E-A8AA4C9EDFA7}"/>
              </a:ext>
            </a:extLst>
          </p:cNvPr>
          <p:cNvSpPr>
            <a:spLocks noGrp="1"/>
          </p:cNvSpPr>
          <p:nvPr>
            <p:ph type="dt" sz="half" idx="10"/>
          </p:nvPr>
        </p:nvSpPr>
        <p:spPr/>
        <p:txBody>
          <a:bodyPr/>
          <a:lstStyle/>
          <a:p>
            <a:fld id="{F43DA5FA-F9BB-4E37-BC05-59CC29DD05B2}" type="datetimeFigureOut">
              <a:rPr kumimoji="1" lang="ja-JP" altLang="en-US" smtClean="0"/>
              <a:t>2022/3/26</a:t>
            </a:fld>
            <a:endParaRPr kumimoji="1" lang="ja-JP" altLang="en-US"/>
          </a:p>
        </p:txBody>
      </p:sp>
      <p:sp>
        <p:nvSpPr>
          <p:cNvPr id="6" name="フッター プレースホルダー 5">
            <a:extLst>
              <a:ext uri="{FF2B5EF4-FFF2-40B4-BE49-F238E27FC236}">
                <a16:creationId xmlns:a16="http://schemas.microsoft.com/office/drawing/2014/main" id="{2D3DE2E8-4131-4FC3-A9D1-D9C2A90B202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50EE977-E298-4FCB-875F-6116FACFCCC8}"/>
              </a:ext>
            </a:extLst>
          </p:cNvPr>
          <p:cNvSpPr>
            <a:spLocks noGrp="1"/>
          </p:cNvSpPr>
          <p:nvPr>
            <p:ph type="sldNum" sz="quarter" idx="12"/>
          </p:nvPr>
        </p:nvSpPr>
        <p:spPr/>
        <p:txBody>
          <a:bodyPr/>
          <a:lstStyle/>
          <a:p>
            <a:fld id="{44261CDF-AB16-415B-9366-F4E6F1CEE633}" type="slidenum">
              <a:rPr kumimoji="1" lang="ja-JP" altLang="en-US" smtClean="0"/>
              <a:t>‹#›</a:t>
            </a:fld>
            <a:endParaRPr kumimoji="1" lang="ja-JP" altLang="en-US"/>
          </a:p>
        </p:txBody>
      </p:sp>
    </p:spTree>
    <p:extLst>
      <p:ext uri="{BB962C8B-B14F-4D97-AF65-F5344CB8AC3E}">
        <p14:creationId xmlns:p14="http://schemas.microsoft.com/office/powerpoint/2010/main" val="1932652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E4E9C0-83E4-42CA-8057-680516CB1FE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EA7624E-8781-4886-893A-35B7053AB7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F2A35E1-4C72-4887-8220-C685C6326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08FDDC8-DD18-4630-A7F7-76376CD6AB41}"/>
              </a:ext>
            </a:extLst>
          </p:cNvPr>
          <p:cNvSpPr>
            <a:spLocks noGrp="1"/>
          </p:cNvSpPr>
          <p:nvPr>
            <p:ph type="dt" sz="half" idx="10"/>
          </p:nvPr>
        </p:nvSpPr>
        <p:spPr/>
        <p:txBody>
          <a:bodyPr/>
          <a:lstStyle/>
          <a:p>
            <a:fld id="{F43DA5FA-F9BB-4E37-BC05-59CC29DD05B2}" type="datetimeFigureOut">
              <a:rPr kumimoji="1" lang="ja-JP" altLang="en-US" smtClean="0"/>
              <a:t>2022/3/26</a:t>
            </a:fld>
            <a:endParaRPr kumimoji="1" lang="ja-JP" altLang="en-US"/>
          </a:p>
        </p:txBody>
      </p:sp>
      <p:sp>
        <p:nvSpPr>
          <p:cNvPr id="6" name="フッター プレースホルダー 5">
            <a:extLst>
              <a:ext uri="{FF2B5EF4-FFF2-40B4-BE49-F238E27FC236}">
                <a16:creationId xmlns:a16="http://schemas.microsoft.com/office/drawing/2014/main" id="{F226F0F4-5C7F-4E67-8105-FCAB1BE2A75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275F425-1D7A-4B30-A10F-ADCDD13AF51B}"/>
              </a:ext>
            </a:extLst>
          </p:cNvPr>
          <p:cNvSpPr>
            <a:spLocks noGrp="1"/>
          </p:cNvSpPr>
          <p:nvPr>
            <p:ph type="sldNum" sz="quarter" idx="12"/>
          </p:nvPr>
        </p:nvSpPr>
        <p:spPr/>
        <p:txBody>
          <a:bodyPr/>
          <a:lstStyle/>
          <a:p>
            <a:fld id="{44261CDF-AB16-415B-9366-F4E6F1CEE633}" type="slidenum">
              <a:rPr kumimoji="1" lang="ja-JP" altLang="en-US" smtClean="0"/>
              <a:t>‹#›</a:t>
            </a:fld>
            <a:endParaRPr kumimoji="1" lang="ja-JP" altLang="en-US"/>
          </a:p>
        </p:txBody>
      </p:sp>
    </p:spTree>
    <p:extLst>
      <p:ext uri="{BB962C8B-B14F-4D97-AF65-F5344CB8AC3E}">
        <p14:creationId xmlns:p14="http://schemas.microsoft.com/office/powerpoint/2010/main" val="3909312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D541A51-348B-4529-9179-74179FA872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6D8D79C-532B-44DC-9375-2BC9FE15A6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C0681DB-C0DC-4677-918B-CF12C99CFC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3DA5FA-F9BB-4E37-BC05-59CC29DD05B2}" type="datetimeFigureOut">
              <a:rPr kumimoji="1" lang="ja-JP" altLang="en-US" smtClean="0"/>
              <a:t>2022/3/26</a:t>
            </a:fld>
            <a:endParaRPr kumimoji="1" lang="ja-JP" altLang="en-US"/>
          </a:p>
        </p:txBody>
      </p:sp>
      <p:sp>
        <p:nvSpPr>
          <p:cNvPr id="5" name="フッター プレースホルダー 4">
            <a:extLst>
              <a:ext uri="{FF2B5EF4-FFF2-40B4-BE49-F238E27FC236}">
                <a16:creationId xmlns:a16="http://schemas.microsoft.com/office/drawing/2014/main" id="{9F2F7FB7-7EB8-4849-AA72-9A2F7F56E2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41A5D93-A56F-4644-B7B7-5735D386B9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261CDF-AB16-415B-9366-F4E6F1CEE633}" type="slidenum">
              <a:rPr kumimoji="1" lang="ja-JP" altLang="en-US" smtClean="0"/>
              <a:t>‹#›</a:t>
            </a:fld>
            <a:endParaRPr kumimoji="1" lang="ja-JP" altLang="en-US"/>
          </a:p>
        </p:txBody>
      </p:sp>
    </p:spTree>
    <p:extLst>
      <p:ext uri="{BB962C8B-B14F-4D97-AF65-F5344CB8AC3E}">
        <p14:creationId xmlns:p14="http://schemas.microsoft.com/office/powerpoint/2010/main" val="11310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9A4801-2AA3-4782-91AF-F7DD807D0EAC}"/>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83E57FFB-F50C-40AE-942E-B029125F054C}"/>
              </a:ext>
            </a:extLst>
          </p:cNvPr>
          <p:cNvSpPr>
            <a:spLocks noGrp="1"/>
          </p:cNvSpPr>
          <p:nvPr>
            <p:ph idx="1"/>
          </p:nvPr>
        </p:nvSpPr>
        <p:spPr/>
        <p:txBody>
          <a:bodyPr/>
          <a:lstStyle/>
          <a:p>
            <a:endParaRPr kumimoji="1" lang="ja-JP" altLang="en-US"/>
          </a:p>
        </p:txBody>
      </p:sp>
      <p:pic>
        <p:nvPicPr>
          <p:cNvPr id="6" name="図 5">
            <a:extLst>
              <a:ext uri="{FF2B5EF4-FFF2-40B4-BE49-F238E27FC236}">
                <a16:creationId xmlns:a16="http://schemas.microsoft.com/office/drawing/2014/main" id="{ED3F2B32-FDE1-409B-8BE8-8BC6E62F119D}"/>
              </a:ext>
            </a:extLst>
          </p:cNvPr>
          <p:cNvPicPr>
            <a:picLocks noChangeAspect="1"/>
          </p:cNvPicPr>
          <p:nvPr/>
        </p:nvPicPr>
        <p:blipFill>
          <a:blip r:embed="rId2"/>
          <a:stretch>
            <a:fillRect/>
          </a:stretch>
        </p:blipFill>
        <p:spPr>
          <a:xfrm>
            <a:off x="-528" y="0"/>
            <a:ext cx="12192528" cy="6901805"/>
          </a:xfrm>
          <a:prstGeom prst="rect">
            <a:avLst/>
          </a:prstGeom>
        </p:spPr>
      </p:pic>
    </p:spTree>
    <p:extLst>
      <p:ext uri="{BB962C8B-B14F-4D97-AF65-F5344CB8AC3E}">
        <p14:creationId xmlns:p14="http://schemas.microsoft.com/office/powerpoint/2010/main" val="1874984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0E44A9E-2DF3-4A52-91DD-412B720CC722}"/>
              </a:ext>
            </a:extLst>
          </p:cNvPr>
          <p:cNvPicPr>
            <a:picLocks noChangeAspect="1"/>
          </p:cNvPicPr>
          <p:nvPr/>
        </p:nvPicPr>
        <p:blipFill>
          <a:blip r:embed="rId2"/>
          <a:stretch>
            <a:fillRect/>
          </a:stretch>
        </p:blipFill>
        <p:spPr>
          <a:xfrm>
            <a:off x="0" y="0"/>
            <a:ext cx="12192000" cy="6857999"/>
          </a:xfrm>
          <a:prstGeom prst="rect">
            <a:avLst/>
          </a:prstGeom>
        </p:spPr>
      </p:pic>
      <p:sp>
        <p:nvSpPr>
          <p:cNvPr id="2" name="タイトル 1">
            <a:extLst>
              <a:ext uri="{FF2B5EF4-FFF2-40B4-BE49-F238E27FC236}">
                <a16:creationId xmlns:a16="http://schemas.microsoft.com/office/drawing/2014/main" id="{A3D0FF1A-E5ED-4BC3-BF77-228D146DAABB}"/>
              </a:ext>
            </a:extLst>
          </p:cNvPr>
          <p:cNvSpPr>
            <a:spLocks noGrp="1"/>
          </p:cNvSpPr>
          <p:nvPr>
            <p:ph type="title"/>
          </p:nvPr>
        </p:nvSpPr>
        <p:spPr>
          <a:xfrm>
            <a:off x="838200" y="315912"/>
            <a:ext cx="10515600" cy="730250"/>
          </a:xfrm>
          <a:solidFill>
            <a:schemeClr val="accent5">
              <a:lumMod val="40000"/>
              <a:lumOff val="60000"/>
            </a:schemeClr>
          </a:solidFill>
        </p:spPr>
        <p:txBody>
          <a:bodyPr>
            <a:normAutofit fontScale="90000"/>
          </a:bodyPr>
          <a:lstStyle/>
          <a:p>
            <a:pPr algn="ctr"/>
            <a:br>
              <a:rPr kumimoji="1" lang="en-US" altLang="ja-JP" sz="4000" b="1" dirty="0">
                <a:latin typeface="+mn-ea"/>
                <a:ea typeface="+mn-ea"/>
              </a:rPr>
            </a:br>
            <a:r>
              <a:rPr kumimoji="1" lang="en-US" altLang="ja-JP" sz="4000" b="1" dirty="0">
                <a:solidFill>
                  <a:schemeClr val="accent1">
                    <a:lumMod val="50000"/>
                  </a:schemeClr>
                </a:solidFill>
                <a:latin typeface="+mn-ea"/>
                <a:ea typeface="+mn-ea"/>
              </a:rPr>
              <a:t>Jenifer E. Jones </a:t>
            </a:r>
            <a:r>
              <a:rPr kumimoji="1" lang="ja-JP" altLang="en-US" sz="4000" b="1" dirty="0">
                <a:solidFill>
                  <a:schemeClr val="accent1">
                    <a:lumMod val="50000"/>
                  </a:schemeClr>
                </a:solidFill>
                <a:latin typeface="+mn-ea"/>
                <a:ea typeface="+mn-ea"/>
              </a:rPr>
              <a:t>所信表明演説（５）</a:t>
            </a:r>
            <a:br>
              <a:rPr lang="en-US" altLang="ja-JP" sz="4000" b="1" dirty="0">
                <a:solidFill>
                  <a:schemeClr val="accent1">
                    <a:lumMod val="50000"/>
                  </a:schemeClr>
                </a:solidFill>
                <a:latin typeface="+mn-ea"/>
                <a:ea typeface="+mn-ea"/>
              </a:rPr>
            </a:br>
            <a:endParaRPr kumimoji="1" lang="ja-JP" altLang="en-US" sz="4000" b="1" dirty="0">
              <a:solidFill>
                <a:schemeClr val="accent1">
                  <a:lumMod val="50000"/>
                </a:schemeClr>
              </a:solidFill>
              <a:latin typeface="+mn-ea"/>
              <a:ea typeface="+mn-ea"/>
            </a:endParaRPr>
          </a:p>
        </p:txBody>
      </p:sp>
      <p:sp>
        <p:nvSpPr>
          <p:cNvPr id="3" name="コンテンツ プレースホルダー 2">
            <a:extLst>
              <a:ext uri="{FF2B5EF4-FFF2-40B4-BE49-F238E27FC236}">
                <a16:creationId xmlns:a16="http://schemas.microsoft.com/office/drawing/2014/main" id="{4F0CB5F9-F992-41A4-BAFE-2E18ECE3D552}"/>
              </a:ext>
            </a:extLst>
          </p:cNvPr>
          <p:cNvSpPr>
            <a:spLocks noGrp="1"/>
          </p:cNvSpPr>
          <p:nvPr>
            <p:ph idx="1"/>
          </p:nvPr>
        </p:nvSpPr>
        <p:spPr>
          <a:xfrm>
            <a:off x="838200" y="1276350"/>
            <a:ext cx="10515600" cy="4900613"/>
          </a:xfrm>
        </p:spPr>
        <p:txBody>
          <a:bodyPr>
            <a:normAutofit lnSpcReduction="10000"/>
          </a:bodyPr>
          <a:lstStyle/>
          <a:p>
            <a:pPr marL="0" indent="0">
              <a:lnSpc>
                <a:spcPct val="110000"/>
              </a:lnSpc>
              <a:buNone/>
            </a:pPr>
            <a:r>
              <a:rPr kumimoji="1" lang="ja-JP" altLang="en-US" b="1" dirty="0">
                <a:solidFill>
                  <a:schemeClr val="accent1"/>
                </a:solidFill>
              </a:rPr>
              <a:t>「想像してください、私たちがベストを尽くせる世界を」</a:t>
            </a:r>
            <a:endParaRPr kumimoji="1" lang="en-US" altLang="ja-JP" b="1" dirty="0">
              <a:solidFill>
                <a:schemeClr val="accent1"/>
              </a:solidFill>
            </a:endParaRPr>
          </a:p>
          <a:p>
            <a:pPr marL="0" indent="0">
              <a:lnSpc>
                <a:spcPct val="110000"/>
              </a:lnSpc>
              <a:buNone/>
            </a:pPr>
            <a:endParaRPr kumimoji="1" lang="en-US" altLang="ja-JP" b="1" dirty="0">
              <a:solidFill>
                <a:schemeClr val="accent1"/>
              </a:solidFill>
            </a:endParaRPr>
          </a:p>
          <a:p>
            <a:pPr marL="0" indent="0">
              <a:lnSpc>
                <a:spcPct val="110000"/>
              </a:lnSpc>
              <a:buNone/>
            </a:pPr>
            <a:r>
              <a:rPr kumimoji="1" lang="en-US" altLang="ja-JP" sz="3000" b="1" dirty="0"/>
              <a:t>50</a:t>
            </a:r>
            <a:r>
              <a:rPr kumimoji="1" lang="ja-JP" altLang="en-US" sz="3000" b="1" dirty="0"/>
              <a:t>年前、次のような美しい歌詞を含む曲がレコーディングされました。</a:t>
            </a:r>
            <a:r>
              <a:rPr kumimoji="1" lang="ja-JP" altLang="en-US" sz="3000" b="1" dirty="0">
                <a:solidFill>
                  <a:schemeClr val="accent2">
                    <a:lumMod val="75000"/>
                  </a:schemeClr>
                </a:solidFill>
              </a:rPr>
              <a:t>“君は僕を夢想家だというかもしれない、</a:t>
            </a:r>
            <a:r>
              <a:rPr lang="ja-JP" altLang="en-US" sz="3000" b="1" dirty="0">
                <a:solidFill>
                  <a:schemeClr val="accent2">
                    <a:lumMod val="75000"/>
                  </a:schemeClr>
                </a:solidFill>
              </a:rPr>
              <a:t>でも僕は一人ではないさ</a:t>
            </a:r>
            <a:r>
              <a:rPr lang="en-US" altLang="ja-JP" sz="3000" b="1" dirty="0">
                <a:solidFill>
                  <a:schemeClr val="accent2">
                    <a:lumMod val="75000"/>
                  </a:schemeClr>
                </a:solidFill>
              </a:rPr>
              <a:t>”</a:t>
            </a:r>
            <a:r>
              <a:rPr lang="ja-JP" altLang="en-US" sz="3000" b="1" dirty="0"/>
              <a:t>この歌詞は、行動への呼びかけです。。私たちには、夢があります。</a:t>
            </a:r>
            <a:r>
              <a:rPr kumimoji="1" lang="ja-JP" altLang="en-US" sz="3000" b="1" dirty="0"/>
              <a:t>ロータリーのような団体が、ポリオの根絶や平和の実現の</a:t>
            </a:r>
            <a:r>
              <a:rPr lang="ja-JP" altLang="en-US" sz="3000" b="1" dirty="0"/>
              <a:t>様な大きな夢を抱き、それを実現させるには、自分たちの行動責任が係わっているのです。想像してください、皆が安全な水を使える世界を、疾病の無い世界を、子供たちが文字を読むことができる世界を！</a:t>
            </a:r>
            <a:endParaRPr kumimoji="1" lang="ja-JP" altLang="en-US" sz="3000" b="1" dirty="0"/>
          </a:p>
        </p:txBody>
      </p:sp>
    </p:spTree>
    <p:extLst>
      <p:ext uri="{BB962C8B-B14F-4D97-AF65-F5344CB8AC3E}">
        <p14:creationId xmlns:p14="http://schemas.microsoft.com/office/powerpoint/2010/main" val="2830255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645D238-E6F9-4AF7-97F4-5320228B0146}"/>
              </a:ext>
            </a:extLst>
          </p:cNvPr>
          <p:cNvPicPr>
            <a:picLocks noChangeAspect="1"/>
          </p:cNvPicPr>
          <p:nvPr/>
        </p:nvPicPr>
        <p:blipFill>
          <a:blip r:embed="rId2"/>
          <a:stretch>
            <a:fillRect/>
          </a:stretch>
        </p:blipFill>
        <p:spPr>
          <a:xfrm>
            <a:off x="0" y="0"/>
            <a:ext cx="12192000" cy="6857999"/>
          </a:xfrm>
          <a:prstGeom prst="rect">
            <a:avLst/>
          </a:prstGeom>
        </p:spPr>
      </p:pic>
      <p:sp>
        <p:nvSpPr>
          <p:cNvPr id="2" name="タイトル 1">
            <a:extLst>
              <a:ext uri="{FF2B5EF4-FFF2-40B4-BE49-F238E27FC236}">
                <a16:creationId xmlns:a16="http://schemas.microsoft.com/office/drawing/2014/main" id="{51FCC59A-D3AA-4337-80F3-E13953A2FDB5}"/>
              </a:ext>
            </a:extLst>
          </p:cNvPr>
          <p:cNvSpPr>
            <a:spLocks noGrp="1"/>
          </p:cNvSpPr>
          <p:nvPr>
            <p:ph type="title"/>
          </p:nvPr>
        </p:nvSpPr>
        <p:spPr>
          <a:xfrm>
            <a:off x="838200" y="365126"/>
            <a:ext cx="10515600" cy="768349"/>
          </a:xfrm>
          <a:solidFill>
            <a:schemeClr val="accent5">
              <a:lumMod val="40000"/>
              <a:lumOff val="60000"/>
            </a:schemeClr>
          </a:solidFill>
        </p:spPr>
        <p:txBody>
          <a:bodyPr>
            <a:normAutofit fontScale="90000"/>
          </a:bodyPr>
          <a:lstStyle/>
          <a:p>
            <a:pPr algn="ctr"/>
            <a:br>
              <a:rPr kumimoji="1" lang="en-US" altLang="ja-JP" sz="4000" b="1" dirty="0">
                <a:latin typeface="+mn-ea"/>
                <a:ea typeface="+mn-ea"/>
              </a:rPr>
            </a:br>
            <a:r>
              <a:rPr kumimoji="1" lang="en-US" altLang="ja-JP" b="1" dirty="0">
                <a:solidFill>
                  <a:schemeClr val="accent1">
                    <a:lumMod val="50000"/>
                  </a:schemeClr>
                </a:solidFill>
                <a:latin typeface="+mn-ea"/>
                <a:ea typeface="+mn-ea"/>
              </a:rPr>
              <a:t>Jenifer E. Jones </a:t>
            </a:r>
            <a:r>
              <a:rPr kumimoji="1" lang="ja-JP" altLang="en-US" b="1" dirty="0">
                <a:solidFill>
                  <a:schemeClr val="accent1">
                    <a:lumMod val="50000"/>
                  </a:schemeClr>
                </a:solidFill>
                <a:latin typeface="+mn-ea"/>
                <a:ea typeface="+mn-ea"/>
              </a:rPr>
              <a:t>所信表明演説（６）</a:t>
            </a:r>
            <a:br>
              <a:rPr kumimoji="1" lang="en-US" altLang="ja-JP" sz="4000" b="1" dirty="0">
                <a:solidFill>
                  <a:schemeClr val="accent1">
                    <a:lumMod val="50000"/>
                  </a:schemeClr>
                </a:solidFill>
                <a:latin typeface="+mn-ea"/>
                <a:ea typeface="+mn-ea"/>
              </a:rPr>
            </a:br>
            <a:endParaRPr kumimoji="1" lang="ja-JP" altLang="en-US" sz="4000" b="1" dirty="0">
              <a:solidFill>
                <a:schemeClr val="accent1">
                  <a:lumMod val="50000"/>
                </a:schemeClr>
              </a:solidFill>
              <a:latin typeface="+mn-ea"/>
              <a:ea typeface="+mn-ea"/>
            </a:endParaRPr>
          </a:p>
        </p:txBody>
      </p:sp>
      <p:sp>
        <p:nvSpPr>
          <p:cNvPr id="3" name="コンテンツ プレースホルダー 2">
            <a:extLst>
              <a:ext uri="{FF2B5EF4-FFF2-40B4-BE49-F238E27FC236}">
                <a16:creationId xmlns:a16="http://schemas.microsoft.com/office/drawing/2014/main" id="{E4A7FF6C-97A2-4B61-8968-62B7D7ACF3F5}"/>
              </a:ext>
            </a:extLst>
          </p:cNvPr>
          <p:cNvSpPr>
            <a:spLocks noGrp="1"/>
          </p:cNvSpPr>
          <p:nvPr>
            <p:ph idx="1"/>
          </p:nvPr>
        </p:nvSpPr>
        <p:spPr>
          <a:xfrm>
            <a:off x="838200" y="1495425"/>
            <a:ext cx="10515600" cy="4729163"/>
          </a:xfrm>
        </p:spPr>
        <p:txBody>
          <a:bodyPr>
            <a:normAutofit fontScale="92500" lnSpcReduction="20000"/>
          </a:bodyPr>
          <a:lstStyle/>
          <a:p>
            <a:pPr marL="0" indent="0">
              <a:buNone/>
            </a:pPr>
            <a:r>
              <a:rPr lang="ja-JP" altLang="en-US" sz="4100" b="1" dirty="0">
                <a:solidFill>
                  <a:schemeClr val="accent1"/>
                </a:solidFill>
              </a:rPr>
              <a:t>やさしさ、希望、愛、平和</a:t>
            </a:r>
            <a:endParaRPr lang="en-US" altLang="ja-JP" sz="4100" b="1" dirty="0">
              <a:solidFill>
                <a:schemeClr val="accent1"/>
              </a:solidFill>
            </a:endParaRPr>
          </a:p>
          <a:p>
            <a:pPr marL="0" indent="0">
              <a:lnSpc>
                <a:spcPct val="120000"/>
              </a:lnSpc>
              <a:buNone/>
            </a:pPr>
            <a:r>
              <a:rPr kumimoji="1" lang="ja-JP" altLang="en-US" sz="3500" b="1" dirty="0"/>
              <a:t>このことにより、「</a:t>
            </a:r>
            <a:r>
              <a:rPr kumimoji="1" lang="ja-JP" altLang="en-US" sz="3500" b="1" dirty="0">
                <a:solidFill>
                  <a:srgbClr val="FF0000"/>
                </a:solidFill>
              </a:rPr>
              <a:t>イマジン ロータリー</a:t>
            </a:r>
            <a:r>
              <a:rPr kumimoji="1" lang="ja-JP" altLang="en-US" sz="3500" b="1" dirty="0"/>
              <a:t>」がテーマとなったのです。地区ガバナーのミシィ・ボリアーさんが、私たちには一人々に、同じ時間が与えられているが、その時間をどのように使うかを考えていただきたいと呼びかけました。想像してください、私たちがベストを尽くせる世界を。</a:t>
            </a:r>
            <a:r>
              <a:rPr kumimoji="1" lang="ja-JP" altLang="en-US" sz="3500" b="1" dirty="0">
                <a:solidFill>
                  <a:srgbClr val="FF0000"/>
                </a:solidFill>
              </a:rPr>
              <a:t>昨日の事をイマジン（想像）するのではなく、未来を描く事へのイマジン（創造）を、巡らすことです。</a:t>
            </a:r>
            <a:endParaRPr kumimoji="1" lang="en-US" altLang="ja-JP" sz="3500" b="1" dirty="0">
              <a:solidFill>
                <a:srgbClr val="FF0000"/>
              </a:solidFill>
            </a:endParaRPr>
          </a:p>
        </p:txBody>
      </p:sp>
    </p:spTree>
    <p:extLst>
      <p:ext uri="{BB962C8B-B14F-4D97-AF65-F5344CB8AC3E}">
        <p14:creationId xmlns:p14="http://schemas.microsoft.com/office/powerpoint/2010/main" val="1338998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30F592A-E10D-4086-9D3C-A2DE81D90759}"/>
              </a:ext>
            </a:extLst>
          </p:cNvPr>
          <p:cNvPicPr>
            <a:picLocks noChangeAspect="1"/>
          </p:cNvPicPr>
          <p:nvPr/>
        </p:nvPicPr>
        <p:blipFill>
          <a:blip r:embed="rId2"/>
          <a:stretch>
            <a:fillRect/>
          </a:stretch>
        </p:blipFill>
        <p:spPr>
          <a:xfrm>
            <a:off x="0" y="0"/>
            <a:ext cx="12156628" cy="6858000"/>
          </a:xfrm>
          <a:prstGeom prst="rect">
            <a:avLst/>
          </a:prstGeom>
        </p:spPr>
      </p:pic>
      <p:sp>
        <p:nvSpPr>
          <p:cNvPr id="4" name="タイトル 3">
            <a:extLst>
              <a:ext uri="{FF2B5EF4-FFF2-40B4-BE49-F238E27FC236}">
                <a16:creationId xmlns:a16="http://schemas.microsoft.com/office/drawing/2014/main" id="{8A413E4D-59FB-425F-A541-6D4624958009}"/>
              </a:ext>
            </a:extLst>
          </p:cNvPr>
          <p:cNvSpPr txBox="1">
            <a:spLocks/>
          </p:cNvSpPr>
          <p:nvPr/>
        </p:nvSpPr>
        <p:spPr>
          <a:xfrm>
            <a:off x="492501" y="800096"/>
            <a:ext cx="6002110" cy="14954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000" b="1" dirty="0"/>
              <a:t>2022</a:t>
            </a:r>
            <a:r>
              <a:rPr lang="ja-JP" altLang="en-US" sz="4000" b="1" dirty="0"/>
              <a:t>－</a:t>
            </a:r>
            <a:r>
              <a:rPr lang="en-US" altLang="ja-JP" sz="4000" b="1" dirty="0"/>
              <a:t>23</a:t>
            </a:r>
            <a:r>
              <a:rPr lang="ja-JP" altLang="en-US" sz="4000" b="1" dirty="0"/>
              <a:t>年度</a:t>
            </a:r>
            <a:r>
              <a:rPr lang="en-US" altLang="ja-JP" sz="4000" b="1" dirty="0"/>
              <a:t>RI</a:t>
            </a:r>
            <a:r>
              <a:rPr lang="ja-JP" altLang="en-US" sz="4000" b="1" dirty="0"/>
              <a:t>会長　</a:t>
            </a:r>
            <a:r>
              <a:rPr lang="en-US" altLang="ja-JP" sz="4000" b="1" dirty="0"/>
              <a:t>Jenifer Jones</a:t>
            </a:r>
          </a:p>
        </p:txBody>
      </p:sp>
      <p:sp>
        <p:nvSpPr>
          <p:cNvPr id="5" name="コンテンツ プレースホルダー 4">
            <a:extLst>
              <a:ext uri="{FF2B5EF4-FFF2-40B4-BE49-F238E27FC236}">
                <a16:creationId xmlns:a16="http://schemas.microsoft.com/office/drawing/2014/main" id="{5E09E60E-AD4F-4A06-A9A6-0351A0E829A2}"/>
              </a:ext>
            </a:extLst>
          </p:cNvPr>
          <p:cNvSpPr txBox="1">
            <a:spLocks/>
          </p:cNvSpPr>
          <p:nvPr/>
        </p:nvSpPr>
        <p:spPr>
          <a:xfrm>
            <a:off x="492501" y="2943221"/>
            <a:ext cx="5259320" cy="31908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b="1" dirty="0"/>
              <a:t>2022</a:t>
            </a:r>
            <a:r>
              <a:rPr lang="ja-JP" altLang="en-US" b="1" dirty="0"/>
              <a:t>－</a:t>
            </a:r>
            <a:r>
              <a:rPr lang="en-US" altLang="ja-JP" b="1" dirty="0"/>
              <a:t>23</a:t>
            </a:r>
            <a:r>
              <a:rPr lang="ja-JP" altLang="en-US" b="1" dirty="0"/>
              <a:t>年度</a:t>
            </a:r>
            <a:endParaRPr lang="en-US" altLang="ja-JP" b="1" dirty="0"/>
          </a:p>
          <a:p>
            <a:pPr marL="0" indent="0">
              <a:buFont typeface="Arial" panose="020B0604020202020204" pitchFamily="34" charset="0"/>
              <a:buNone/>
            </a:pPr>
            <a:r>
              <a:rPr lang="ja-JP" altLang="en-US" b="1" dirty="0"/>
              <a:t>国際ロータリーテーマ</a:t>
            </a:r>
            <a:endParaRPr lang="en-US" altLang="ja-JP" b="1" dirty="0"/>
          </a:p>
          <a:p>
            <a:pPr marL="0" indent="0">
              <a:buFont typeface="Arial" panose="020B0604020202020204" pitchFamily="34" charset="0"/>
              <a:buNone/>
            </a:pPr>
            <a:endParaRPr lang="en-US" altLang="ja-JP" sz="3200" b="1" dirty="0"/>
          </a:p>
          <a:p>
            <a:pPr marL="0" indent="0">
              <a:buFont typeface="Arial" panose="020B0604020202020204" pitchFamily="34" charset="0"/>
              <a:buNone/>
            </a:pPr>
            <a:r>
              <a:rPr lang="en-US" altLang="ja-JP" sz="5400" b="1" dirty="0">
                <a:solidFill>
                  <a:srgbClr val="FF0000"/>
                </a:solidFill>
              </a:rPr>
              <a:t>Imagine Rotary</a:t>
            </a:r>
          </a:p>
          <a:p>
            <a:pPr marL="0" indent="0">
              <a:buFont typeface="Arial" panose="020B0604020202020204" pitchFamily="34" charset="0"/>
              <a:buNone/>
            </a:pPr>
            <a:endParaRPr lang="en-US" altLang="ja-JP" sz="4400" b="1" dirty="0"/>
          </a:p>
          <a:p>
            <a:pPr marL="0" indent="0">
              <a:buFont typeface="Arial" panose="020B0604020202020204" pitchFamily="34" charset="0"/>
              <a:buNone/>
            </a:pPr>
            <a:endParaRPr lang="en-US" altLang="ja-JP" sz="3200" b="1" dirty="0"/>
          </a:p>
          <a:p>
            <a:endParaRPr lang="en-US" altLang="ja-JP" sz="2000" b="1" dirty="0"/>
          </a:p>
        </p:txBody>
      </p:sp>
      <p:pic>
        <p:nvPicPr>
          <p:cNvPr id="6" name="図 5">
            <a:extLst>
              <a:ext uri="{FF2B5EF4-FFF2-40B4-BE49-F238E27FC236}">
                <a16:creationId xmlns:a16="http://schemas.microsoft.com/office/drawing/2014/main" id="{94B605CF-783B-4A95-96CB-D5B4C821629A}"/>
              </a:ext>
            </a:extLst>
          </p:cNvPr>
          <p:cNvPicPr>
            <a:picLocks noChangeAspect="1"/>
          </p:cNvPicPr>
          <p:nvPr/>
        </p:nvPicPr>
        <p:blipFill>
          <a:blip r:embed="rId3"/>
          <a:stretch>
            <a:fillRect/>
          </a:stretch>
        </p:blipFill>
        <p:spPr>
          <a:xfrm>
            <a:off x="5678366" y="1295400"/>
            <a:ext cx="6450025" cy="4838700"/>
          </a:xfrm>
          <a:prstGeom prst="rect">
            <a:avLst/>
          </a:prstGeom>
        </p:spPr>
      </p:pic>
    </p:spTree>
    <p:extLst>
      <p:ext uri="{BB962C8B-B14F-4D97-AF65-F5344CB8AC3E}">
        <p14:creationId xmlns:p14="http://schemas.microsoft.com/office/powerpoint/2010/main" val="3172545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図 5">
            <a:extLst>
              <a:ext uri="{FF2B5EF4-FFF2-40B4-BE49-F238E27FC236}">
                <a16:creationId xmlns:a16="http://schemas.microsoft.com/office/drawing/2014/main" id="{06E32075-8FC8-47F8-891B-FEFB2F29E95E}"/>
              </a:ext>
            </a:extLst>
          </p:cNvPr>
          <p:cNvPicPr>
            <a:picLocks noChangeAspect="1"/>
          </p:cNvPicPr>
          <p:nvPr/>
        </p:nvPicPr>
        <p:blipFill>
          <a:blip r:embed="rId2"/>
          <a:stretch>
            <a:fillRect/>
          </a:stretch>
        </p:blipFill>
        <p:spPr>
          <a:xfrm>
            <a:off x="-8407" y="-38155"/>
            <a:ext cx="12188952" cy="6896155"/>
          </a:xfrm>
          <a:prstGeom prst="rect">
            <a:avLst/>
          </a:prstGeom>
        </p:spPr>
      </p:pic>
      <p:sp>
        <p:nvSpPr>
          <p:cNvPr id="4" name="タイトル 3">
            <a:extLst>
              <a:ext uri="{FF2B5EF4-FFF2-40B4-BE49-F238E27FC236}">
                <a16:creationId xmlns:a16="http://schemas.microsoft.com/office/drawing/2014/main" id="{70E64079-F978-4169-8E3C-0929959BFFF7}"/>
              </a:ext>
            </a:extLst>
          </p:cNvPr>
          <p:cNvSpPr>
            <a:spLocks noGrp="1"/>
          </p:cNvSpPr>
          <p:nvPr>
            <p:ph type="title"/>
          </p:nvPr>
        </p:nvSpPr>
        <p:spPr>
          <a:xfrm>
            <a:off x="544162" y="318052"/>
            <a:ext cx="7566167" cy="1901271"/>
          </a:xfrm>
        </p:spPr>
        <p:txBody>
          <a:bodyPr vert="horz" lIns="91440" tIns="45720" rIns="91440" bIns="45720" rtlCol="0" anchor="ctr">
            <a:normAutofit/>
          </a:bodyPr>
          <a:lstStyle/>
          <a:p>
            <a:r>
              <a:rPr lang="en-US" altLang="ja-JP" sz="4000" b="1" dirty="0">
                <a:latin typeface="+mn-ea"/>
                <a:ea typeface="+mn-ea"/>
              </a:rPr>
              <a:t>2022</a:t>
            </a:r>
            <a:r>
              <a:rPr lang="ja-JP" altLang="en-US" sz="4000" b="1" dirty="0">
                <a:latin typeface="+mn-ea"/>
                <a:ea typeface="+mn-ea"/>
              </a:rPr>
              <a:t>－</a:t>
            </a:r>
            <a:r>
              <a:rPr lang="en-US" altLang="ja-JP" sz="4000" b="1" dirty="0">
                <a:latin typeface="+mn-ea"/>
                <a:ea typeface="+mn-ea"/>
              </a:rPr>
              <a:t>23</a:t>
            </a:r>
            <a:r>
              <a:rPr lang="ja-JP" altLang="en-US" sz="4000" b="1" dirty="0">
                <a:latin typeface="+mn-ea"/>
                <a:ea typeface="+mn-ea"/>
              </a:rPr>
              <a:t>年度</a:t>
            </a:r>
            <a:r>
              <a:rPr lang="en-US" altLang="ja-JP" sz="4000" b="1" dirty="0">
                <a:latin typeface="+mn-ea"/>
                <a:ea typeface="+mn-ea"/>
              </a:rPr>
              <a:t>RI</a:t>
            </a:r>
            <a:r>
              <a:rPr lang="ja-JP" altLang="en-US" sz="4000" b="1" dirty="0">
                <a:latin typeface="+mn-ea"/>
                <a:ea typeface="+mn-ea"/>
              </a:rPr>
              <a:t>会長　</a:t>
            </a:r>
            <a:br>
              <a:rPr lang="en-US" altLang="ja-JP" sz="4000" b="1" dirty="0">
                <a:latin typeface="+mn-ea"/>
                <a:ea typeface="+mn-ea"/>
              </a:rPr>
            </a:br>
            <a:r>
              <a:rPr lang="en-US" altLang="ja-JP" sz="4000" b="1" dirty="0">
                <a:latin typeface="+mn-ea"/>
                <a:ea typeface="+mn-ea"/>
              </a:rPr>
              <a:t>Jenifer Jones  </a:t>
            </a:r>
            <a:r>
              <a:rPr lang="en-US" altLang="ja-JP" sz="4000" b="1" dirty="0">
                <a:solidFill>
                  <a:srgbClr val="FF0000"/>
                </a:solidFill>
                <a:latin typeface="+mn-ea"/>
                <a:ea typeface="+mn-ea"/>
              </a:rPr>
              <a:t>Imagine Rotary</a:t>
            </a:r>
            <a:r>
              <a:rPr lang="ja-JP" altLang="en-US" sz="4000" b="1" dirty="0">
                <a:solidFill>
                  <a:srgbClr val="FF0000"/>
                </a:solidFill>
                <a:latin typeface="+mn-ea"/>
                <a:ea typeface="+mn-ea"/>
              </a:rPr>
              <a:t>　</a:t>
            </a:r>
            <a:endParaRPr lang="en-US" altLang="ja-JP" sz="4000" b="1" dirty="0">
              <a:solidFill>
                <a:srgbClr val="FF0000"/>
              </a:solidFill>
              <a:latin typeface="+mn-ea"/>
              <a:ea typeface="+mn-ea"/>
            </a:endParaRPr>
          </a:p>
        </p:txBody>
      </p:sp>
      <p:pic>
        <p:nvPicPr>
          <p:cNvPr id="9" name="コンテンツ プレースホルダー 8">
            <a:extLst>
              <a:ext uri="{FF2B5EF4-FFF2-40B4-BE49-F238E27FC236}">
                <a16:creationId xmlns:a16="http://schemas.microsoft.com/office/drawing/2014/main" id="{8A680C64-BF96-4A8C-867C-5D6B5ED19370}"/>
              </a:ext>
            </a:extLst>
          </p:cNvPr>
          <p:cNvPicPr>
            <a:picLocks noGrp="1" noChangeAspect="1"/>
          </p:cNvPicPr>
          <p:nvPr>
            <p:ph sz="half" idx="1"/>
          </p:nvPr>
        </p:nvPicPr>
        <p:blipFill>
          <a:blip r:embed="rId3"/>
          <a:stretch>
            <a:fillRect/>
          </a:stretch>
        </p:blipFill>
        <p:spPr>
          <a:xfrm>
            <a:off x="544163" y="2027583"/>
            <a:ext cx="5474116" cy="4302237"/>
          </a:xfrm>
          <a:prstGeom prst="rect">
            <a:avLst/>
          </a:prstGeom>
        </p:spPr>
      </p:pic>
      <p:pic>
        <p:nvPicPr>
          <p:cNvPr id="13" name="コンテンツ プレースホルダー 12">
            <a:extLst>
              <a:ext uri="{FF2B5EF4-FFF2-40B4-BE49-F238E27FC236}">
                <a16:creationId xmlns:a16="http://schemas.microsoft.com/office/drawing/2014/main" id="{BDDB51F7-DA97-41CC-9CFB-3672AE3F442F}"/>
              </a:ext>
            </a:extLst>
          </p:cNvPr>
          <p:cNvPicPr>
            <a:picLocks noGrp="1" noChangeAspect="1"/>
          </p:cNvPicPr>
          <p:nvPr>
            <p:ph sz="half" idx="2"/>
          </p:nvPr>
        </p:nvPicPr>
        <p:blipFill>
          <a:blip r:embed="rId4"/>
          <a:stretch>
            <a:fillRect/>
          </a:stretch>
        </p:blipFill>
        <p:spPr>
          <a:xfrm>
            <a:off x="6172200" y="2027583"/>
            <a:ext cx="5474116" cy="3279453"/>
          </a:xfrm>
          <a:prstGeom prst="rect">
            <a:avLst/>
          </a:prstGeom>
        </p:spPr>
      </p:pic>
    </p:spTree>
    <p:extLst>
      <p:ext uri="{BB962C8B-B14F-4D97-AF65-F5344CB8AC3E}">
        <p14:creationId xmlns:p14="http://schemas.microsoft.com/office/powerpoint/2010/main" val="2809324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FCC59A-D3AA-4337-80F3-E13953A2FDB5}"/>
              </a:ext>
            </a:extLst>
          </p:cNvPr>
          <p:cNvSpPr>
            <a:spLocks noGrp="1"/>
          </p:cNvSpPr>
          <p:nvPr>
            <p:ph type="title"/>
          </p:nvPr>
        </p:nvSpPr>
        <p:spPr>
          <a:xfrm>
            <a:off x="838200" y="318052"/>
            <a:ext cx="10515600" cy="315361"/>
          </a:xfrm>
          <a:solidFill>
            <a:schemeClr val="accent2">
              <a:lumMod val="60000"/>
              <a:lumOff val="40000"/>
            </a:schemeClr>
          </a:solidFill>
        </p:spPr>
        <p:txBody>
          <a:bodyPr>
            <a:normAutofit fontScale="90000"/>
          </a:bodyPr>
          <a:lstStyle/>
          <a:p>
            <a:pPr algn="ctr"/>
            <a:br>
              <a:rPr kumimoji="1" lang="en-US" altLang="ja-JP" sz="4000" b="1" dirty="0">
                <a:latin typeface="+mn-ea"/>
                <a:ea typeface="+mn-ea"/>
              </a:rPr>
            </a:br>
            <a:r>
              <a:rPr kumimoji="1" lang="en-US" altLang="ja-JP" sz="3100" b="1" dirty="0">
                <a:solidFill>
                  <a:schemeClr val="accent1">
                    <a:lumMod val="50000"/>
                  </a:schemeClr>
                </a:solidFill>
                <a:latin typeface="+mn-ea"/>
                <a:ea typeface="+mn-ea"/>
              </a:rPr>
              <a:t>Jenifer E. Jones </a:t>
            </a:r>
            <a:r>
              <a:rPr kumimoji="1" lang="ja-JP" altLang="en-US" sz="3100" b="1" dirty="0">
                <a:solidFill>
                  <a:schemeClr val="accent1">
                    <a:lumMod val="50000"/>
                  </a:schemeClr>
                </a:solidFill>
                <a:latin typeface="+mn-ea"/>
                <a:ea typeface="+mn-ea"/>
              </a:rPr>
              <a:t>所信表明まとめ（１）</a:t>
            </a:r>
            <a:br>
              <a:rPr kumimoji="1" lang="en-US" altLang="ja-JP" sz="3100" b="1" dirty="0">
                <a:solidFill>
                  <a:schemeClr val="accent1">
                    <a:lumMod val="50000"/>
                  </a:schemeClr>
                </a:solidFill>
                <a:latin typeface="+mn-ea"/>
                <a:ea typeface="+mn-ea"/>
              </a:rPr>
            </a:br>
            <a:endParaRPr kumimoji="1" lang="ja-JP" altLang="en-US" sz="3100" b="1" dirty="0">
              <a:solidFill>
                <a:schemeClr val="accent1">
                  <a:lumMod val="50000"/>
                </a:schemeClr>
              </a:solidFill>
              <a:latin typeface="+mn-ea"/>
              <a:ea typeface="+mn-ea"/>
            </a:endParaRPr>
          </a:p>
        </p:txBody>
      </p:sp>
      <p:graphicFrame>
        <p:nvGraphicFramePr>
          <p:cNvPr id="6" name="表 6">
            <a:extLst>
              <a:ext uri="{FF2B5EF4-FFF2-40B4-BE49-F238E27FC236}">
                <a16:creationId xmlns:a16="http://schemas.microsoft.com/office/drawing/2014/main" id="{3E8CC80B-0BEA-4E05-B54E-169C64EFD7A2}"/>
              </a:ext>
            </a:extLst>
          </p:cNvPr>
          <p:cNvGraphicFramePr>
            <a:graphicFrameLocks noGrp="1"/>
          </p:cNvGraphicFramePr>
          <p:nvPr>
            <p:ph idx="1"/>
            <p:extLst>
              <p:ext uri="{D42A27DB-BD31-4B8C-83A1-F6EECF244321}">
                <p14:modId xmlns:p14="http://schemas.microsoft.com/office/powerpoint/2010/main" val="3635008937"/>
              </p:ext>
            </p:extLst>
          </p:nvPr>
        </p:nvGraphicFramePr>
        <p:xfrm>
          <a:off x="795130" y="840945"/>
          <a:ext cx="10495722" cy="5747785"/>
        </p:xfrm>
        <a:graphic>
          <a:graphicData uri="http://schemas.openxmlformats.org/drawingml/2006/table">
            <a:tbl>
              <a:tblPr firstRow="1" bandRow="1">
                <a:tableStyleId>{93296810-A885-4BE3-A3E7-6D5BEEA58F35}</a:tableStyleId>
              </a:tblPr>
              <a:tblGrid>
                <a:gridCol w="3833192">
                  <a:extLst>
                    <a:ext uri="{9D8B030D-6E8A-4147-A177-3AD203B41FA5}">
                      <a16:colId xmlns:a16="http://schemas.microsoft.com/office/drawing/2014/main" val="240258986"/>
                    </a:ext>
                  </a:extLst>
                </a:gridCol>
                <a:gridCol w="6662530">
                  <a:extLst>
                    <a:ext uri="{9D8B030D-6E8A-4147-A177-3AD203B41FA5}">
                      <a16:colId xmlns:a16="http://schemas.microsoft.com/office/drawing/2014/main" val="4213770460"/>
                    </a:ext>
                  </a:extLst>
                </a:gridCol>
              </a:tblGrid>
              <a:tr h="638186">
                <a:tc>
                  <a:txBody>
                    <a:bodyPr/>
                    <a:lstStyle/>
                    <a:p>
                      <a:pPr algn="ctr"/>
                      <a:r>
                        <a:rPr kumimoji="1" lang="ja-JP" altLang="en-US" sz="3200" dirty="0"/>
                        <a:t>課題</a:t>
                      </a:r>
                    </a:p>
                  </a:txBody>
                  <a:tcPr/>
                </a:tc>
                <a:tc>
                  <a:txBody>
                    <a:bodyPr/>
                    <a:lstStyle/>
                    <a:p>
                      <a:pPr algn="ctr"/>
                      <a:r>
                        <a:rPr kumimoji="1" lang="ja-JP" altLang="en-US" sz="3200" dirty="0"/>
                        <a:t>要点</a:t>
                      </a:r>
                    </a:p>
                  </a:txBody>
                  <a:tcPr/>
                </a:tc>
                <a:extLst>
                  <a:ext uri="{0D108BD9-81ED-4DB2-BD59-A6C34878D82A}">
                    <a16:rowId xmlns:a16="http://schemas.microsoft.com/office/drawing/2014/main" val="3384997914"/>
                  </a:ext>
                </a:extLst>
              </a:tr>
              <a:tr h="582693">
                <a:tc>
                  <a:txBody>
                    <a:bodyPr/>
                    <a:lstStyle/>
                    <a:p>
                      <a:r>
                        <a:rPr kumimoji="1" lang="ja-JP" altLang="en-US" sz="2400" b="1" dirty="0"/>
                        <a:t>ロータリーの不思議な力</a:t>
                      </a:r>
                    </a:p>
                  </a:txBody>
                  <a:tcPr/>
                </a:tc>
                <a:tc>
                  <a:txBody>
                    <a:bodyPr/>
                    <a:lstStyle/>
                    <a:p>
                      <a:r>
                        <a:rPr kumimoji="1" lang="ja-JP" altLang="en-US" sz="2400" b="1" dirty="0"/>
                        <a:t>伝統、連携、人脈、世界とのネットワーク</a:t>
                      </a:r>
                    </a:p>
                  </a:txBody>
                  <a:tcPr/>
                </a:tc>
                <a:extLst>
                  <a:ext uri="{0D108BD9-81ED-4DB2-BD59-A6C34878D82A}">
                    <a16:rowId xmlns:a16="http://schemas.microsoft.com/office/drawing/2014/main" val="628322251"/>
                  </a:ext>
                </a:extLst>
              </a:tr>
              <a:tr h="562106">
                <a:tc>
                  <a:txBody>
                    <a:bodyPr/>
                    <a:lstStyle/>
                    <a:p>
                      <a:endParaRPr kumimoji="1" lang="ja-JP" altLang="en-US" sz="2800" b="1" dirty="0"/>
                    </a:p>
                  </a:txBody>
                  <a:tcPr/>
                </a:tc>
                <a:tc>
                  <a:txBody>
                    <a:bodyPr/>
                    <a:lstStyle/>
                    <a:p>
                      <a:endParaRPr kumimoji="1" lang="ja-JP" altLang="en-US" dirty="0"/>
                    </a:p>
                  </a:txBody>
                  <a:tcPr/>
                </a:tc>
                <a:extLst>
                  <a:ext uri="{0D108BD9-81ED-4DB2-BD59-A6C34878D82A}">
                    <a16:rowId xmlns:a16="http://schemas.microsoft.com/office/drawing/2014/main" val="1604159793"/>
                  </a:ext>
                </a:extLst>
              </a:tr>
              <a:tr h="624314">
                <a:tc>
                  <a:txBody>
                    <a:bodyPr/>
                    <a:lstStyle/>
                    <a:p>
                      <a:r>
                        <a:rPr kumimoji="1" lang="ja-JP" altLang="en-US" sz="2800" b="1" dirty="0"/>
                        <a:t>誰もが　楽しく愉快に</a:t>
                      </a:r>
                    </a:p>
                  </a:txBody>
                  <a:tcPr/>
                </a:tc>
                <a:tc>
                  <a:txBody>
                    <a:bodyPr/>
                    <a:lstStyle/>
                    <a:p>
                      <a:r>
                        <a:rPr kumimoji="1" lang="ja-JP" altLang="en-US" sz="2800" b="1" dirty="0"/>
                        <a:t>気楽な仲間意識の共有</a:t>
                      </a:r>
                    </a:p>
                  </a:txBody>
                  <a:tcPr/>
                </a:tc>
                <a:extLst>
                  <a:ext uri="{0D108BD9-81ED-4DB2-BD59-A6C34878D82A}">
                    <a16:rowId xmlns:a16="http://schemas.microsoft.com/office/drawing/2014/main" val="2324768651"/>
                  </a:ext>
                </a:extLst>
              </a:tr>
              <a:tr h="485577">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3753965300"/>
                  </a:ext>
                </a:extLst>
              </a:tr>
              <a:tr h="624314">
                <a:tc>
                  <a:txBody>
                    <a:bodyPr/>
                    <a:lstStyle/>
                    <a:p>
                      <a:r>
                        <a:rPr kumimoji="1" lang="en-US" altLang="ja-JP" sz="2800" b="1" dirty="0"/>
                        <a:t>D.E.I.</a:t>
                      </a:r>
                      <a:r>
                        <a:rPr kumimoji="1" lang="ja-JP" altLang="en-US" sz="2800" b="1" dirty="0"/>
                        <a:t>の活用</a:t>
                      </a:r>
                    </a:p>
                  </a:txBody>
                  <a:tcPr/>
                </a:tc>
                <a:tc>
                  <a:txBody>
                    <a:bodyPr/>
                    <a:lstStyle/>
                    <a:p>
                      <a:r>
                        <a:rPr kumimoji="1" lang="ja-JP" altLang="en-US" sz="2800" b="1" dirty="0"/>
                        <a:t>会員増強には　心地よさをアピール</a:t>
                      </a:r>
                    </a:p>
                  </a:txBody>
                  <a:tcPr/>
                </a:tc>
                <a:extLst>
                  <a:ext uri="{0D108BD9-81ED-4DB2-BD59-A6C34878D82A}">
                    <a16:rowId xmlns:a16="http://schemas.microsoft.com/office/drawing/2014/main" val="2096004454"/>
                  </a:ext>
                </a:extLst>
              </a:tr>
              <a:tr h="513324">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737953252"/>
                  </a:ext>
                </a:extLst>
              </a:tr>
              <a:tr h="568819">
                <a:tc>
                  <a:txBody>
                    <a:bodyPr/>
                    <a:lstStyle/>
                    <a:p>
                      <a:r>
                        <a:rPr kumimoji="1" lang="ja-JP" altLang="en-US" sz="2800" b="1" dirty="0"/>
                        <a:t>ロータリーを理解する</a:t>
                      </a:r>
                    </a:p>
                  </a:txBody>
                  <a:tcPr/>
                </a:tc>
                <a:tc>
                  <a:txBody>
                    <a:bodyPr/>
                    <a:lstStyle/>
                    <a:p>
                      <a:r>
                        <a:rPr kumimoji="1" lang="ja-JP" altLang="en-US" sz="2800" b="1" dirty="0"/>
                        <a:t>会員一人々が　奉仕に目覚める</a:t>
                      </a:r>
                    </a:p>
                  </a:txBody>
                  <a:tcPr/>
                </a:tc>
                <a:extLst>
                  <a:ext uri="{0D108BD9-81ED-4DB2-BD59-A6C34878D82A}">
                    <a16:rowId xmlns:a16="http://schemas.microsoft.com/office/drawing/2014/main" val="1893452631"/>
                  </a:ext>
                </a:extLst>
              </a:tr>
              <a:tr h="524381">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2027803493"/>
                  </a:ext>
                </a:extLst>
              </a:tr>
              <a:tr h="624071">
                <a:tc>
                  <a:txBody>
                    <a:bodyPr/>
                    <a:lstStyle/>
                    <a:p>
                      <a:r>
                        <a:rPr kumimoji="1" lang="ja-JP" altLang="en-US" sz="2800" b="1" dirty="0"/>
                        <a:t>会員にとって心地良さ</a:t>
                      </a:r>
                    </a:p>
                  </a:txBody>
                  <a:tcPr/>
                </a:tc>
                <a:tc>
                  <a:txBody>
                    <a:bodyPr/>
                    <a:lstStyle/>
                    <a:p>
                      <a:r>
                        <a:rPr kumimoji="1" lang="ja-JP" altLang="en-US" sz="2800" b="1" dirty="0"/>
                        <a:t>会員への気配りが無いと理解されない</a:t>
                      </a:r>
                    </a:p>
                  </a:txBody>
                  <a:tcPr/>
                </a:tc>
                <a:extLst>
                  <a:ext uri="{0D108BD9-81ED-4DB2-BD59-A6C34878D82A}">
                    <a16:rowId xmlns:a16="http://schemas.microsoft.com/office/drawing/2014/main" val="45708253"/>
                  </a:ext>
                </a:extLst>
              </a:tr>
            </a:tbl>
          </a:graphicData>
        </a:graphic>
      </p:graphicFrame>
    </p:spTree>
    <p:extLst>
      <p:ext uri="{BB962C8B-B14F-4D97-AF65-F5344CB8AC3E}">
        <p14:creationId xmlns:p14="http://schemas.microsoft.com/office/powerpoint/2010/main" val="4117182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FCC59A-D3AA-4337-80F3-E13953A2FDB5}"/>
              </a:ext>
            </a:extLst>
          </p:cNvPr>
          <p:cNvSpPr>
            <a:spLocks noGrp="1"/>
          </p:cNvSpPr>
          <p:nvPr>
            <p:ph type="title"/>
          </p:nvPr>
        </p:nvSpPr>
        <p:spPr>
          <a:xfrm>
            <a:off x="838200" y="318052"/>
            <a:ext cx="10515600" cy="315361"/>
          </a:xfrm>
          <a:solidFill>
            <a:schemeClr val="accent2">
              <a:lumMod val="60000"/>
              <a:lumOff val="40000"/>
            </a:schemeClr>
          </a:solidFill>
        </p:spPr>
        <p:txBody>
          <a:bodyPr>
            <a:normAutofit fontScale="90000"/>
          </a:bodyPr>
          <a:lstStyle/>
          <a:p>
            <a:pPr algn="ctr"/>
            <a:br>
              <a:rPr kumimoji="1" lang="en-US" altLang="ja-JP" sz="4000" b="1" dirty="0">
                <a:latin typeface="+mn-ea"/>
                <a:ea typeface="+mn-ea"/>
              </a:rPr>
            </a:br>
            <a:r>
              <a:rPr kumimoji="1" lang="en-US" altLang="ja-JP" sz="3100" b="1" dirty="0">
                <a:solidFill>
                  <a:schemeClr val="accent1">
                    <a:lumMod val="50000"/>
                  </a:schemeClr>
                </a:solidFill>
                <a:latin typeface="+mn-ea"/>
                <a:ea typeface="+mn-ea"/>
              </a:rPr>
              <a:t>Jenifer E. Jones </a:t>
            </a:r>
            <a:r>
              <a:rPr kumimoji="1" lang="ja-JP" altLang="en-US" sz="3100" b="1" dirty="0">
                <a:solidFill>
                  <a:schemeClr val="accent1">
                    <a:lumMod val="50000"/>
                  </a:schemeClr>
                </a:solidFill>
                <a:latin typeface="+mn-ea"/>
                <a:ea typeface="+mn-ea"/>
              </a:rPr>
              <a:t>所信表明まとめ（２）</a:t>
            </a:r>
            <a:br>
              <a:rPr kumimoji="1" lang="en-US" altLang="ja-JP" sz="3100" b="1" dirty="0">
                <a:solidFill>
                  <a:schemeClr val="accent1">
                    <a:lumMod val="50000"/>
                  </a:schemeClr>
                </a:solidFill>
                <a:latin typeface="+mn-ea"/>
                <a:ea typeface="+mn-ea"/>
              </a:rPr>
            </a:br>
            <a:endParaRPr kumimoji="1" lang="ja-JP" altLang="en-US" sz="3100" b="1" dirty="0">
              <a:solidFill>
                <a:schemeClr val="accent1">
                  <a:lumMod val="50000"/>
                </a:schemeClr>
              </a:solidFill>
              <a:latin typeface="+mn-ea"/>
              <a:ea typeface="+mn-ea"/>
            </a:endParaRPr>
          </a:p>
        </p:txBody>
      </p:sp>
      <p:graphicFrame>
        <p:nvGraphicFramePr>
          <p:cNvPr id="6" name="表 6">
            <a:extLst>
              <a:ext uri="{FF2B5EF4-FFF2-40B4-BE49-F238E27FC236}">
                <a16:creationId xmlns:a16="http://schemas.microsoft.com/office/drawing/2014/main" id="{3E8CC80B-0BEA-4E05-B54E-169C64EFD7A2}"/>
              </a:ext>
            </a:extLst>
          </p:cNvPr>
          <p:cNvGraphicFramePr>
            <a:graphicFrameLocks noGrp="1"/>
          </p:cNvGraphicFramePr>
          <p:nvPr>
            <p:ph idx="1"/>
            <p:extLst>
              <p:ext uri="{D42A27DB-BD31-4B8C-83A1-F6EECF244321}">
                <p14:modId xmlns:p14="http://schemas.microsoft.com/office/powerpoint/2010/main" val="1357548201"/>
              </p:ext>
            </p:extLst>
          </p:nvPr>
        </p:nvGraphicFramePr>
        <p:xfrm>
          <a:off x="821635" y="840945"/>
          <a:ext cx="10469217" cy="5747785"/>
        </p:xfrm>
        <a:graphic>
          <a:graphicData uri="http://schemas.openxmlformats.org/drawingml/2006/table">
            <a:tbl>
              <a:tblPr firstRow="1" bandRow="1">
                <a:tableStyleId>{93296810-A885-4BE3-A3E7-6D5BEEA58F35}</a:tableStyleId>
              </a:tblPr>
              <a:tblGrid>
                <a:gridCol w="3806687">
                  <a:extLst>
                    <a:ext uri="{9D8B030D-6E8A-4147-A177-3AD203B41FA5}">
                      <a16:colId xmlns:a16="http://schemas.microsoft.com/office/drawing/2014/main" val="240258986"/>
                    </a:ext>
                  </a:extLst>
                </a:gridCol>
                <a:gridCol w="6662530">
                  <a:extLst>
                    <a:ext uri="{9D8B030D-6E8A-4147-A177-3AD203B41FA5}">
                      <a16:colId xmlns:a16="http://schemas.microsoft.com/office/drawing/2014/main" val="4213770460"/>
                    </a:ext>
                  </a:extLst>
                </a:gridCol>
              </a:tblGrid>
              <a:tr h="638186">
                <a:tc>
                  <a:txBody>
                    <a:bodyPr/>
                    <a:lstStyle/>
                    <a:p>
                      <a:pPr algn="ctr"/>
                      <a:r>
                        <a:rPr kumimoji="1" lang="ja-JP" altLang="en-US" sz="3200" dirty="0"/>
                        <a:t>課題</a:t>
                      </a:r>
                    </a:p>
                  </a:txBody>
                  <a:tcPr/>
                </a:tc>
                <a:tc>
                  <a:txBody>
                    <a:bodyPr/>
                    <a:lstStyle/>
                    <a:p>
                      <a:pPr algn="ctr"/>
                      <a:r>
                        <a:rPr kumimoji="1" lang="ja-JP" altLang="en-US" sz="3200" dirty="0"/>
                        <a:t>要点</a:t>
                      </a:r>
                    </a:p>
                  </a:txBody>
                  <a:tcPr/>
                </a:tc>
                <a:extLst>
                  <a:ext uri="{0D108BD9-81ED-4DB2-BD59-A6C34878D82A}">
                    <a16:rowId xmlns:a16="http://schemas.microsoft.com/office/drawing/2014/main" val="3384997914"/>
                  </a:ext>
                </a:extLst>
              </a:tr>
              <a:tr h="582693">
                <a:tc>
                  <a:txBody>
                    <a:bodyPr/>
                    <a:lstStyle/>
                    <a:p>
                      <a:r>
                        <a:rPr kumimoji="1" lang="ja-JP" altLang="en-US" sz="2400" b="1" dirty="0"/>
                        <a:t>女性会員もっと増やそう</a:t>
                      </a:r>
                    </a:p>
                  </a:txBody>
                  <a:tcPr/>
                </a:tc>
                <a:tc>
                  <a:txBody>
                    <a:bodyPr/>
                    <a:lstStyle/>
                    <a:p>
                      <a:r>
                        <a:rPr kumimoji="1" lang="ja-JP" altLang="en-US" sz="2800" b="1" dirty="0"/>
                        <a:t>仲良くもっと楽しく、女性の活躍を期待</a:t>
                      </a:r>
                    </a:p>
                  </a:txBody>
                  <a:tcPr/>
                </a:tc>
                <a:extLst>
                  <a:ext uri="{0D108BD9-81ED-4DB2-BD59-A6C34878D82A}">
                    <a16:rowId xmlns:a16="http://schemas.microsoft.com/office/drawing/2014/main" val="628322251"/>
                  </a:ext>
                </a:extLst>
              </a:tr>
              <a:tr h="562106">
                <a:tc>
                  <a:txBody>
                    <a:bodyPr/>
                    <a:lstStyle/>
                    <a:p>
                      <a:endParaRPr kumimoji="1" lang="ja-JP" altLang="en-US" sz="2800" b="1" dirty="0"/>
                    </a:p>
                  </a:txBody>
                  <a:tcPr/>
                </a:tc>
                <a:tc>
                  <a:txBody>
                    <a:bodyPr/>
                    <a:lstStyle/>
                    <a:p>
                      <a:endParaRPr kumimoji="1" lang="ja-JP" altLang="en-US" dirty="0"/>
                    </a:p>
                  </a:txBody>
                  <a:tcPr/>
                </a:tc>
                <a:extLst>
                  <a:ext uri="{0D108BD9-81ED-4DB2-BD59-A6C34878D82A}">
                    <a16:rowId xmlns:a16="http://schemas.microsoft.com/office/drawing/2014/main" val="1604159793"/>
                  </a:ext>
                </a:extLst>
              </a:tr>
              <a:tr h="624314">
                <a:tc>
                  <a:txBody>
                    <a:bodyPr/>
                    <a:lstStyle/>
                    <a:p>
                      <a:r>
                        <a:rPr kumimoji="1" lang="ja-JP" altLang="en-US" sz="2400" b="1" dirty="0"/>
                        <a:t>新クラブ・モデルクラブ</a:t>
                      </a:r>
                    </a:p>
                  </a:txBody>
                  <a:tcPr/>
                </a:tc>
                <a:tc>
                  <a:txBody>
                    <a:bodyPr/>
                    <a:lstStyle/>
                    <a:p>
                      <a:r>
                        <a:rPr kumimoji="1" lang="ja-JP" altLang="en-US" sz="2800" b="1" dirty="0"/>
                        <a:t>ロータリーの成長に不可欠</a:t>
                      </a:r>
                    </a:p>
                  </a:txBody>
                  <a:tcPr/>
                </a:tc>
                <a:extLst>
                  <a:ext uri="{0D108BD9-81ED-4DB2-BD59-A6C34878D82A}">
                    <a16:rowId xmlns:a16="http://schemas.microsoft.com/office/drawing/2014/main" val="2324768651"/>
                  </a:ext>
                </a:extLst>
              </a:tr>
              <a:tr h="485577">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3753965300"/>
                  </a:ext>
                </a:extLst>
              </a:tr>
              <a:tr h="624314">
                <a:tc>
                  <a:txBody>
                    <a:bodyPr/>
                    <a:lstStyle/>
                    <a:p>
                      <a:r>
                        <a:rPr kumimoji="1" lang="ja-JP" altLang="en-US" sz="2800" b="1" dirty="0"/>
                        <a:t>行動への呼びかけ</a:t>
                      </a:r>
                    </a:p>
                  </a:txBody>
                  <a:tcPr/>
                </a:tc>
                <a:tc>
                  <a:txBody>
                    <a:bodyPr/>
                    <a:lstStyle/>
                    <a:p>
                      <a:r>
                        <a:rPr kumimoji="1" lang="ja-JP" altLang="en-US" sz="2800" b="1" dirty="0"/>
                        <a:t>自分自身に問いかけてみよう！</a:t>
                      </a:r>
                    </a:p>
                  </a:txBody>
                  <a:tcPr/>
                </a:tc>
                <a:extLst>
                  <a:ext uri="{0D108BD9-81ED-4DB2-BD59-A6C34878D82A}">
                    <a16:rowId xmlns:a16="http://schemas.microsoft.com/office/drawing/2014/main" val="2096004454"/>
                  </a:ext>
                </a:extLst>
              </a:tr>
              <a:tr h="513324">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737953252"/>
                  </a:ext>
                </a:extLst>
              </a:tr>
              <a:tr h="568819">
                <a:tc>
                  <a:txBody>
                    <a:bodyPr/>
                    <a:lstStyle/>
                    <a:p>
                      <a:r>
                        <a:rPr kumimoji="1" lang="ja-JP" altLang="en-US" sz="2800" b="1" dirty="0"/>
                        <a:t>イマジン</a:t>
                      </a:r>
                    </a:p>
                  </a:txBody>
                  <a:tcPr/>
                </a:tc>
                <a:tc>
                  <a:txBody>
                    <a:bodyPr/>
                    <a:lstStyle/>
                    <a:p>
                      <a:r>
                        <a:rPr kumimoji="1" lang="ja-JP" altLang="en-US" sz="2800" b="1" dirty="0"/>
                        <a:t>未来を描こう！</a:t>
                      </a:r>
                    </a:p>
                  </a:txBody>
                  <a:tcPr/>
                </a:tc>
                <a:extLst>
                  <a:ext uri="{0D108BD9-81ED-4DB2-BD59-A6C34878D82A}">
                    <a16:rowId xmlns:a16="http://schemas.microsoft.com/office/drawing/2014/main" val="1893452631"/>
                  </a:ext>
                </a:extLst>
              </a:tr>
              <a:tr h="524381">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2027803493"/>
                  </a:ext>
                </a:extLst>
              </a:tr>
              <a:tr h="624071">
                <a:tc>
                  <a:txBody>
                    <a:bodyPr/>
                    <a:lstStyle/>
                    <a:p>
                      <a:r>
                        <a:rPr kumimoji="1" lang="ja-JP" altLang="en-US" sz="2800" b="1" dirty="0"/>
                        <a:t>イマジン　ロータリー</a:t>
                      </a:r>
                    </a:p>
                  </a:txBody>
                  <a:tcPr/>
                </a:tc>
                <a:tc>
                  <a:txBody>
                    <a:bodyPr/>
                    <a:lstStyle/>
                    <a:p>
                      <a:r>
                        <a:rPr kumimoji="1" lang="ja-JP" altLang="en-US" sz="2800" b="1" dirty="0"/>
                        <a:t>ロータリーの可能性を引き出そう！</a:t>
                      </a:r>
                    </a:p>
                  </a:txBody>
                  <a:tcPr/>
                </a:tc>
                <a:extLst>
                  <a:ext uri="{0D108BD9-81ED-4DB2-BD59-A6C34878D82A}">
                    <a16:rowId xmlns:a16="http://schemas.microsoft.com/office/drawing/2014/main" val="45708253"/>
                  </a:ext>
                </a:extLst>
              </a:tr>
            </a:tbl>
          </a:graphicData>
        </a:graphic>
      </p:graphicFrame>
    </p:spTree>
    <p:extLst>
      <p:ext uri="{BB962C8B-B14F-4D97-AF65-F5344CB8AC3E}">
        <p14:creationId xmlns:p14="http://schemas.microsoft.com/office/powerpoint/2010/main" val="3160716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図 5">
            <a:extLst>
              <a:ext uri="{FF2B5EF4-FFF2-40B4-BE49-F238E27FC236}">
                <a16:creationId xmlns:a16="http://schemas.microsoft.com/office/drawing/2014/main" id="{06E32075-8FC8-47F8-891B-FEFB2F29E95E}"/>
              </a:ext>
            </a:extLst>
          </p:cNvPr>
          <p:cNvPicPr>
            <a:picLocks noChangeAspect="1"/>
          </p:cNvPicPr>
          <p:nvPr/>
        </p:nvPicPr>
        <p:blipFill>
          <a:blip r:embed="rId2"/>
          <a:stretch>
            <a:fillRect/>
          </a:stretch>
        </p:blipFill>
        <p:spPr>
          <a:xfrm>
            <a:off x="-8407" y="-38155"/>
            <a:ext cx="12188952" cy="6896155"/>
          </a:xfrm>
          <a:prstGeom prst="rect">
            <a:avLst/>
          </a:prstGeom>
        </p:spPr>
      </p:pic>
      <p:sp>
        <p:nvSpPr>
          <p:cNvPr id="4" name="タイトル 3">
            <a:extLst>
              <a:ext uri="{FF2B5EF4-FFF2-40B4-BE49-F238E27FC236}">
                <a16:creationId xmlns:a16="http://schemas.microsoft.com/office/drawing/2014/main" id="{70E64079-F978-4169-8E3C-0929959BFFF7}"/>
              </a:ext>
            </a:extLst>
          </p:cNvPr>
          <p:cNvSpPr>
            <a:spLocks noGrp="1"/>
          </p:cNvSpPr>
          <p:nvPr>
            <p:ph type="title"/>
          </p:nvPr>
        </p:nvSpPr>
        <p:spPr>
          <a:xfrm>
            <a:off x="544163" y="318052"/>
            <a:ext cx="6294626" cy="1901271"/>
          </a:xfrm>
        </p:spPr>
        <p:txBody>
          <a:bodyPr vert="horz" lIns="91440" tIns="45720" rIns="91440" bIns="45720" rtlCol="0" anchor="ctr">
            <a:normAutofit/>
          </a:bodyPr>
          <a:lstStyle/>
          <a:p>
            <a:r>
              <a:rPr lang="en-US" altLang="ja-JP" sz="4000" b="1" dirty="0">
                <a:latin typeface="+mn-ea"/>
                <a:ea typeface="+mn-ea"/>
              </a:rPr>
              <a:t>2690</a:t>
            </a:r>
            <a:r>
              <a:rPr lang="ja-JP" altLang="en-US" sz="4000" b="1" dirty="0">
                <a:latin typeface="+mn-ea"/>
                <a:ea typeface="+mn-ea"/>
              </a:rPr>
              <a:t>地区幹事ミニ座談会</a:t>
            </a:r>
            <a:br>
              <a:rPr lang="en-US" altLang="ja-JP" sz="4000" b="1" dirty="0">
                <a:latin typeface="+mn-ea"/>
                <a:ea typeface="+mn-ea"/>
              </a:rPr>
            </a:br>
            <a:r>
              <a:rPr lang="ja-JP" altLang="en-US" sz="3200" b="1" dirty="0">
                <a:solidFill>
                  <a:srgbClr val="FF0000"/>
                </a:solidFill>
                <a:latin typeface="+mn-ea"/>
                <a:ea typeface="+mn-ea"/>
              </a:rPr>
              <a:t>サブタイトル</a:t>
            </a:r>
            <a:br>
              <a:rPr lang="en-US" altLang="ja-JP" sz="3200" b="1" dirty="0">
                <a:solidFill>
                  <a:srgbClr val="FF0000"/>
                </a:solidFill>
                <a:latin typeface="+mn-ea"/>
                <a:ea typeface="+mn-ea"/>
              </a:rPr>
            </a:br>
            <a:r>
              <a:rPr lang="en-US" altLang="ja-JP" sz="3200" b="1" dirty="0">
                <a:solidFill>
                  <a:srgbClr val="FF0000"/>
                </a:solidFill>
                <a:latin typeface="+mn-ea"/>
                <a:ea typeface="+mn-ea"/>
              </a:rPr>
              <a:t>RI</a:t>
            </a:r>
            <a:r>
              <a:rPr lang="ja-JP" altLang="en-US" sz="3200" b="1" dirty="0">
                <a:solidFill>
                  <a:srgbClr val="FF0000"/>
                </a:solidFill>
                <a:latin typeface="+mn-ea"/>
                <a:ea typeface="+mn-ea"/>
              </a:rPr>
              <a:t>会長のテーマを聞いて</a:t>
            </a:r>
            <a:br>
              <a:rPr lang="en-US" altLang="ja-JP" sz="2000" b="1" dirty="0">
                <a:solidFill>
                  <a:srgbClr val="FF0000"/>
                </a:solidFill>
                <a:latin typeface="+mn-ea"/>
                <a:ea typeface="+mn-ea"/>
              </a:rPr>
            </a:br>
            <a:endParaRPr lang="en-US" altLang="ja-JP" sz="2000" b="1" dirty="0">
              <a:solidFill>
                <a:srgbClr val="FF0000"/>
              </a:solidFill>
              <a:latin typeface="+mn-ea"/>
              <a:ea typeface="+mn-ea"/>
            </a:endParaRPr>
          </a:p>
        </p:txBody>
      </p:sp>
      <p:pic>
        <p:nvPicPr>
          <p:cNvPr id="13" name="コンテンツ プレースホルダー 12">
            <a:extLst>
              <a:ext uri="{FF2B5EF4-FFF2-40B4-BE49-F238E27FC236}">
                <a16:creationId xmlns:a16="http://schemas.microsoft.com/office/drawing/2014/main" id="{BDDB51F7-DA97-41CC-9CFB-3672AE3F442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094475" y="2069083"/>
            <a:ext cx="5852155" cy="3901437"/>
          </a:xfrm>
          <a:prstGeom prst="rect">
            <a:avLst/>
          </a:prstGeom>
        </p:spPr>
      </p:pic>
      <p:pic>
        <p:nvPicPr>
          <p:cNvPr id="7" name="コンテンツ プレースホルダー 6">
            <a:extLst>
              <a:ext uri="{FF2B5EF4-FFF2-40B4-BE49-F238E27FC236}">
                <a16:creationId xmlns:a16="http://schemas.microsoft.com/office/drawing/2014/main" id="{69AE889D-01B8-4D5E-B533-F3801FEF880A}"/>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78296" y="2062041"/>
            <a:ext cx="5517387" cy="3901437"/>
          </a:xfrm>
        </p:spPr>
      </p:pic>
    </p:spTree>
    <p:extLst>
      <p:ext uri="{BB962C8B-B14F-4D97-AF65-F5344CB8AC3E}">
        <p14:creationId xmlns:p14="http://schemas.microsoft.com/office/powerpoint/2010/main" val="2448485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FCC59A-D3AA-4337-80F3-E13953A2FDB5}"/>
              </a:ext>
            </a:extLst>
          </p:cNvPr>
          <p:cNvSpPr>
            <a:spLocks noGrp="1"/>
          </p:cNvSpPr>
          <p:nvPr>
            <p:ph type="title"/>
          </p:nvPr>
        </p:nvSpPr>
        <p:spPr>
          <a:xfrm>
            <a:off x="838200" y="318052"/>
            <a:ext cx="10515600" cy="315361"/>
          </a:xfrm>
          <a:solidFill>
            <a:schemeClr val="accent1"/>
          </a:solidFill>
        </p:spPr>
        <p:txBody>
          <a:bodyPr>
            <a:normAutofit fontScale="90000"/>
          </a:bodyPr>
          <a:lstStyle/>
          <a:p>
            <a:pPr algn="ctr"/>
            <a:br>
              <a:rPr kumimoji="1" lang="en-US" altLang="ja-JP" sz="4000" b="1" dirty="0">
                <a:latin typeface="+mn-ea"/>
                <a:ea typeface="+mn-ea"/>
              </a:rPr>
            </a:br>
            <a:r>
              <a:rPr kumimoji="1" lang="en-US" altLang="ja-JP" sz="3600" b="1" dirty="0">
                <a:latin typeface="+mn-ea"/>
                <a:ea typeface="+mn-ea"/>
              </a:rPr>
              <a:t>2690</a:t>
            </a:r>
            <a:r>
              <a:rPr kumimoji="1" lang="ja-JP" altLang="en-US" sz="3600" b="1" dirty="0">
                <a:latin typeface="+mn-ea"/>
                <a:ea typeface="+mn-ea"/>
              </a:rPr>
              <a:t>地区幹事ミニ座談会（意見の抜粋）</a:t>
            </a:r>
            <a:br>
              <a:rPr kumimoji="1" lang="en-US" altLang="ja-JP" sz="3100" b="1" dirty="0">
                <a:solidFill>
                  <a:schemeClr val="accent1">
                    <a:lumMod val="50000"/>
                  </a:schemeClr>
                </a:solidFill>
                <a:latin typeface="+mn-ea"/>
                <a:ea typeface="+mn-ea"/>
              </a:rPr>
            </a:br>
            <a:endParaRPr kumimoji="1" lang="ja-JP" altLang="en-US" sz="3100" b="1" dirty="0">
              <a:solidFill>
                <a:schemeClr val="accent1">
                  <a:lumMod val="50000"/>
                </a:schemeClr>
              </a:solidFill>
              <a:latin typeface="+mn-ea"/>
              <a:ea typeface="+mn-ea"/>
            </a:endParaRPr>
          </a:p>
        </p:txBody>
      </p:sp>
      <p:graphicFrame>
        <p:nvGraphicFramePr>
          <p:cNvPr id="6" name="表 6">
            <a:extLst>
              <a:ext uri="{FF2B5EF4-FFF2-40B4-BE49-F238E27FC236}">
                <a16:creationId xmlns:a16="http://schemas.microsoft.com/office/drawing/2014/main" id="{3E8CC80B-0BEA-4E05-B54E-169C64EFD7A2}"/>
              </a:ext>
            </a:extLst>
          </p:cNvPr>
          <p:cNvGraphicFramePr>
            <a:graphicFrameLocks noGrp="1"/>
          </p:cNvGraphicFramePr>
          <p:nvPr>
            <p:ph idx="1"/>
            <p:extLst>
              <p:ext uri="{D42A27DB-BD31-4B8C-83A1-F6EECF244321}">
                <p14:modId xmlns:p14="http://schemas.microsoft.com/office/powerpoint/2010/main" val="308038515"/>
              </p:ext>
            </p:extLst>
          </p:nvPr>
        </p:nvGraphicFramePr>
        <p:xfrm>
          <a:off x="808383" y="840945"/>
          <a:ext cx="10482469" cy="5747785"/>
        </p:xfrm>
        <a:graphic>
          <a:graphicData uri="http://schemas.openxmlformats.org/drawingml/2006/table">
            <a:tbl>
              <a:tblPr firstRow="1" bandRow="1">
                <a:tableStyleId>{93296810-A885-4BE3-A3E7-6D5BEEA58F35}</a:tableStyleId>
              </a:tblPr>
              <a:tblGrid>
                <a:gridCol w="3816626">
                  <a:extLst>
                    <a:ext uri="{9D8B030D-6E8A-4147-A177-3AD203B41FA5}">
                      <a16:colId xmlns:a16="http://schemas.microsoft.com/office/drawing/2014/main" val="240258986"/>
                    </a:ext>
                  </a:extLst>
                </a:gridCol>
                <a:gridCol w="6665843">
                  <a:extLst>
                    <a:ext uri="{9D8B030D-6E8A-4147-A177-3AD203B41FA5}">
                      <a16:colId xmlns:a16="http://schemas.microsoft.com/office/drawing/2014/main" val="4213770460"/>
                    </a:ext>
                  </a:extLst>
                </a:gridCol>
              </a:tblGrid>
              <a:tr h="638186">
                <a:tc>
                  <a:txBody>
                    <a:bodyPr/>
                    <a:lstStyle/>
                    <a:p>
                      <a:pPr algn="ctr"/>
                      <a:r>
                        <a:rPr kumimoji="1" lang="ja-JP" altLang="en-US" sz="3200" dirty="0"/>
                        <a:t>テーマ</a:t>
                      </a:r>
                    </a:p>
                  </a:txBody>
                  <a:tcPr>
                    <a:solidFill>
                      <a:schemeClr val="accent2"/>
                    </a:solidFill>
                  </a:tcPr>
                </a:tc>
                <a:tc>
                  <a:txBody>
                    <a:bodyPr/>
                    <a:lstStyle/>
                    <a:p>
                      <a:pPr algn="ctr"/>
                      <a:r>
                        <a:rPr kumimoji="1" lang="ja-JP" altLang="en-US" sz="3200" dirty="0"/>
                        <a:t>意見</a:t>
                      </a:r>
                    </a:p>
                  </a:txBody>
                  <a:tcPr>
                    <a:solidFill>
                      <a:schemeClr val="accent2"/>
                    </a:solidFill>
                  </a:tcPr>
                </a:tc>
                <a:extLst>
                  <a:ext uri="{0D108BD9-81ED-4DB2-BD59-A6C34878D82A}">
                    <a16:rowId xmlns:a16="http://schemas.microsoft.com/office/drawing/2014/main" val="3384997914"/>
                  </a:ext>
                </a:extLst>
              </a:tr>
              <a:tr h="582693">
                <a:tc>
                  <a:txBody>
                    <a:bodyPr/>
                    <a:lstStyle/>
                    <a:p>
                      <a:r>
                        <a:rPr kumimoji="1" lang="ja-JP" altLang="en-US" sz="2800" b="1" dirty="0"/>
                        <a:t>楽しい例会とは？</a:t>
                      </a:r>
                    </a:p>
                  </a:txBody>
                  <a:tcPr/>
                </a:tc>
                <a:tc>
                  <a:txBody>
                    <a:bodyPr/>
                    <a:lstStyle/>
                    <a:p>
                      <a:r>
                        <a:rPr kumimoji="1" lang="ja-JP" altLang="en-US" sz="2800" b="1" dirty="0"/>
                        <a:t>異業種を越えて仲間同士の会話が楽しい</a:t>
                      </a:r>
                    </a:p>
                  </a:txBody>
                  <a:tcPr/>
                </a:tc>
                <a:extLst>
                  <a:ext uri="{0D108BD9-81ED-4DB2-BD59-A6C34878D82A}">
                    <a16:rowId xmlns:a16="http://schemas.microsoft.com/office/drawing/2014/main" val="628322251"/>
                  </a:ext>
                </a:extLst>
              </a:tr>
              <a:tr h="562106">
                <a:tc>
                  <a:txBody>
                    <a:bodyPr/>
                    <a:lstStyle/>
                    <a:p>
                      <a:endParaRPr kumimoji="1" lang="ja-JP" altLang="en-US" sz="2800" b="1" dirty="0"/>
                    </a:p>
                  </a:txBody>
                  <a:tcPr/>
                </a:tc>
                <a:tc>
                  <a:txBody>
                    <a:bodyPr/>
                    <a:lstStyle/>
                    <a:p>
                      <a:endParaRPr kumimoji="1" lang="ja-JP" altLang="en-US" dirty="0"/>
                    </a:p>
                  </a:txBody>
                  <a:tcPr/>
                </a:tc>
                <a:extLst>
                  <a:ext uri="{0D108BD9-81ED-4DB2-BD59-A6C34878D82A}">
                    <a16:rowId xmlns:a16="http://schemas.microsoft.com/office/drawing/2014/main" val="1604159793"/>
                  </a:ext>
                </a:extLst>
              </a:tr>
              <a:tr h="624314">
                <a:tc>
                  <a:txBody>
                    <a:bodyPr/>
                    <a:lstStyle/>
                    <a:p>
                      <a:endParaRPr kumimoji="1" lang="ja-JP" altLang="en-US" sz="2800" b="1" dirty="0"/>
                    </a:p>
                  </a:txBody>
                  <a:tcPr/>
                </a:tc>
                <a:tc>
                  <a:txBody>
                    <a:bodyPr/>
                    <a:lstStyle/>
                    <a:p>
                      <a:r>
                        <a:rPr kumimoji="1" lang="ja-JP" altLang="en-US" sz="2800" b="1" dirty="0"/>
                        <a:t>友の多さで評価出来る</a:t>
                      </a:r>
                    </a:p>
                  </a:txBody>
                  <a:tcPr/>
                </a:tc>
                <a:extLst>
                  <a:ext uri="{0D108BD9-81ED-4DB2-BD59-A6C34878D82A}">
                    <a16:rowId xmlns:a16="http://schemas.microsoft.com/office/drawing/2014/main" val="2324768651"/>
                  </a:ext>
                </a:extLst>
              </a:tr>
              <a:tr h="485577">
                <a:tc>
                  <a:txBody>
                    <a:bodyPr/>
                    <a:lstStyle/>
                    <a:p>
                      <a:endParaRPr kumimoji="1" lang="ja-JP" altLang="en-US"/>
                    </a:p>
                  </a:txBody>
                  <a:tcPr/>
                </a:tc>
                <a:tc>
                  <a:txBody>
                    <a:bodyPr/>
                    <a:lstStyle/>
                    <a:p>
                      <a:endParaRPr kumimoji="1" lang="ja-JP" altLang="en-US" dirty="0"/>
                    </a:p>
                  </a:txBody>
                  <a:tcPr/>
                </a:tc>
                <a:extLst>
                  <a:ext uri="{0D108BD9-81ED-4DB2-BD59-A6C34878D82A}">
                    <a16:rowId xmlns:a16="http://schemas.microsoft.com/office/drawing/2014/main" val="3753965300"/>
                  </a:ext>
                </a:extLst>
              </a:tr>
              <a:tr h="624314">
                <a:tc>
                  <a:txBody>
                    <a:bodyPr/>
                    <a:lstStyle/>
                    <a:p>
                      <a:endParaRPr kumimoji="1" lang="ja-JP" altLang="en-US" sz="2800" b="1" dirty="0"/>
                    </a:p>
                  </a:txBody>
                  <a:tcPr/>
                </a:tc>
                <a:tc>
                  <a:txBody>
                    <a:bodyPr/>
                    <a:lstStyle/>
                    <a:p>
                      <a:r>
                        <a:rPr kumimoji="1" lang="ja-JP" altLang="en-US" sz="2800" b="1" dirty="0"/>
                        <a:t>いつもの顔ぶれで、元気をもらう</a:t>
                      </a:r>
                    </a:p>
                  </a:txBody>
                  <a:tcPr/>
                </a:tc>
                <a:extLst>
                  <a:ext uri="{0D108BD9-81ED-4DB2-BD59-A6C34878D82A}">
                    <a16:rowId xmlns:a16="http://schemas.microsoft.com/office/drawing/2014/main" val="2096004454"/>
                  </a:ext>
                </a:extLst>
              </a:tr>
              <a:tr h="513324">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737953252"/>
                  </a:ext>
                </a:extLst>
              </a:tr>
              <a:tr h="568819">
                <a:tc>
                  <a:txBody>
                    <a:bodyPr/>
                    <a:lstStyle/>
                    <a:p>
                      <a:r>
                        <a:rPr kumimoji="1" lang="ja-JP" altLang="en-US" sz="2800" b="1" dirty="0"/>
                        <a:t>会員増強を如何に</a:t>
                      </a:r>
                    </a:p>
                  </a:txBody>
                  <a:tcPr/>
                </a:tc>
                <a:tc>
                  <a:txBody>
                    <a:bodyPr/>
                    <a:lstStyle/>
                    <a:p>
                      <a:r>
                        <a:rPr kumimoji="1" lang="ja-JP" altLang="en-US" sz="2800" b="1" dirty="0"/>
                        <a:t>クラブの公共イメージを高める</a:t>
                      </a:r>
                    </a:p>
                  </a:txBody>
                  <a:tcPr/>
                </a:tc>
                <a:extLst>
                  <a:ext uri="{0D108BD9-81ED-4DB2-BD59-A6C34878D82A}">
                    <a16:rowId xmlns:a16="http://schemas.microsoft.com/office/drawing/2014/main" val="1893452631"/>
                  </a:ext>
                </a:extLst>
              </a:tr>
              <a:tr h="524381">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2027803493"/>
                  </a:ext>
                </a:extLst>
              </a:tr>
              <a:tr h="624071">
                <a:tc>
                  <a:txBody>
                    <a:bodyPr/>
                    <a:lstStyle/>
                    <a:p>
                      <a:endParaRPr kumimoji="1" lang="ja-JP" altLang="en-US" sz="2800" b="1" dirty="0"/>
                    </a:p>
                  </a:txBody>
                  <a:tcPr/>
                </a:tc>
                <a:tc>
                  <a:txBody>
                    <a:bodyPr/>
                    <a:lstStyle/>
                    <a:p>
                      <a:endParaRPr kumimoji="1" lang="ja-JP" altLang="en-US" sz="2800" b="1" dirty="0"/>
                    </a:p>
                  </a:txBody>
                  <a:tcPr/>
                </a:tc>
                <a:extLst>
                  <a:ext uri="{0D108BD9-81ED-4DB2-BD59-A6C34878D82A}">
                    <a16:rowId xmlns:a16="http://schemas.microsoft.com/office/drawing/2014/main" val="45708253"/>
                  </a:ext>
                </a:extLst>
              </a:tr>
            </a:tbl>
          </a:graphicData>
        </a:graphic>
      </p:graphicFrame>
    </p:spTree>
    <p:extLst>
      <p:ext uri="{BB962C8B-B14F-4D97-AF65-F5344CB8AC3E}">
        <p14:creationId xmlns:p14="http://schemas.microsoft.com/office/powerpoint/2010/main" val="3055807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FCC59A-D3AA-4337-80F3-E13953A2FDB5}"/>
              </a:ext>
            </a:extLst>
          </p:cNvPr>
          <p:cNvSpPr>
            <a:spLocks noGrp="1"/>
          </p:cNvSpPr>
          <p:nvPr>
            <p:ph type="title"/>
          </p:nvPr>
        </p:nvSpPr>
        <p:spPr>
          <a:xfrm>
            <a:off x="838200" y="318052"/>
            <a:ext cx="10515600" cy="315361"/>
          </a:xfrm>
          <a:solidFill>
            <a:schemeClr val="accent1"/>
          </a:solidFill>
        </p:spPr>
        <p:txBody>
          <a:bodyPr>
            <a:normAutofit fontScale="90000"/>
          </a:bodyPr>
          <a:lstStyle/>
          <a:p>
            <a:pPr algn="ctr"/>
            <a:br>
              <a:rPr kumimoji="1" lang="en-US" altLang="ja-JP" sz="4000" b="1" dirty="0">
                <a:latin typeface="+mn-ea"/>
                <a:ea typeface="+mn-ea"/>
              </a:rPr>
            </a:br>
            <a:r>
              <a:rPr kumimoji="1" lang="en-US" altLang="ja-JP" sz="3600" b="1" dirty="0">
                <a:latin typeface="+mn-ea"/>
                <a:ea typeface="+mn-ea"/>
              </a:rPr>
              <a:t>2690</a:t>
            </a:r>
            <a:r>
              <a:rPr kumimoji="1" lang="ja-JP" altLang="en-US" sz="3600" b="1" dirty="0">
                <a:latin typeface="+mn-ea"/>
                <a:ea typeface="+mn-ea"/>
              </a:rPr>
              <a:t>地区幹事ミニ座談会（意見の抜粋）</a:t>
            </a:r>
            <a:br>
              <a:rPr kumimoji="1" lang="en-US" altLang="ja-JP" sz="3100" b="1" dirty="0">
                <a:solidFill>
                  <a:schemeClr val="accent1">
                    <a:lumMod val="50000"/>
                  </a:schemeClr>
                </a:solidFill>
                <a:latin typeface="+mn-ea"/>
                <a:ea typeface="+mn-ea"/>
              </a:rPr>
            </a:br>
            <a:endParaRPr kumimoji="1" lang="ja-JP" altLang="en-US" sz="3100" b="1" dirty="0">
              <a:solidFill>
                <a:schemeClr val="accent1">
                  <a:lumMod val="50000"/>
                </a:schemeClr>
              </a:solidFill>
              <a:latin typeface="+mn-ea"/>
              <a:ea typeface="+mn-ea"/>
            </a:endParaRPr>
          </a:p>
        </p:txBody>
      </p:sp>
      <p:graphicFrame>
        <p:nvGraphicFramePr>
          <p:cNvPr id="6" name="表 6">
            <a:extLst>
              <a:ext uri="{FF2B5EF4-FFF2-40B4-BE49-F238E27FC236}">
                <a16:creationId xmlns:a16="http://schemas.microsoft.com/office/drawing/2014/main" id="{3E8CC80B-0BEA-4E05-B54E-169C64EFD7A2}"/>
              </a:ext>
            </a:extLst>
          </p:cNvPr>
          <p:cNvGraphicFramePr>
            <a:graphicFrameLocks noGrp="1"/>
          </p:cNvGraphicFramePr>
          <p:nvPr>
            <p:ph idx="1"/>
            <p:extLst>
              <p:ext uri="{D42A27DB-BD31-4B8C-83A1-F6EECF244321}">
                <p14:modId xmlns:p14="http://schemas.microsoft.com/office/powerpoint/2010/main" val="3903311890"/>
              </p:ext>
            </p:extLst>
          </p:nvPr>
        </p:nvGraphicFramePr>
        <p:xfrm>
          <a:off x="808383" y="840945"/>
          <a:ext cx="10482469" cy="5747785"/>
        </p:xfrm>
        <a:graphic>
          <a:graphicData uri="http://schemas.openxmlformats.org/drawingml/2006/table">
            <a:tbl>
              <a:tblPr firstRow="1" bandRow="1">
                <a:tableStyleId>{93296810-A885-4BE3-A3E7-6D5BEEA58F35}</a:tableStyleId>
              </a:tblPr>
              <a:tblGrid>
                <a:gridCol w="3816626">
                  <a:extLst>
                    <a:ext uri="{9D8B030D-6E8A-4147-A177-3AD203B41FA5}">
                      <a16:colId xmlns:a16="http://schemas.microsoft.com/office/drawing/2014/main" val="240258986"/>
                    </a:ext>
                  </a:extLst>
                </a:gridCol>
                <a:gridCol w="6665843">
                  <a:extLst>
                    <a:ext uri="{9D8B030D-6E8A-4147-A177-3AD203B41FA5}">
                      <a16:colId xmlns:a16="http://schemas.microsoft.com/office/drawing/2014/main" val="4213770460"/>
                    </a:ext>
                  </a:extLst>
                </a:gridCol>
              </a:tblGrid>
              <a:tr h="638186">
                <a:tc>
                  <a:txBody>
                    <a:bodyPr/>
                    <a:lstStyle/>
                    <a:p>
                      <a:pPr algn="ctr"/>
                      <a:r>
                        <a:rPr kumimoji="1" lang="ja-JP" altLang="en-US" sz="3200" dirty="0"/>
                        <a:t>テーマ</a:t>
                      </a:r>
                    </a:p>
                  </a:txBody>
                  <a:tcPr>
                    <a:solidFill>
                      <a:schemeClr val="accent2"/>
                    </a:solidFill>
                  </a:tcPr>
                </a:tc>
                <a:tc>
                  <a:txBody>
                    <a:bodyPr/>
                    <a:lstStyle/>
                    <a:p>
                      <a:pPr algn="ctr"/>
                      <a:r>
                        <a:rPr kumimoji="1" lang="ja-JP" altLang="en-US" sz="3200" dirty="0"/>
                        <a:t>意見</a:t>
                      </a:r>
                    </a:p>
                  </a:txBody>
                  <a:tcPr>
                    <a:solidFill>
                      <a:schemeClr val="accent2"/>
                    </a:solidFill>
                  </a:tcPr>
                </a:tc>
                <a:extLst>
                  <a:ext uri="{0D108BD9-81ED-4DB2-BD59-A6C34878D82A}">
                    <a16:rowId xmlns:a16="http://schemas.microsoft.com/office/drawing/2014/main" val="3384997914"/>
                  </a:ext>
                </a:extLst>
              </a:tr>
              <a:tr h="582693">
                <a:tc>
                  <a:txBody>
                    <a:bodyPr/>
                    <a:lstStyle/>
                    <a:p>
                      <a:r>
                        <a:rPr kumimoji="1" lang="ja-JP" altLang="en-US" sz="2800" b="1" dirty="0"/>
                        <a:t>奉仕と親睦の優先度</a:t>
                      </a:r>
                    </a:p>
                  </a:txBody>
                  <a:tcPr/>
                </a:tc>
                <a:tc>
                  <a:txBody>
                    <a:bodyPr/>
                    <a:lstStyle/>
                    <a:p>
                      <a:r>
                        <a:rPr kumimoji="1" lang="ja-JP" altLang="en-US" sz="2800" b="1" dirty="0"/>
                        <a:t>あえて言えば、奉仕</a:t>
                      </a:r>
                    </a:p>
                  </a:txBody>
                  <a:tcPr/>
                </a:tc>
                <a:extLst>
                  <a:ext uri="{0D108BD9-81ED-4DB2-BD59-A6C34878D82A}">
                    <a16:rowId xmlns:a16="http://schemas.microsoft.com/office/drawing/2014/main" val="628322251"/>
                  </a:ext>
                </a:extLst>
              </a:tr>
              <a:tr h="562106">
                <a:tc>
                  <a:txBody>
                    <a:bodyPr/>
                    <a:lstStyle/>
                    <a:p>
                      <a:endParaRPr kumimoji="1" lang="ja-JP" altLang="en-US" sz="2800" b="1" dirty="0"/>
                    </a:p>
                  </a:txBody>
                  <a:tcPr/>
                </a:tc>
                <a:tc>
                  <a:txBody>
                    <a:bodyPr/>
                    <a:lstStyle/>
                    <a:p>
                      <a:endParaRPr kumimoji="1" lang="ja-JP" altLang="en-US" dirty="0"/>
                    </a:p>
                  </a:txBody>
                  <a:tcPr/>
                </a:tc>
                <a:extLst>
                  <a:ext uri="{0D108BD9-81ED-4DB2-BD59-A6C34878D82A}">
                    <a16:rowId xmlns:a16="http://schemas.microsoft.com/office/drawing/2014/main" val="1604159793"/>
                  </a:ext>
                </a:extLst>
              </a:tr>
              <a:tr h="624314">
                <a:tc>
                  <a:txBody>
                    <a:bodyPr/>
                    <a:lstStyle/>
                    <a:p>
                      <a:endParaRPr kumimoji="1" lang="ja-JP" altLang="en-US" sz="2800" b="1" dirty="0"/>
                    </a:p>
                  </a:txBody>
                  <a:tcPr/>
                </a:tc>
                <a:tc>
                  <a:txBody>
                    <a:bodyPr/>
                    <a:lstStyle/>
                    <a:p>
                      <a:r>
                        <a:rPr kumimoji="1" lang="ja-JP" altLang="en-US" sz="2800" b="1" dirty="0"/>
                        <a:t>両輪だと思う</a:t>
                      </a:r>
                    </a:p>
                  </a:txBody>
                  <a:tcPr/>
                </a:tc>
                <a:extLst>
                  <a:ext uri="{0D108BD9-81ED-4DB2-BD59-A6C34878D82A}">
                    <a16:rowId xmlns:a16="http://schemas.microsoft.com/office/drawing/2014/main" val="2324768651"/>
                  </a:ext>
                </a:extLst>
              </a:tr>
              <a:tr h="485577">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3753965300"/>
                  </a:ext>
                </a:extLst>
              </a:tr>
              <a:tr h="624314">
                <a:tc>
                  <a:txBody>
                    <a:bodyPr/>
                    <a:lstStyle/>
                    <a:p>
                      <a:endParaRPr kumimoji="1" lang="ja-JP" altLang="en-US" sz="2800" b="1" dirty="0"/>
                    </a:p>
                  </a:txBody>
                  <a:tcPr/>
                </a:tc>
                <a:tc>
                  <a:txBody>
                    <a:bodyPr/>
                    <a:lstStyle/>
                    <a:p>
                      <a:r>
                        <a:rPr kumimoji="1" lang="ja-JP" altLang="en-US" sz="2800" b="1" dirty="0"/>
                        <a:t>まず親睦ありき</a:t>
                      </a:r>
                    </a:p>
                  </a:txBody>
                  <a:tcPr/>
                </a:tc>
                <a:extLst>
                  <a:ext uri="{0D108BD9-81ED-4DB2-BD59-A6C34878D82A}">
                    <a16:rowId xmlns:a16="http://schemas.microsoft.com/office/drawing/2014/main" val="2096004454"/>
                  </a:ext>
                </a:extLst>
              </a:tr>
              <a:tr h="513324">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737953252"/>
                  </a:ext>
                </a:extLst>
              </a:tr>
              <a:tr h="568819">
                <a:tc>
                  <a:txBody>
                    <a:bodyPr/>
                    <a:lstStyle/>
                    <a:p>
                      <a:r>
                        <a:rPr kumimoji="1" lang="ja-JP" altLang="en-US" sz="2800" b="1" dirty="0"/>
                        <a:t>これからのロータリー</a:t>
                      </a:r>
                    </a:p>
                  </a:txBody>
                  <a:tcPr/>
                </a:tc>
                <a:tc>
                  <a:txBody>
                    <a:bodyPr/>
                    <a:lstStyle/>
                    <a:p>
                      <a:r>
                        <a:rPr kumimoji="1" lang="ja-JP" altLang="en-US" sz="2800" b="1" dirty="0"/>
                        <a:t>無理せず、楽しく、愉快に</a:t>
                      </a:r>
                    </a:p>
                  </a:txBody>
                  <a:tcPr/>
                </a:tc>
                <a:extLst>
                  <a:ext uri="{0D108BD9-81ED-4DB2-BD59-A6C34878D82A}">
                    <a16:rowId xmlns:a16="http://schemas.microsoft.com/office/drawing/2014/main" val="1893452631"/>
                  </a:ext>
                </a:extLst>
              </a:tr>
              <a:tr h="524381">
                <a:tc>
                  <a:txBody>
                    <a:bodyPr/>
                    <a:lstStyle/>
                    <a:p>
                      <a:r>
                        <a:rPr kumimoji="1" lang="ja-JP" altLang="en-US" sz="2800" b="1" dirty="0"/>
                        <a:t>の目指す方向</a:t>
                      </a:r>
                      <a:endParaRPr kumimoji="1" lang="ja-JP" altLang="en-US" sz="2800" dirty="0"/>
                    </a:p>
                  </a:txBody>
                  <a:tcPr/>
                </a:tc>
                <a:tc>
                  <a:txBody>
                    <a:bodyPr/>
                    <a:lstStyle/>
                    <a:p>
                      <a:endParaRPr kumimoji="1" lang="ja-JP" altLang="en-US" dirty="0"/>
                    </a:p>
                  </a:txBody>
                  <a:tcPr/>
                </a:tc>
                <a:extLst>
                  <a:ext uri="{0D108BD9-81ED-4DB2-BD59-A6C34878D82A}">
                    <a16:rowId xmlns:a16="http://schemas.microsoft.com/office/drawing/2014/main" val="2027803493"/>
                  </a:ext>
                </a:extLst>
              </a:tr>
              <a:tr h="624071">
                <a:tc>
                  <a:txBody>
                    <a:bodyPr/>
                    <a:lstStyle/>
                    <a:p>
                      <a:endParaRPr kumimoji="1" lang="ja-JP" altLang="en-US" sz="2800" b="1" dirty="0"/>
                    </a:p>
                  </a:txBody>
                  <a:tcPr/>
                </a:tc>
                <a:tc>
                  <a:txBody>
                    <a:bodyPr/>
                    <a:lstStyle/>
                    <a:p>
                      <a:r>
                        <a:rPr kumimoji="1" lang="ja-JP" altLang="en-US" sz="2800" b="1" dirty="0"/>
                        <a:t>クラブによっては会員増強の必要性あり</a:t>
                      </a:r>
                    </a:p>
                  </a:txBody>
                  <a:tcPr/>
                </a:tc>
                <a:extLst>
                  <a:ext uri="{0D108BD9-81ED-4DB2-BD59-A6C34878D82A}">
                    <a16:rowId xmlns:a16="http://schemas.microsoft.com/office/drawing/2014/main" val="45708253"/>
                  </a:ext>
                </a:extLst>
              </a:tr>
            </a:tbl>
          </a:graphicData>
        </a:graphic>
      </p:graphicFrame>
    </p:spTree>
    <p:extLst>
      <p:ext uri="{BB962C8B-B14F-4D97-AF65-F5344CB8AC3E}">
        <p14:creationId xmlns:p14="http://schemas.microsoft.com/office/powerpoint/2010/main" val="2810413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251BDC03-F6B6-4BE5-B08F-7CC194D0DB0C}"/>
              </a:ext>
            </a:extLst>
          </p:cNvPr>
          <p:cNvSpPr>
            <a:spLocks noGrp="1"/>
          </p:cNvSpPr>
          <p:nvPr>
            <p:ph type="ctrTitle"/>
          </p:nvPr>
        </p:nvSpPr>
        <p:spPr>
          <a:xfrm>
            <a:off x="1285241" y="1008993"/>
            <a:ext cx="9231410" cy="3542045"/>
          </a:xfrm>
        </p:spPr>
        <p:txBody>
          <a:bodyPr anchor="b">
            <a:normAutofit fontScale="90000"/>
          </a:bodyPr>
          <a:lstStyle/>
          <a:p>
            <a:pPr algn="l"/>
            <a:r>
              <a:rPr kumimoji="1" lang="en-US" altLang="ja-JP" sz="5400" b="1" dirty="0">
                <a:latin typeface="+mn-ea"/>
                <a:ea typeface="+mn-ea"/>
              </a:rPr>
              <a:t>2022</a:t>
            </a:r>
            <a:r>
              <a:rPr kumimoji="1" lang="ja-JP" altLang="en-US" sz="5400" b="1" dirty="0">
                <a:latin typeface="+mn-ea"/>
                <a:ea typeface="+mn-ea"/>
              </a:rPr>
              <a:t>－</a:t>
            </a:r>
            <a:r>
              <a:rPr kumimoji="1" lang="en-US" altLang="ja-JP" sz="5400" b="1" dirty="0">
                <a:latin typeface="+mn-ea"/>
                <a:ea typeface="+mn-ea"/>
              </a:rPr>
              <a:t>23</a:t>
            </a:r>
            <a:r>
              <a:rPr kumimoji="1" lang="ja-JP" altLang="en-US" sz="5400" b="1" dirty="0">
                <a:latin typeface="+mn-ea"/>
                <a:ea typeface="+mn-ea"/>
              </a:rPr>
              <a:t>年度</a:t>
            </a:r>
            <a:br>
              <a:rPr kumimoji="1" lang="en-US" altLang="ja-JP" sz="8100" b="1" dirty="0">
                <a:latin typeface="+mn-ea"/>
                <a:ea typeface="+mn-ea"/>
              </a:rPr>
            </a:br>
            <a:r>
              <a:rPr kumimoji="1" lang="ja-JP" altLang="en-US" sz="7300" b="1" dirty="0">
                <a:latin typeface="+mn-ea"/>
                <a:ea typeface="+mn-ea"/>
              </a:rPr>
              <a:t>地区運営方針について</a:t>
            </a:r>
            <a:br>
              <a:rPr kumimoji="1" lang="en-US" altLang="ja-JP" sz="8100" b="1" dirty="0">
                <a:latin typeface="+mn-ea"/>
                <a:ea typeface="+mn-ea"/>
              </a:rPr>
            </a:br>
            <a:endParaRPr kumimoji="1" lang="en-US" altLang="ja-JP" sz="8100" b="1" dirty="0">
              <a:latin typeface="+mn-ea"/>
              <a:ea typeface="+mn-ea"/>
            </a:endParaRPr>
          </a:p>
        </p:txBody>
      </p:sp>
      <p:sp>
        <p:nvSpPr>
          <p:cNvPr id="3" name="字幕 2">
            <a:extLst>
              <a:ext uri="{FF2B5EF4-FFF2-40B4-BE49-F238E27FC236}">
                <a16:creationId xmlns:a16="http://schemas.microsoft.com/office/drawing/2014/main" id="{5D3C8FE0-70CF-4EB8-AB3D-8A840307F551}"/>
              </a:ext>
            </a:extLst>
          </p:cNvPr>
          <p:cNvSpPr>
            <a:spLocks noGrp="1"/>
          </p:cNvSpPr>
          <p:nvPr>
            <p:ph type="subTitle" idx="1"/>
          </p:nvPr>
        </p:nvSpPr>
        <p:spPr>
          <a:xfrm>
            <a:off x="1285241" y="4582814"/>
            <a:ext cx="7132335" cy="1312657"/>
          </a:xfrm>
        </p:spPr>
        <p:txBody>
          <a:bodyPr anchor="t">
            <a:normAutofit/>
          </a:bodyPr>
          <a:lstStyle/>
          <a:p>
            <a:pPr algn="l"/>
            <a:r>
              <a:rPr kumimoji="1" lang="en-US" altLang="ja-JP" sz="2800" b="1" dirty="0"/>
              <a:t>2690</a:t>
            </a:r>
            <a:r>
              <a:rPr kumimoji="1" lang="ja-JP" altLang="en-US" sz="2800" b="1" dirty="0"/>
              <a:t>地区ガバナーエレクト　友末誠夫</a:t>
            </a:r>
            <a:endParaRPr kumimoji="1" lang="en-US" altLang="ja-JP" sz="2800" b="1" dirty="0"/>
          </a:p>
          <a:p>
            <a:pPr algn="l"/>
            <a:endParaRPr kumimoji="1" lang="ja-JP" altLang="en-US" b="1" dirty="0"/>
          </a:p>
        </p:txBody>
      </p:sp>
    </p:spTree>
    <p:extLst>
      <p:ext uri="{BB962C8B-B14F-4D97-AF65-F5344CB8AC3E}">
        <p14:creationId xmlns:p14="http://schemas.microsoft.com/office/powerpoint/2010/main" val="2612136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0062A1A-D56B-4B0B-BFDB-7ADDCDAB88D4}"/>
              </a:ext>
            </a:extLst>
          </p:cNvPr>
          <p:cNvPicPr>
            <a:picLocks noChangeAspect="1"/>
          </p:cNvPicPr>
          <p:nvPr/>
        </p:nvPicPr>
        <p:blipFill>
          <a:blip r:embed="rId2"/>
          <a:stretch>
            <a:fillRect/>
          </a:stretch>
        </p:blipFill>
        <p:spPr>
          <a:xfrm>
            <a:off x="-529" y="-302"/>
            <a:ext cx="12192537" cy="6858302"/>
          </a:xfrm>
          <a:prstGeom prst="rect">
            <a:avLst/>
          </a:prstGeom>
        </p:spPr>
      </p:pic>
      <p:sp>
        <p:nvSpPr>
          <p:cNvPr id="4" name="タイトル 3">
            <a:extLst>
              <a:ext uri="{FF2B5EF4-FFF2-40B4-BE49-F238E27FC236}">
                <a16:creationId xmlns:a16="http://schemas.microsoft.com/office/drawing/2014/main" id="{41F9A0F7-6122-47C1-A710-B3A815340480}"/>
              </a:ext>
            </a:extLst>
          </p:cNvPr>
          <p:cNvSpPr>
            <a:spLocks noGrp="1"/>
          </p:cNvSpPr>
          <p:nvPr>
            <p:ph type="title"/>
          </p:nvPr>
        </p:nvSpPr>
        <p:spPr>
          <a:xfrm>
            <a:off x="4965430" y="629268"/>
            <a:ext cx="6586491" cy="1286160"/>
          </a:xfrm>
        </p:spPr>
        <p:txBody>
          <a:bodyPr vert="horz" lIns="91440" tIns="45720" rIns="91440" bIns="45720" rtlCol="0" anchor="b">
            <a:normAutofit/>
          </a:bodyPr>
          <a:lstStyle/>
          <a:p>
            <a:pPr algn="ctr"/>
            <a:r>
              <a:rPr lang="ja-JP" altLang="en-US" sz="5400" b="1">
                <a:latin typeface="+mn-ea"/>
                <a:ea typeface="+mn-ea"/>
              </a:rPr>
              <a:t>基調講演</a:t>
            </a:r>
            <a:endParaRPr lang="ja-JP" altLang="en-US" sz="5400" b="1" dirty="0">
              <a:latin typeface="+mn-ea"/>
              <a:ea typeface="+mn-ea"/>
            </a:endParaRPr>
          </a:p>
        </p:txBody>
      </p:sp>
      <p:sp>
        <p:nvSpPr>
          <p:cNvPr id="6" name="コンテンツ プレースホルダー 5">
            <a:extLst>
              <a:ext uri="{FF2B5EF4-FFF2-40B4-BE49-F238E27FC236}">
                <a16:creationId xmlns:a16="http://schemas.microsoft.com/office/drawing/2014/main" id="{960B2139-571B-4086-BBA1-34C8B5FE49A0}"/>
              </a:ext>
            </a:extLst>
          </p:cNvPr>
          <p:cNvSpPr>
            <a:spLocks noGrp="1"/>
          </p:cNvSpPr>
          <p:nvPr>
            <p:ph sz="half" idx="2"/>
          </p:nvPr>
        </p:nvSpPr>
        <p:spPr>
          <a:xfrm>
            <a:off x="4965431" y="2314808"/>
            <a:ext cx="6586489" cy="3909012"/>
          </a:xfr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fontScale="77500" lnSpcReduction="20000"/>
          </a:bodyPr>
          <a:lstStyle/>
          <a:p>
            <a:endParaRPr lang="en-US" altLang="ja-JP" sz="4000" b="1" dirty="0">
              <a:solidFill>
                <a:schemeClr val="tx1"/>
              </a:solidFill>
              <a:latin typeface="+mn-ea"/>
            </a:endParaRPr>
          </a:p>
          <a:p>
            <a:r>
              <a:rPr lang="en-US" altLang="ja-JP" sz="4600" b="1" dirty="0">
                <a:solidFill>
                  <a:schemeClr val="tx1"/>
                </a:solidFill>
                <a:latin typeface="+mn-ea"/>
              </a:rPr>
              <a:t>2690</a:t>
            </a:r>
            <a:r>
              <a:rPr lang="ja-JP" altLang="en-US" sz="4600" b="1" dirty="0">
                <a:solidFill>
                  <a:schemeClr val="tx1"/>
                </a:solidFill>
                <a:latin typeface="+mn-ea"/>
              </a:rPr>
              <a:t>地区本年度</a:t>
            </a:r>
            <a:endParaRPr lang="en-US" altLang="ja-JP" sz="4600" b="1" dirty="0">
              <a:solidFill>
                <a:schemeClr val="tx1"/>
              </a:solidFill>
              <a:latin typeface="+mn-ea"/>
            </a:endParaRPr>
          </a:p>
          <a:p>
            <a:pPr marL="0" indent="0">
              <a:buNone/>
            </a:pPr>
            <a:r>
              <a:rPr lang="ja-JP" altLang="en-US" sz="4600" b="1" dirty="0">
                <a:solidFill>
                  <a:schemeClr val="tx1"/>
                </a:solidFill>
                <a:latin typeface="+mn-ea"/>
              </a:rPr>
              <a:t>　ガバナーエレクト</a:t>
            </a:r>
            <a:endParaRPr lang="en-US" altLang="ja-JP" sz="4600" b="1" dirty="0">
              <a:solidFill>
                <a:schemeClr val="tx1"/>
              </a:solidFill>
              <a:latin typeface="+mn-ea"/>
            </a:endParaRPr>
          </a:p>
          <a:p>
            <a:endParaRPr lang="en-US" altLang="ja-JP" sz="2000" b="1" dirty="0">
              <a:solidFill>
                <a:schemeClr val="tx1"/>
              </a:solidFill>
            </a:endParaRPr>
          </a:p>
          <a:p>
            <a:endParaRPr lang="en-US" altLang="ja-JP" sz="2000" b="1" dirty="0">
              <a:solidFill>
                <a:schemeClr val="tx1"/>
              </a:solidFill>
            </a:endParaRPr>
          </a:p>
          <a:p>
            <a:r>
              <a:rPr lang="ja-JP" altLang="en-US" sz="6500" b="1" dirty="0">
                <a:solidFill>
                  <a:schemeClr val="tx1"/>
                </a:solidFill>
              </a:rPr>
              <a:t>友末誠夫</a:t>
            </a:r>
            <a:endParaRPr lang="en-US" altLang="ja-JP" sz="6500" b="1" dirty="0">
              <a:solidFill>
                <a:schemeClr val="tx1"/>
              </a:solidFill>
            </a:endParaRPr>
          </a:p>
          <a:p>
            <a:pPr marL="0" indent="0">
              <a:buNone/>
            </a:pPr>
            <a:endParaRPr lang="en-US" altLang="ja-JP" sz="6500" b="1" dirty="0">
              <a:solidFill>
                <a:schemeClr val="tx1"/>
              </a:solidFill>
            </a:endParaRPr>
          </a:p>
          <a:p>
            <a:pPr marL="0" indent="0">
              <a:buNone/>
            </a:pPr>
            <a:r>
              <a:rPr lang="en-US" altLang="ja-JP" sz="4500" b="1" dirty="0">
                <a:solidFill>
                  <a:schemeClr val="tx1"/>
                </a:solidFill>
                <a:latin typeface="+mn-ea"/>
              </a:rPr>
              <a:t>   </a:t>
            </a:r>
            <a:r>
              <a:rPr lang="ja-JP" altLang="en-US" sz="4500" b="1" dirty="0">
                <a:solidFill>
                  <a:schemeClr val="tx1"/>
                </a:solidFill>
                <a:latin typeface="+mn-ea"/>
              </a:rPr>
              <a:t>所属　津山</a:t>
            </a:r>
            <a:r>
              <a:rPr lang="en-US" altLang="ja-JP" sz="4500" b="1" dirty="0">
                <a:solidFill>
                  <a:schemeClr val="tx1"/>
                </a:solidFill>
                <a:latin typeface="+mn-ea"/>
              </a:rPr>
              <a:t>RC</a:t>
            </a:r>
          </a:p>
          <a:p>
            <a:pPr marL="0" indent="0">
              <a:buNone/>
            </a:pPr>
            <a:endParaRPr lang="en-US" altLang="ja-JP" sz="2000" b="1" dirty="0">
              <a:solidFill>
                <a:schemeClr val="tx1"/>
              </a:solidFill>
            </a:endParaRPr>
          </a:p>
          <a:p>
            <a:pPr marL="0" indent="0">
              <a:buNone/>
            </a:pPr>
            <a:endParaRPr lang="en-US" altLang="ja-JP" sz="3900" b="1" dirty="0">
              <a:solidFill>
                <a:schemeClr val="tx1"/>
              </a:solidFill>
            </a:endParaRPr>
          </a:p>
          <a:p>
            <a:pPr marL="0" indent="0">
              <a:buNone/>
            </a:pPr>
            <a:endParaRPr lang="en-US" altLang="ja-JP" sz="3900" b="1" dirty="0">
              <a:solidFill>
                <a:schemeClr val="tx1"/>
              </a:solidFill>
            </a:endParaRPr>
          </a:p>
          <a:p>
            <a:pPr marL="0" indent="0">
              <a:buNone/>
            </a:pPr>
            <a:endParaRPr lang="en-US" altLang="ja-JP" sz="5200" b="1" dirty="0">
              <a:solidFill>
                <a:schemeClr val="tx1"/>
              </a:solidFill>
            </a:endParaRPr>
          </a:p>
          <a:p>
            <a:endParaRPr lang="en-US" altLang="ja-JP" sz="3200" b="1" dirty="0">
              <a:solidFill>
                <a:schemeClr val="tx1"/>
              </a:solidFill>
            </a:endParaRPr>
          </a:p>
          <a:p>
            <a:pPr marL="0" indent="0">
              <a:buNone/>
            </a:pPr>
            <a:endParaRPr lang="en-US" altLang="ja-JP" sz="4800" b="1" dirty="0">
              <a:solidFill>
                <a:schemeClr val="tx1"/>
              </a:solidFill>
            </a:endParaRPr>
          </a:p>
          <a:p>
            <a:pPr marL="0" indent="0">
              <a:buNone/>
            </a:pPr>
            <a:endParaRPr lang="en-US" altLang="ja-JP" sz="3200" b="1" dirty="0">
              <a:solidFill>
                <a:schemeClr val="tx1"/>
              </a:solidFill>
            </a:endParaRPr>
          </a:p>
          <a:p>
            <a:endParaRPr lang="en-US" altLang="ja-JP" sz="3200" b="1" dirty="0">
              <a:solidFill>
                <a:schemeClr val="tx1"/>
              </a:solidFill>
            </a:endParaRPr>
          </a:p>
          <a:p>
            <a:endParaRPr lang="ja-JP" altLang="en-US" sz="3000" b="1" dirty="0">
              <a:solidFill>
                <a:schemeClr val="tx1"/>
              </a:solidFill>
            </a:endParaRPr>
          </a:p>
        </p:txBody>
      </p:sp>
      <p:pic>
        <p:nvPicPr>
          <p:cNvPr id="3" name="コンテンツ プレースホルダー 2" descr="メガネをかけたスーツ姿の男性&#10;&#10;自動的に生成された説明">
            <a:extLst>
              <a:ext uri="{FF2B5EF4-FFF2-40B4-BE49-F238E27FC236}">
                <a16:creationId xmlns:a16="http://schemas.microsoft.com/office/drawing/2014/main" id="{187223BA-D5F8-4E31-8C47-6F17BF399A47}"/>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274" r="6702"/>
          <a:stretch/>
        </p:blipFill>
        <p:spPr>
          <a:xfrm>
            <a:off x="0" y="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9CA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2381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0E0874B-9F90-4E61-85E2-7889CBEFC534}"/>
              </a:ext>
            </a:extLst>
          </p:cNvPr>
          <p:cNvPicPr>
            <a:picLocks noChangeAspect="1"/>
          </p:cNvPicPr>
          <p:nvPr/>
        </p:nvPicPr>
        <p:blipFill>
          <a:blip r:embed="rId2"/>
          <a:stretch>
            <a:fillRect/>
          </a:stretch>
        </p:blipFill>
        <p:spPr>
          <a:xfrm>
            <a:off x="1325" y="0"/>
            <a:ext cx="12189349" cy="6858000"/>
          </a:xfrm>
          <a:prstGeom prst="rect">
            <a:avLst/>
          </a:prstGeom>
        </p:spPr>
      </p:pic>
      <p:sp>
        <p:nvSpPr>
          <p:cNvPr id="4" name="タイトル 3">
            <a:extLst>
              <a:ext uri="{FF2B5EF4-FFF2-40B4-BE49-F238E27FC236}">
                <a16:creationId xmlns:a16="http://schemas.microsoft.com/office/drawing/2014/main" id="{C5C3B04D-8165-4374-9F4C-2B7412059748}"/>
              </a:ext>
            </a:extLst>
          </p:cNvPr>
          <p:cNvSpPr>
            <a:spLocks noGrp="1"/>
          </p:cNvSpPr>
          <p:nvPr>
            <p:ph type="title"/>
          </p:nvPr>
        </p:nvSpPr>
        <p:spPr>
          <a:xfrm>
            <a:off x="838200" y="298450"/>
            <a:ext cx="10515600" cy="1325563"/>
          </a:xfrm>
          <a:solidFill>
            <a:schemeClr val="accent4">
              <a:lumMod val="40000"/>
              <a:lumOff val="60000"/>
            </a:schemeClr>
          </a:solidFill>
        </p:spPr>
        <p:txBody>
          <a:bodyPr>
            <a:normAutofit fontScale="90000"/>
          </a:bodyPr>
          <a:lstStyle/>
          <a:p>
            <a:pPr algn="ctr"/>
            <a:r>
              <a:rPr lang="en-US" altLang="ja-JP" sz="4000" b="1" dirty="0">
                <a:solidFill>
                  <a:schemeClr val="accent1">
                    <a:lumMod val="50000"/>
                  </a:schemeClr>
                </a:solidFill>
                <a:latin typeface="+mn-ea"/>
                <a:ea typeface="+mn-ea"/>
              </a:rPr>
              <a:t>2022</a:t>
            </a:r>
            <a:r>
              <a:rPr lang="ja-JP" altLang="en-US" sz="4000" b="1" dirty="0">
                <a:solidFill>
                  <a:schemeClr val="accent1">
                    <a:lumMod val="50000"/>
                  </a:schemeClr>
                </a:solidFill>
                <a:latin typeface="+mn-ea"/>
                <a:ea typeface="+mn-ea"/>
              </a:rPr>
              <a:t>－</a:t>
            </a:r>
            <a:r>
              <a:rPr lang="en-US" altLang="ja-JP" sz="4000" b="1" dirty="0">
                <a:solidFill>
                  <a:schemeClr val="accent1">
                    <a:lumMod val="50000"/>
                  </a:schemeClr>
                </a:solidFill>
                <a:latin typeface="+mn-ea"/>
                <a:ea typeface="+mn-ea"/>
              </a:rPr>
              <a:t>23</a:t>
            </a:r>
            <a:r>
              <a:rPr lang="ja-JP" altLang="en-US" sz="4000" b="1" dirty="0">
                <a:solidFill>
                  <a:schemeClr val="accent1">
                    <a:lumMod val="50000"/>
                  </a:schemeClr>
                </a:solidFill>
                <a:latin typeface="+mn-ea"/>
                <a:ea typeface="+mn-ea"/>
              </a:rPr>
              <a:t>年度 地区スローガン（１）</a:t>
            </a:r>
            <a:br>
              <a:rPr lang="en-US" altLang="ja-JP" b="1" dirty="0">
                <a:solidFill>
                  <a:schemeClr val="accent1">
                    <a:lumMod val="50000"/>
                  </a:schemeClr>
                </a:solidFill>
                <a:latin typeface="+mn-ea"/>
                <a:ea typeface="+mn-ea"/>
              </a:rPr>
            </a:br>
            <a:r>
              <a:rPr lang="ja-JP" altLang="en-US" b="1" dirty="0">
                <a:solidFill>
                  <a:schemeClr val="accent1">
                    <a:lumMod val="50000"/>
                  </a:schemeClr>
                </a:solidFill>
                <a:latin typeface="+mn-ea"/>
                <a:ea typeface="+mn-ea"/>
              </a:rPr>
              <a:t>“ロータリーの素晴らしさを体感しよう！”</a:t>
            </a:r>
            <a:endParaRPr lang="ja-JP" altLang="en-US" sz="3600" b="1" dirty="0">
              <a:solidFill>
                <a:schemeClr val="accent1">
                  <a:lumMod val="50000"/>
                </a:schemeClr>
              </a:solidFill>
              <a:latin typeface="+mn-ea"/>
              <a:ea typeface="+mn-ea"/>
            </a:endParaRPr>
          </a:p>
        </p:txBody>
      </p:sp>
      <p:sp>
        <p:nvSpPr>
          <p:cNvPr id="5" name="コンテンツ プレースホルダー 4">
            <a:extLst>
              <a:ext uri="{FF2B5EF4-FFF2-40B4-BE49-F238E27FC236}">
                <a16:creationId xmlns:a16="http://schemas.microsoft.com/office/drawing/2014/main" id="{1CD0F50F-7064-4E99-96E0-D85419C2A905}"/>
              </a:ext>
            </a:extLst>
          </p:cNvPr>
          <p:cNvSpPr>
            <a:spLocks noGrp="1"/>
          </p:cNvSpPr>
          <p:nvPr>
            <p:ph idx="1"/>
          </p:nvPr>
        </p:nvSpPr>
        <p:spPr>
          <a:xfrm>
            <a:off x="838200" y="1825624"/>
            <a:ext cx="10515600" cy="4733925"/>
          </a:xfrm>
        </p:spPr>
        <p:txBody>
          <a:bodyPr>
            <a:normAutofit fontScale="25000" lnSpcReduction="20000"/>
          </a:bodyPr>
          <a:lstStyle/>
          <a:p>
            <a:pPr marL="0" indent="0">
              <a:lnSpc>
                <a:spcPct val="120000"/>
              </a:lnSpc>
              <a:buNone/>
            </a:pPr>
            <a:r>
              <a:rPr lang="ja-JP" altLang="en-US" sz="12800" b="1" dirty="0">
                <a:latin typeface="+mn-ea"/>
              </a:rPr>
              <a:t>２０２２－２３年度　国際ロータリーのジェニファー </a:t>
            </a:r>
            <a:r>
              <a:rPr lang="en-US" altLang="ja-JP" sz="12800" b="1" dirty="0">
                <a:latin typeface="+mn-ea"/>
              </a:rPr>
              <a:t>E. </a:t>
            </a:r>
            <a:r>
              <a:rPr lang="ja-JP" altLang="en-US" sz="12800" b="1" dirty="0">
                <a:latin typeface="+mn-ea"/>
              </a:rPr>
              <a:t>ジョーンズ会長は、近年、ロータリーに新しく加えられた</a:t>
            </a:r>
            <a:r>
              <a:rPr lang="en-US" altLang="ja-JP" sz="12800" b="1" dirty="0">
                <a:latin typeface="+mn-ea"/>
              </a:rPr>
              <a:t>D.E.I.</a:t>
            </a:r>
            <a:r>
              <a:rPr lang="ja-JP" altLang="en-US" sz="12800" b="1" dirty="0">
                <a:latin typeface="+mn-ea"/>
              </a:rPr>
              <a:t>を前提にしたロータリーの重要性を強調した。</a:t>
            </a:r>
            <a:endParaRPr lang="en-US" altLang="ja-JP" sz="12800" b="1" dirty="0">
              <a:latin typeface="+mn-ea"/>
            </a:endParaRPr>
          </a:p>
          <a:p>
            <a:pPr marL="0" indent="0">
              <a:lnSpc>
                <a:spcPct val="120000"/>
              </a:lnSpc>
              <a:buNone/>
            </a:pPr>
            <a:endParaRPr lang="en-US" altLang="ja-JP" sz="9600" b="1" dirty="0">
              <a:latin typeface="+mn-ea"/>
            </a:endParaRPr>
          </a:p>
          <a:p>
            <a:pPr marL="0" indent="0">
              <a:lnSpc>
                <a:spcPct val="120000"/>
              </a:lnSpc>
              <a:buNone/>
            </a:pPr>
            <a:r>
              <a:rPr lang="en-US" altLang="ja-JP" sz="9600" b="1" dirty="0">
                <a:latin typeface="+mn-ea"/>
              </a:rPr>
              <a:t>D.=Diversity(</a:t>
            </a:r>
            <a:r>
              <a:rPr lang="ja-JP" altLang="en-US" sz="9600" b="1" dirty="0">
                <a:latin typeface="+mn-ea"/>
              </a:rPr>
              <a:t>多様性）</a:t>
            </a:r>
            <a:r>
              <a:rPr lang="en-US" altLang="ja-JP" sz="9600" b="1" dirty="0">
                <a:latin typeface="+mn-ea"/>
              </a:rPr>
              <a:t>E.=Equity</a:t>
            </a:r>
            <a:r>
              <a:rPr lang="ja-JP" altLang="en-US" sz="9600" b="1" dirty="0">
                <a:latin typeface="+mn-ea"/>
              </a:rPr>
              <a:t>（平等性）</a:t>
            </a:r>
            <a:r>
              <a:rPr lang="en-US" altLang="ja-JP" sz="9600" b="1" dirty="0">
                <a:latin typeface="+mn-ea"/>
              </a:rPr>
              <a:t>I.=Inclusion(</a:t>
            </a:r>
            <a:r>
              <a:rPr lang="ja-JP" altLang="en-US" sz="9600" b="1" dirty="0">
                <a:latin typeface="+mn-ea"/>
              </a:rPr>
              <a:t>包括性）</a:t>
            </a:r>
            <a:endParaRPr lang="en-US" altLang="ja-JP" sz="9600" b="1" dirty="0">
              <a:latin typeface="+mn-ea"/>
            </a:endParaRPr>
          </a:p>
          <a:p>
            <a:pPr marL="0" indent="0">
              <a:lnSpc>
                <a:spcPct val="120000"/>
              </a:lnSpc>
              <a:buNone/>
            </a:pPr>
            <a:endParaRPr lang="en-US" altLang="ja-JP" sz="9600" b="1" dirty="0">
              <a:latin typeface="+mn-ea"/>
            </a:endParaRPr>
          </a:p>
          <a:p>
            <a:pPr marL="0" indent="0">
              <a:lnSpc>
                <a:spcPct val="120000"/>
              </a:lnSpc>
              <a:buNone/>
            </a:pPr>
            <a:r>
              <a:rPr lang="en-US" altLang="ja-JP" sz="12800" b="1" dirty="0">
                <a:latin typeface="+mn-ea"/>
              </a:rPr>
              <a:t>D.E.I.</a:t>
            </a:r>
            <a:r>
              <a:rPr lang="ja-JP" altLang="en-US" sz="12800" b="1" dirty="0">
                <a:latin typeface="+mn-ea"/>
              </a:rPr>
              <a:t>によってロータリー活動の機会を拡げていく様にと“</a:t>
            </a:r>
            <a:r>
              <a:rPr lang="en-US" altLang="ja-JP" sz="12800" b="1" dirty="0">
                <a:latin typeface="+mn-ea"/>
              </a:rPr>
              <a:t>Imagine Rotary”</a:t>
            </a:r>
            <a:r>
              <a:rPr lang="ja-JP" altLang="en-US" sz="12800" b="1" dirty="0">
                <a:latin typeface="+mn-ea"/>
              </a:rPr>
              <a:t>をテーマに掲げ、ロータリーの素晴らしさを、将来への一層の奮起を促しました。</a:t>
            </a:r>
            <a:endParaRPr lang="en-US" altLang="ja-JP" sz="12800" b="1" dirty="0">
              <a:latin typeface="+mn-ea"/>
            </a:endParaRPr>
          </a:p>
          <a:p>
            <a:pPr marL="0" indent="0">
              <a:buNone/>
            </a:pPr>
            <a:endParaRPr lang="en-US" altLang="ja-JP" sz="3200" b="1" dirty="0">
              <a:latin typeface="+mn-ea"/>
            </a:endParaRPr>
          </a:p>
          <a:p>
            <a:pPr marL="0" indent="0">
              <a:buNone/>
            </a:pPr>
            <a:endParaRPr lang="en-US" altLang="ja-JP" sz="3200" b="1" dirty="0">
              <a:latin typeface="+mn-ea"/>
            </a:endParaRPr>
          </a:p>
          <a:p>
            <a:pPr marL="0" indent="0">
              <a:buNone/>
            </a:pPr>
            <a:endParaRPr lang="en-US" altLang="ja-JP" b="1" dirty="0">
              <a:latin typeface="+mn-ea"/>
            </a:endParaRPr>
          </a:p>
          <a:p>
            <a:pPr marL="0" indent="0">
              <a:buNone/>
            </a:pPr>
            <a:r>
              <a:rPr lang="ja-JP" altLang="en-US" b="1" dirty="0">
                <a:latin typeface="+mn-ea"/>
              </a:rPr>
              <a:t>　　</a:t>
            </a:r>
            <a:endParaRPr lang="en-US" altLang="ja-JP" b="1" dirty="0">
              <a:latin typeface="+mn-ea"/>
            </a:endParaRPr>
          </a:p>
          <a:p>
            <a:pPr marL="0" indent="0">
              <a:buNone/>
            </a:pPr>
            <a:r>
              <a:rPr lang="ja-JP" altLang="en-US" b="1" dirty="0">
                <a:latin typeface="+mn-ea"/>
              </a:rPr>
              <a:t>　</a:t>
            </a:r>
          </a:p>
        </p:txBody>
      </p:sp>
    </p:spTree>
    <p:extLst>
      <p:ext uri="{BB962C8B-B14F-4D97-AF65-F5344CB8AC3E}">
        <p14:creationId xmlns:p14="http://schemas.microsoft.com/office/powerpoint/2010/main" val="3826555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0E0874B-9F90-4E61-85E2-7889CBEFC534}"/>
              </a:ext>
            </a:extLst>
          </p:cNvPr>
          <p:cNvPicPr>
            <a:picLocks noChangeAspect="1"/>
          </p:cNvPicPr>
          <p:nvPr/>
        </p:nvPicPr>
        <p:blipFill>
          <a:blip r:embed="rId2"/>
          <a:stretch>
            <a:fillRect/>
          </a:stretch>
        </p:blipFill>
        <p:spPr>
          <a:xfrm>
            <a:off x="0" y="0"/>
            <a:ext cx="12189349" cy="6858000"/>
          </a:xfrm>
          <a:prstGeom prst="rect">
            <a:avLst/>
          </a:prstGeom>
        </p:spPr>
      </p:pic>
      <p:sp>
        <p:nvSpPr>
          <p:cNvPr id="4" name="タイトル 3">
            <a:extLst>
              <a:ext uri="{FF2B5EF4-FFF2-40B4-BE49-F238E27FC236}">
                <a16:creationId xmlns:a16="http://schemas.microsoft.com/office/drawing/2014/main" id="{C5C3B04D-8165-4374-9F4C-2B7412059748}"/>
              </a:ext>
            </a:extLst>
          </p:cNvPr>
          <p:cNvSpPr>
            <a:spLocks noGrp="1"/>
          </p:cNvSpPr>
          <p:nvPr>
            <p:ph type="title"/>
          </p:nvPr>
        </p:nvSpPr>
        <p:spPr>
          <a:xfrm>
            <a:off x="838200" y="298450"/>
            <a:ext cx="10515600" cy="1325563"/>
          </a:xfrm>
          <a:solidFill>
            <a:schemeClr val="accent4">
              <a:lumMod val="40000"/>
              <a:lumOff val="60000"/>
            </a:schemeClr>
          </a:solidFill>
        </p:spPr>
        <p:txBody>
          <a:bodyPr>
            <a:normAutofit fontScale="90000"/>
          </a:bodyPr>
          <a:lstStyle/>
          <a:p>
            <a:pPr algn="ctr"/>
            <a:r>
              <a:rPr lang="en-US" altLang="ja-JP" sz="4000" b="1" dirty="0">
                <a:solidFill>
                  <a:schemeClr val="accent1">
                    <a:lumMod val="50000"/>
                  </a:schemeClr>
                </a:solidFill>
                <a:latin typeface="+mn-ea"/>
                <a:ea typeface="+mn-ea"/>
              </a:rPr>
              <a:t>2022</a:t>
            </a:r>
            <a:r>
              <a:rPr lang="ja-JP" altLang="en-US" sz="4000" b="1" dirty="0">
                <a:solidFill>
                  <a:schemeClr val="accent1">
                    <a:lumMod val="50000"/>
                  </a:schemeClr>
                </a:solidFill>
                <a:latin typeface="+mn-ea"/>
                <a:ea typeface="+mn-ea"/>
              </a:rPr>
              <a:t>－</a:t>
            </a:r>
            <a:r>
              <a:rPr lang="en-US" altLang="ja-JP" sz="4000" b="1" dirty="0">
                <a:solidFill>
                  <a:schemeClr val="accent1">
                    <a:lumMod val="50000"/>
                  </a:schemeClr>
                </a:solidFill>
                <a:latin typeface="+mn-ea"/>
                <a:ea typeface="+mn-ea"/>
              </a:rPr>
              <a:t>23</a:t>
            </a:r>
            <a:r>
              <a:rPr lang="ja-JP" altLang="en-US" sz="4000" b="1" dirty="0">
                <a:solidFill>
                  <a:schemeClr val="accent1">
                    <a:lumMod val="50000"/>
                  </a:schemeClr>
                </a:solidFill>
                <a:latin typeface="+mn-ea"/>
                <a:ea typeface="+mn-ea"/>
              </a:rPr>
              <a:t>年度 地区スローガン（２）</a:t>
            </a:r>
            <a:br>
              <a:rPr lang="en-US" altLang="ja-JP" b="1" dirty="0">
                <a:solidFill>
                  <a:schemeClr val="accent1">
                    <a:lumMod val="50000"/>
                  </a:schemeClr>
                </a:solidFill>
                <a:latin typeface="+mn-ea"/>
                <a:ea typeface="+mn-ea"/>
              </a:rPr>
            </a:br>
            <a:r>
              <a:rPr lang="ja-JP" altLang="en-US" b="1" dirty="0">
                <a:solidFill>
                  <a:schemeClr val="accent1">
                    <a:lumMod val="50000"/>
                  </a:schemeClr>
                </a:solidFill>
                <a:latin typeface="+mn-ea"/>
                <a:ea typeface="+mn-ea"/>
              </a:rPr>
              <a:t>“ロータリーの素晴らしさを体感しよう！”</a:t>
            </a:r>
            <a:endParaRPr lang="ja-JP" altLang="en-US" sz="3600" b="1" dirty="0">
              <a:solidFill>
                <a:schemeClr val="accent1">
                  <a:lumMod val="50000"/>
                </a:schemeClr>
              </a:solidFill>
              <a:latin typeface="+mn-ea"/>
              <a:ea typeface="+mn-ea"/>
            </a:endParaRPr>
          </a:p>
        </p:txBody>
      </p:sp>
      <p:sp>
        <p:nvSpPr>
          <p:cNvPr id="5" name="コンテンツ プレースホルダー 4">
            <a:extLst>
              <a:ext uri="{FF2B5EF4-FFF2-40B4-BE49-F238E27FC236}">
                <a16:creationId xmlns:a16="http://schemas.microsoft.com/office/drawing/2014/main" id="{1CD0F50F-7064-4E99-96E0-D85419C2A905}"/>
              </a:ext>
            </a:extLst>
          </p:cNvPr>
          <p:cNvSpPr>
            <a:spLocks noGrp="1"/>
          </p:cNvSpPr>
          <p:nvPr>
            <p:ph idx="1"/>
          </p:nvPr>
        </p:nvSpPr>
        <p:spPr/>
        <p:txBody>
          <a:bodyPr>
            <a:normAutofit fontScale="25000" lnSpcReduction="20000"/>
          </a:bodyPr>
          <a:lstStyle/>
          <a:p>
            <a:pPr marL="0" indent="0">
              <a:lnSpc>
                <a:spcPct val="120000"/>
              </a:lnSpc>
              <a:buNone/>
            </a:pPr>
            <a:r>
              <a:rPr lang="ja-JP" altLang="en-US" sz="12800" b="1" dirty="0">
                <a:latin typeface="+mn-ea"/>
              </a:rPr>
              <a:t>ロータリー誕生以来１００年の歩みで培われたロータリーでしか出来ない人間味溢れる奉仕活動、その伝統的価値感はロータリー活動を通じて、体感出来るものです。近年、多様な意識感覚が交差する中で、ロータリーの基本精神が薄れていくことも懸念され、ロータリーを体感するにはロータリーの精神性の堅持は不可欠です。</a:t>
            </a:r>
            <a:endParaRPr lang="en-US" altLang="ja-JP" sz="12800" b="1" dirty="0">
              <a:latin typeface="+mn-ea"/>
            </a:endParaRPr>
          </a:p>
          <a:p>
            <a:pPr marL="0" indent="0">
              <a:lnSpc>
                <a:spcPct val="120000"/>
              </a:lnSpc>
              <a:buNone/>
            </a:pPr>
            <a:endParaRPr lang="en-US" altLang="ja-JP" sz="3200" dirty="0">
              <a:solidFill>
                <a:schemeClr val="accent1"/>
              </a:solidFill>
              <a:latin typeface="+mn-ea"/>
            </a:endParaRPr>
          </a:p>
          <a:p>
            <a:pPr marL="0" indent="0">
              <a:buNone/>
            </a:pPr>
            <a:endParaRPr lang="en-US" altLang="ja-JP" sz="3200" b="1" dirty="0">
              <a:latin typeface="+mn-ea"/>
            </a:endParaRPr>
          </a:p>
          <a:p>
            <a:pPr marL="0" indent="0">
              <a:buNone/>
            </a:pPr>
            <a:endParaRPr lang="en-US" altLang="ja-JP" sz="3200" b="1" dirty="0">
              <a:latin typeface="+mn-ea"/>
            </a:endParaRPr>
          </a:p>
          <a:p>
            <a:pPr marL="0" indent="0">
              <a:buNone/>
            </a:pPr>
            <a:endParaRPr lang="en-US" altLang="ja-JP" b="1" dirty="0">
              <a:latin typeface="+mn-ea"/>
            </a:endParaRPr>
          </a:p>
          <a:p>
            <a:pPr marL="0" indent="0">
              <a:buNone/>
            </a:pPr>
            <a:r>
              <a:rPr lang="ja-JP" altLang="en-US" b="1" dirty="0">
                <a:latin typeface="+mn-ea"/>
              </a:rPr>
              <a:t>　　</a:t>
            </a:r>
            <a:endParaRPr lang="en-US" altLang="ja-JP" b="1" dirty="0">
              <a:latin typeface="+mn-ea"/>
            </a:endParaRPr>
          </a:p>
          <a:p>
            <a:pPr marL="0" indent="0">
              <a:buNone/>
            </a:pPr>
            <a:r>
              <a:rPr lang="ja-JP" altLang="en-US" b="1" dirty="0">
                <a:latin typeface="+mn-ea"/>
              </a:rPr>
              <a:t>　</a:t>
            </a:r>
          </a:p>
        </p:txBody>
      </p:sp>
    </p:spTree>
    <p:extLst>
      <p:ext uri="{BB962C8B-B14F-4D97-AF65-F5344CB8AC3E}">
        <p14:creationId xmlns:p14="http://schemas.microsoft.com/office/powerpoint/2010/main" val="2592390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0E0874B-9F90-4E61-85E2-7889CBEFC534}"/>
              </a:ext>
            </a:extLst>
          </p:cNvPr>
          <p:cNvPicPr>
            <a:picLocks noChangeAspect="1"/>
          </p:cNvPicPr>
          <p:nvPr/>
        </p:nvPicPr>
        <p:blipFill>
          <a:blip r:embed="rId2"/>
          <a:stretch>
            <a:fillRect/>
          </a:stretch>
        </p:blipFill>
        <p:spPr>
          <a:xfrm>
            <a:off x="0" y="0"/>
            <a:ext cx="12189349" cy="6858000"/>
          </a:xfrm>
          <a:prstGeom prst="rect">
            <a:avLst/>
          </a:prstGeom>
        </p:spPr>
      </p:pic>
      <p:sp>
        <p:nvSpPr>
          <p:cNvPr id="4" name="タイトル 3">
            <a:extLst>
              <a:ext uri="{FF2B5EF4-FFF2-40B4-BE49-F238E27FC236}">
                <a16:creationId xmlns:a16="http://schemas.microsoft.com/office/drawing/2014/main" id="{C5C3B04D-8165-4374-9F4C-2B7412059748}"/>
              </a:ext>
            </a:extLst>
          </p:cNvPr>
          <p:cNvSpPr>
            <a:spLocks noGrp="1"/>
          </p:cNvSpPr>
          <p:nvPr>
            <p:ph type="title"/>
          </p:nvPr>
        </p:nvSpPr>
        <p:spPr>
          <a:xfrm>
            <a:off x="838200" y="298450"/>
            <a:ext cx="10515600" cy="1325563"/>
          </a:xfrm>
          <a:solidFill>
            <a:schemeClr val="accent4">
              <a:lumMod val="40000"/>
              <a:lumOff val="60000"/>
            </a:schemeClr>
          </a:solidFill>
        </p:spPr>
        <p:txBody>
          <a:bodyPr>
            <a:normAutofit fontScale="90000"/>
          </a:bodyPr>
          <a:lstStyle/>
          <a:p>
            <a:pPr algn="ctr"/>
            <a:r>
              <a:rPr lang="en-US" altLang="ja-JP" sz="4000" b="1" dirty="0">
                <a:solidFill>
                  <a:schemeClr val="accent1">
                    <a:lumMod val="50000"/>
                  </a:schemeClr>
                </a:solidFill>
                <a:latin typeface="+mn-ea"/>
                <a:ea typeface="+mn-ea"/>
              </a:rPr>
              <a:t>2022</a:t>
            </a:r>
            <a:r>
              <a:rPr lang="ja-JP" altLang="en-US" sz="4000" b="1" dirty="0">
                <a:solidFill>
                  <a:schemeClr val="accent1">
                    <a:lumMod val="50000"/>
                  </a:schemeClr>
                </a:solidFill>
                <a:latin typeface="+mn-ea"/>
                <a:ea typeface="+mn-ea"/>
              </a:rPr>
              <a:t>－</a:t>
            </a:r>
            <a:r>
              <a:rPr lang="en-US" altLang="ja-JP" sz="4000" b="1" dirty="0">
                <a:solidFill>
                  <a:schemeClr val="accent1">
                    <a:lumMod val="50000"/>
                  </a:schemeClr>
                </a:solidFill>
                <a:latin typeface="+mn-ea"/>
                <a:ea typeface="+mn-ea"/>
              </a:rPr>
              <a:t>23</a:t>
            </a:r>
            <a:r>
              <a:rPr lang="ja-JP" altLang="en-US" sz="4000" b="1" dirty="0">
                <a:solidFill>
                  <a:schemeClr val="accent1">
                    <a:lumMod val="50000"/>
                  </a:schemeClr>
                </a:solidFill>
                <a:latin typeface="+mn-ea"/>
                <a:ea typeface="+mn-ea"/>
              </a:rPr>
              <a:t>年度 地区スローガン（３）</a:t>
            </a:r>
            <a:br>
              <a:rPr lang="en-US" altLang="ja-JP" b="1" dirty="0">
                <a:solidFill>
                  <a:schemeClr val="accent1">
                    <a:lumMod val="50000"/>
                  </a:schemeClr>
                </a:solidFill>
                <a:latin typeface="+mn-ea"/>
                <a:ea typeface="+mn-ea"/>
              </a:rPr>
            </a:br>
            <a:r>
              <a:rPr lang="ja-JP" altLang="en-US" b="1" dirty="0">
                <a:solidFill>
                  <a:schemeClr val="accent1">
                    <a:lumMod val="50000"/>
                  </a:schemeClr>
                </a:solidFill>
                <a:latin typeface="+mn-ea"/>
                <a:ea typeface="+mn-ea"/>
              </a:rPr>
              <a:t>“ロータリーの素晴らしさを体感しよう！”</a:t>
            </a:r>
            <a:endParaRPr lang="ja-JP" altLang="en-US" sz="3600" b="1" dirty="0">
              <a:solidFill>
                <a:schemeClr val="accent1">
                  <a:lumMod val="50000"/>
                </a:schemeClr>
              </a:solidFill>
              <a:latin typeface="+mn-ea"/>
              <a:ea typeface="+mn-ea"/>
            </a:endParaRPr>
          </a:p>
        </p:txBody>
      </p:sp>
      <p:sp>
        <p:nvSpPr>
          <p:cNvPr id="5" name="コンテンツ プレースホルダー 4">
            <a:extLst>
              <a:ext uri="{FF2B5EF4-FFF2-40B4-BE49-F238E27FC236}">
                <a16:creationId xmlns:a16="http://schemas.microsoft.com/office/drawing/2014/main" id="{1CD0F50F-7064-4E99-96E0-D85419C2A905}"/>
              </a:ext>
            </a:extLst>
          </p:cNvPr>
          <p:cNvSpPr>
            <a:spLocks noGrp="1"/>
          </p:cNvSpPr>
          <p:nvPr>
            <p:ph idx="1"/>
          </p:nvPr>
        </p:nvSpPr>
        <p:spPr/>
        <p:txBody>
          <a:bodyPr>
            <a:normAutofit fontScale="25000" lnSpcReduction="20000"/>
          </a:bodyPr>
          <a:lstStyle/>
          <a:p>
            <a:pPr marL="0" indent="0">
              <a:lnSpc>
                <a:spcPct val="120000"/>
              </a:lnSpc>
              <a:buNone/>
            </a:pPr>
            <a:r>
              <a:rPr lang="ja-JP" altLang="en-US" sz="12800" b="1" dirty="0">
                <a:latin typeface="+mn-ea"/>
              </a:rPr>
              <a:t>“真実かどうか”“みんなに公平か”</a:t>
            </a:r>
            <a:r>
              <a:rPr lang="en-US" altLang="ja-JP" sz="12800" b="1" dirty="0">
                <a:latin typeface="+mn-ea"/>
              </a:rPr>
              <a:t>〝</a:t>
            </a:r>
            <a:r>
              <a:rPr lang="ja-JP" altLang="en-US" sz="12800" b="1" dirty="0">
                <a:latin typeface="+mn-ea"/>
              </a:rPr>
              <a:t>好意と友情を深めるか“”みんなのためになるかどうか“ロータリーの</a:t>
            </a:r>
            <a:r>
              <a:rPr lang="en-US" altLang="ja-JP" sz="12800" b="1" dirty="0">
                <a:latin typeface="+mn-ea"/>
              </a:rPr>
              <a:t>4</a:t>
            </a:r>
            <a:r>
              <a:rPr lang="ja-JP" altLang="en-US" sz="12800" b="1" dirty="0">
                <a:latin typeface="+mn-ea"/>
              </a:rPr>
              <a:t>つのテストは、ロータリー活動に集う私達の絆を未来へ結ぶ羅針盤です。</a:t>
            </a:r>
            <a:endParaRPr lang="en-US" altLang="ja-JP" sz="12800" b="1" dirty="0">
              <a:latin typeface="+mn-ea"/>
            </a:endParaRPr>
          </a:p>
          <a:p>
            <a:pPr marL="0" indent="0">
              <a:lnSpc>
                <a:spcPct val="120000"/>
              </a:lnSpc>
              <a:buNone/>
            </a:pPr>
            <a:r>
              <a:rPr lang="ja-JP" altLang="en-US" sz="12800" b="1" dirty="0">
                <a:latin typeface="+mn-ea"/>
              </a:rPr>
              <a:t>　　　</a:t>
            </a:r>
            <a:r>
              <a:rPr lang="ja-JP" altLang="en-US" sz="12800" b="1" dirty="0">
                <a:solidFill>
                  <a:schemeClr val="accent1"/>
                </a:solidFill>
                <a:latin typeface="+mn-ea"/>
              </a:rPr>
              <a:t>ロータリーの素晴らしさ体感しましょう！</a:t>
            </a:r>
            <a:endParaRPr lang="en-US" altLang="ja-JP" sz="12800" b="1" dirty="0">
              <a:solidFill>
                <a:schemeClr val="accent1"/>
              </a:solidFill>
              <a:latin typeface="+mn-ea"/>
            </a:endParaRPr>
          </a:p>
          <a:p>
            <a:pPr marL="0" indent="0">
              <a:buNone/>
            </a:pPr>
            <a:endParaRPr lang="en-US" altLang="ja-JP" sz="3200" b="1" dirty="0">
              <a:latin typeface="+mn-ea"/>
            </a:endParaRPr>
          </a:p>
          <a:p>
            <a:pPr marL="0" indent="0">
              <a:buNone/>
            </a:pPr>
            <a:endParaRPr lang="en-US" altLang="ja-JP" sz="3200" b="1" dirty="0">
              <a:latin typeface="+mn-ea"/>
            </a:endParaRPr>
          </a:p>
          <a:p>
            <a:pPr marL="0" indent="0">
              <a:buNone/>
            </a:pPr>
            <a:endParaRPr lang="en-US" altLang="ja-JP" b="1" dirty="0">
              <a:latin typeface="+mn-ea"/>
            </a:endParaRPr>
          </a:p>
          <a:p>
            <a:pPr marL="0" indent="0">
              <a:buNone/>
            </a:pPr>
            <a:r>
              <a:rPr lang="ja-JP" altLang="en-US" b="1" dirty="0">
                <a:latin typeface="+mn-ea"/>
              </a:rPr>
              <a:t>　　</a:t>
            </a:r>
            <a:endParaRPr lang="en-US" altLang="ja-JP" b="1" dirty="0">
              <a:latin typeface="+mn-ea"/>
            </a:endParaRPr>
          </a:p>
          <a:p>
            <a:pPr marL="0" indent="0">
              <a:buNone/>
            </a:pPr>
            <a:r>
              <a:rPr lang="ja-JP" altLang="en-US" b="1" dirty="0">
                <a:latin typeface="+mn-ea"/>
              </a:rPr>
              <a:t>　</a:t>
            </a:r>
          </a:p>
        </p:txBody>
      </p:sp>
    </p:spTree>
    <p:extLst>
      <p:ext uri="{BB962C8B-B14F-4D97-AF65-F5344CB8AC3E}">
        <p14:creationId xmlns:p14="http://schemas.microsoft.com/office/powerpoint/2010/main" val="387741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0E0874B-9F90-4E61-85E2-7889CBEFC534}"/>
              </a:ext>
            </a:extLst>
          </p:cNvPr>
          <p:cNvPicPr>
            <a:picLocks noChangeAspect="1"/>
          </p:cNvPicPr>
          <p:nvPr/>
        </p:nvPicPr>
        <p:blipFill>
          <a:blip r:embed="rId2"/>
          <a:stretch>
            <a:fillRect/>
          </a:stretch>
        </p:blipFill>
        <p:spPr>
          <a:xfrm>
            <a:off x="1325" y="0"/>
            <a:ext cx="12189349" cy="6858000"/>
          </a:xfrm>
          <a:prstGeom prst="rect">
            <a:avLst/>
          </a:prstGeom>
        </p:spPr>
      </p:pic>
      <p:sp>
        <p:nvSpPr>
          <p:cNvPr id="4" name="タイトル 3">
            <a:extLst>
              <a:ext uri="{FF2B5EF4-FFF2-40B4-BE49-F238E27FC236}">
                <a16:creationId xmlns:a16="http://schemas.microsoft.com/office/drawing/2014/main" id="{C5C3B04D-8165-4374-9F4C-2B7412059748}"/>
              </a:ext>
            </a:extLst>
          </p:cNvPr>
          <p:cNvSpPr>
            <a:spLocks noGrp="1"/>
          </p:cNvSpPr>
          <p:nvPr>
            <p:ph type="title"/>
          </p:nvPr>
        </p:nvSpPr>
        <p:spPr>
          <a:xfrm>
            <a:off x="838200" y="298450"/>
            <a:ext cx="10515600" cy="1325563"/>
          </a:xfrm>
          <a:solidFill>
            <a:schemeClr val="accent6">
              <a:lumMod val="40000"/>
              <a:lumOff val="60000"/>
            </a:schemeClr>
          </a:solidFill>
        </p:spPr>
        <p:txBody>
          <a:bodyPr/>
          <a:lstStyle/>
          <a:p>
            <a:pPr algn="ctr"/>
            <a:r>
              <a:rPr lang="en-US" altLang="ja-JP" b="1" dirty="0">
                <a:solidFill>
                  <a:schemeClr val="accent1">
                    <a:lumMod val="50000"/>
                  </a:schemeClr>
                </a:solidFill>
                <a:latin typeface="+mn-ea"/>
                <a:ea typeface="+mn-ea"/>
              </a:rPr>
              <a:t>2022</a:t>
            </a:r>
            <a:r>
              <a:rPr lang="ja-JP" altLang="en-US" b="1" dirty="0">
                <a:solidFill>
                  <a:schemeClr val="accent1">
                    <a:lumMod val="50000"/>
                  </a:schemeClr>
                </a:solidFill>
                <a:latin typeface="+mn-ea"/>
                <a:ea typeface="+mn-ea"/>
              </a:rPr>
              <a:t>－</a:t>
            </a:r>
            <a:r>
              <a:rPr lang="en-US" altLang="ja-JP" b="1" dirty="0">
                <a:solidFill>
                  <a:schemeClr val="accent1">
                    <a:lumMod val="50000"/>
                  </a:schemeClr>
                </a:solidFill>
                <a:latin typeface="+mn-ea"/>
                <a:ea typeface="+mn-ea"/>
              </a:rPr>
              <a:t>23</a:t>
            </a:r>
            <a:r>
              <a:rPr lang="ja-JP" altLang="en-US" b="1" dirty="0">
                <a:solidFill>
                  <a:schemeClr val="accent1">
                    <a:lumMod val="50000"/>
                  </a:schemeClr>
                </a:solidFill>
                <a:latin typeface="+mn-ea"/>
                <a:ea typeface="+mn-ea"/>
              </a:rPr>
              <a:t>年度地区目標</a:t>
            </a:r>
            <a:br>
              <a:rPr lang="en-US" altLang="ja-JP" b="1" dirty="0">
                <a:solidFill>
                  <a:schemeClr val="accent1">
                    <a:lumMod val="50000"/>
                  </a:schemeClr>
                </a:solidFill>
                <a:latin typeface="+mn-ea"/>
                <a:ea typeface="+mn-ea"/>
              </a:rPr>
            </a:br>
            <a:r>
              <a:rPr lang="ja-JP" altLang="en-US" sz="3600" b="1" dirty="0">
                <a:solidFill>
                  <a:schemeClr val="accent1">
                    <a:lumMod val="50000"/>
                  </a:schemeClr>
                </a:solidFill>
                <a:latin typeface="+mn-ea"/>
                <a:ea typeface="+mn-ea"/>
              </a:rPr>
              <a:t>最重点目標</a:t>
            </a:r>
          </a:p>
        </p:txBody>
      </p:sp>
      <p:sp>
        <p:nvSpPr>
          <p:cNvPr id="5" name="コンテンツ プレースホルダー 4">
            <a:extLst>
              <a:ext uri="{FF2B5EF4-FFF2-40B4-BE49-F238E27FC236}">
                <a16:creationId xmlns:a16="http://schemas.microsoft.com/office/drawing/2014/main" id="{1CD0F50F-7064-4E99-96E0-D85419C2A905}"/>
              </a:ext>
            </a:extLst>
          </p:cNvPr>
          <p:cNvSpPr>
            <a:spLocks noGrp="1"/>
          </p:cNvSpPr>
          <p:nvPr>
            <p:ph idx="1"/>
          </p:nvPr>
        </p:nvSpPr>
        <p:spPr/>
        <p:txBody>
          <a:bodyPr>
            <a:normAutofit/>
          </a:bodyPr>
          <a:lstStyle/>
          <a:p>
            <a:pPr marL="0" indent="0">
              <a:buNone/>
            </a:pPr>
            <a:r>
              <a:rPr lang="ja-JP" altLang="en-US" sz="4000" b="1" dirty="0">
                <a:latin typeface="+mn-ea"/>
              </a:rPr>
              <a:t>１　施策を工夫して会員を増強する</a:t>
            </a:r>
            <a:endParaRPr lang="en-US" altLang="ja-JP" sz="4000" b="1" dirty="0">
              <a:latin typeface="+mn-ea"/>
            </a:endParaRPr>
          </a:p>
          <a:p>
            <a:pPr marL="0" indent="0">
              <a:buNone/>
            </a:pPr>
            <a:endParaRPr lang="en-US" altLang="ja-JP" b="1" dirty="0">
              <a:latin typeface="+mn-ea"/>
            </a:endParaRPr>
          </a:p>
          <a:p>
            <a:pPr marL="0" indent="0">
              <a:buNone/>
            </a:pPr>
            <a:r>
              <a:rPr lang="ja-JP" altLang="en-US" b="1" dirty="0">
                <a:latin typeface="+mn-ea"/>
              </a:rPr>
              <a:t>　　　</a:t>
            </a:r>
            <a:r>
              <a:rPr lang="ja-JP" altLang="en-US" sz="3200" b="1" dirty="0">
                <a:latin typeface="+mn-ea"/>
              </a:rPr>
              <a:t>・</a:t>
            </a:r>
            <a:r>
              <a:rPr lang="en-US" altLang="ja-JP" sz="3200" b="1" dirty="0">
                <a:latin typeface="+mn-ea"/>
              </a:rPr>
              <a:t>RI</a:t>
            </a:r>
            <a:r>
              <a:rPr lang="ja-JP" altLang="en-US" sz="3200" b="1" dirty="0">
                <a:latin typeface="+mn-ea"/>
              </a:rPr>
              <a:t>会長の目標に沿って、女性会員増強に努める</a:t>
            </a:r>
            <a:endParaRPr lang="en-US" altLang="ja-JP" sz="3200" b="1" dirty="0">
              <a:latin typeface="+mn-ea"/>
            </a:endParaRPr>
          </a:p>
          <a:p>
            <a:pPr marL="0" indent="0">
              <a:buNone/>
            </a:pPr>
            <a:r>
              <a:rPr lang="ja-JP" altLang="en-US" b="1" dirty="0">
                <a:latin typeface="+mn-ea"/>
              </a:rPr>
              <a:t>　</a:t>
            </a:r>
            <a:endParaRPr lang="en-US" altLang="ja-JP" b="1" dirty="0">
              <a:latin typeface="+mn-ea"/>
            </a:endParaRPr>
          </a:p>
          <a:p>
            <a:pPr marL="0" indent="0">
              <a:buNone/>
            </a:pPr>
            <a:r>
              <a:rPr lang="ja-JP" altLang="en-US" b="1" dirty="0">
                <a:latin typeface="+mn-ea"/>
              </a:rPr>
              <a:t>　　　</a:t>
            </a:r>
            <a:r>
              <a:rPr lang="ja-JP" altLang="en-US" sz="3200" b="1" dirty="0">
                <a:solidFill>
                  <a:srgbClr val="FF0000"/>
                </a:solidFill>
                <a:latin typeface="+mn-ea"/>
              </a:rPr>
              <a:t>・各クラブ純増</a:t>
            </a:r>
            <a:r>
              <a:rPr lang="en-US" altLang="ja-JP" sz="3200" b="1" dirty="0">
                <a:solidFill>
                  <a:srgbClr val="FF0000"/>
                </a:solidFill>
                <a:latin typeface="+mn-ea"/>
              </a:rPr>
              <a:t>1</a:t>
            </a:r>
            <a:r>
              <a:rPr lang="ja-JP" altLang="en-US" sz="3200" b="1" dirty="0">
                <a:solidFill>
                  <a:srgbClr val="FF0000"/>
                </a:solidFill>
                <a:latin typeface="+mn-ea"/>
              </a:rPr>
              <a:t>名</a:t>
            </a:r>
            <a:endParaRPr lang="en-US" altLang="ja-JP" sz="3200" b="1" dirty="0">
              <a:solidFill>
                <a:srgbClr val="FF0000"/>
              </a:solidFill>
              <a:latin typeface="+mn-ea"/>
            </a:endParaRPr>
          </a:p>
          <a:p>
            <a:pPr marL="0" indent="0">
              <a:buNone/>
            </a:pPr>
            <a:r>
              <a:rPr lang="ja-JP" altLang="en-US" b="1" dirty="0">
                <a:latin typeface="+mn-ea"/>
              </a:rPr>
              <a:t>　</a:t>
            </a:r>
            <a:endParaRPr lang="en-US" altLang="ja-JP" b="1" dirty="0">
              <a:latin typeface="+mn-ea"/>
            </a:endParaRPr>
          </a:p>
          <a:p>
            <a:pPr marL="0" indent="0">
              <a:buNone/>
            </a:pPr>
            <a:r>
              <a:rPr lang="ja-JP" altLang="en-US" b="1" dirty="0">
                <a:latin typeface="+mn-ea"/>
              </a:rPr>
              <a:t>　　　（実績：２０１９－２０２０年度△０．５２人</a:t>
            </a:r>
            <a:endParaRPr lang="en-US" altLang="ja-JP" b="1" dirty="0">
              <a:latin typeface="+mn-ea"/>
            </a:endParaRPr>
          </a:p>
          <a:p>
            <a:pPr marL="0" indent="0">
              <a:buNone/>
            </a:pPr>
            <a:r>
              <a:rPr lang="ja-JP" altLang="en-US" b="1" dirty="0">
                <a:latin typeface="+mn-ea"/>
              </a:rPr>
              <a:t>　　　　　　　２０２０－２０２１年度△１．１４人）　</a:t>
            </a:r>
          </a:p>
        </p:txBody>
      </p:sp>
    </p:spTree>
    <p:extLst>
      <p:ext uri="{BB962C8B-B14F-4D97-AF65-F5344CB8AC3E}">
        <p14:creationId xmlns:p14="http://schemas.microsoft.com/office/powerpoint/2010/main" val="1445220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271CFE9-16B1-40A3-9041-297184E5FB7E}"/>
              </a:ext>
            </a:extLst>
          </p:cNvPr>
          <p:cNvPicPr>
            <a:picLocks noChangeAspect="1"/>
          </p:cNvPicPr>
          <p:nvPr/>
        </p:nvPicPr>
        <p:blipFill>
          <a:blip r:embed="rId2"/>
          <a:stretch>
            <a:fillRect/>
          </a:stretch>
        </p:blipFill>
        <p:spPr>
          <a:xfrm>
            <a:off x="1325" y="0"/>
            <a:ext cx="12189349" cy="6858000"/>
          </a:xfrm>
          <a:prstGeom prst="rect">
            <a:avLst/>
          </a:prstGeom>
        </p:spPr>
      </p:pic>
      <p:sp>
        <p:nvSpPr>
          <p:cNvPr id="4" name="タイトル 3">
            <a:extLst>
              <a:ext uri="{FF2B5EF4-FFF2-40B4-BE49-F238E27FC236}">
                <a16:creationId xmlns:a16="http://schemas.microsoft.com/office/drawing/2014/main" id="{C5C3B04D-8165-4374-9F4C-2B7412059748}"/>
              </a:ext>
            </a:extLst>
          </p:cNvPr>
          <p:cNvSpPr>
            <a:spLocks noGrp="1"/>
          </p:cNvSpPr>
          <p:nvPr>
            <p:ph type="title"/>
          </p:nvPr>
        </p:nvSpPr>
        <p:spPr>
          <a:xfrm>
            <a:off x="838200" y="317500"/>
            <a:ext cx="10515600" cy="1325563"/>
          </a:xfrm>
          <a:solidFill>
            <a:schemeClr val="accent6">
              <a:lumMod val="40000"/>
              <a:lumOff val="60000"/>
            </a:schemeClr>
          </a:solidFill>
        </p:spPr>
        <p:txBody>
          <a:bodyPr>
            <a:normAutofit/>
          </a:bodyPr>
          <a:lstStyle/>
          <a:p>
            <a:pPr algn="ctr"/>
            <a:r>
              <a:rPr lang="en-US" altLang="ja-JP" b="1" dirty="0">
                <a:solidFill>
                  <a:schemeClr val="accent1">
                    <a:lumMod val="50000"/>
                  </a:schemeClr>
                </a:solidFill>
                <a:latin typeface="+mn-ea"/>
                <a:ea typeface="+mn-ea"/>
              </a:rPr>
              <a:t>2022</a:t>
            </a:r>
            <a:r>
              <a:rPr lang="ja-JP" altLang="en-US" b="1" dirty="0">
                <a:solidFill>
                  <a:schemeClr val="accent1">
                    <a:lumMod val="50000"/>
                  </a:schemeClr>
                </a:solidFill>
                <a:latin typeface="+mn-ea"/>
                <a:ea typeface="+mn-ea"/>
              </a:rPr>
              <a:t>－</a:t>
            </a:r>
            <a:r>
              <a:rPr lang="en-US" altLang="ja-JP" b="1" dirty="0">
                <a:solidFill>
                  <a:schemeClr val="accent1">
                    <a:lumMod val="50000"/>
                  </a:schemeClr>
                </a:solidFill>
                <a:latin typeface="+mn-ea"/>
                <a:ea typeface="+mn-ea"/>
              </a:rPr>
              <a:t>23</a:t>
            </a:r>
            <a:r>
              <a:rPr lang="ja-JP" altLang="en-US" b="1" dirty="0">
                <a:solidFill>
                  <a:schemeClr val="accent1">
                    <a:lumMod val="50000"/>
                  </a:schemeClr>
                </a:solidFill>
                <a:latin typeface="+mn-ea"/>
                <a:ea typeface="+mn-ea"/>
              </a:rPr>
              <a:t>年度地区目標</a:t>
            </a:r>
            <a:br>
              <a:rPr lang="en-US" altLang="ja-JP" b="1" dirty="0">
                <a:solidFill>
                  <a:schemeClr val="accent1">
                    <a:lumMod val="50000"/>
                  </a:schemeClr>
                </a:solidFill>
                <a:latin typeface="+mn-ea"/>
                <a:ea typeface="+mn-ea"/>
              </a:rPr>
            </a:br>
            <a:r>
              <a:rPr lang="ja-JP" altLang="en-US" sz="3600" b="1" dirty="0">
                <a:solidFill>
                  <a:schemeClr val="accent1">
                    <a:lumMod val="50000"/>
                  </a:schemeClr>
                </a:solidFill>
                <a:latin typeface="+mn-ea"/>
                <a:ea typeface="+mn-ea"/>
              </a:rPr>
              <a:t>重点目標２</a:t>
            </a:r>
            <a:r>
              <a:rPr lang="en-US" altLang="ja-JP" sz="3600" b="1" dirty="0">
                <a:solidFill>
                  <a:schemeClr val="accent1">
                    <a:lumMod val="50000"/>
                  </a:schemeClr>
                </a:solidFill>
                <a:latin typeface="+mn-ea"/>
                <a:ea typeface="+mn-ea"/>
              </a:rPr>
              <a:t>~</a:t>
            </a:r>
            <a:r>
              <a:rPr lang="ja-JP" altLang="en-US" sz="3600" b="1" dirty="0">
                <a:solidFill>
                  <a:schemeClr val="accent1">
                    <a:lumMod val="50000"/>
                  </a:schemeClr>
                </a:solidFill>
                <a:latin typeface="+mn-ea"/>
                <a:ea typeface="+mn-ea"/>
              </a:rPr>
              <a:t>５</a:t>
            </a:r>
          </a:p>
        </p:txBody>
      </p:sp>
      <p:sp>
        <p:nvSpPr>
          <p:cNvPr id="5" name="コンテンツ プレースホルダー 4">
            <a:extLst>
              <a:ext uri="{FF2B5EF4-FFF2-40B4-BE49-F238E27FC236}">
                <a16:creationId xmlns:a16="http://schemas.microsoft.com/office/drawing/2014/main" id="{1CD0F50F-7064-4E99-96E0-D85419C2A905}"/>
              </a:ext>
            </a:extLst>
          </p:cNvPr>
          <p:cNvSpPr>
            <a:spLocks noGrp="1"/>
          </p:cNvSpPr>
          <p:nvPr>
            <p:ph idx="1"/>
          </p:nvPr>
        </p:nvSpPr>
        <p:spPr/>
        <p:txBody>
          <a:bodyPr>
            <a:normAutofit fontScale="85000" lnSpcReduction="20000"/>
          </a:bodyPr>
          <a:lstStyle/>
          <a:p>
            <a:pPr marL="0" indent="0">
              <a:buNone/>
            </a:pPr>
            <a:r>
              <a:rPr lang="ja-JP" altLang="en-US" sz="3300" b="1" dirty="0">
                <a:latin typeface="+mn-ea"/>
              </a:rPr>
              <a:t>２　マイロータリーの登録率８０％以下のクラブは、</a:t>
            </a:r>
            <a:endParaRPr lang="en-US" altLang="ja-JP" sz="3300" b="1" dirty="0">
              <a:latin typeface="+mn-ea"/>
            </a:endParaRPr>
          </a:p>
          <a:p>
            <a:pPr marL="0" indent="0">
              <a:buNone/>
            </a:pPr>
            <a:r>
              <a:rPr lang="ja-JP" altLang="en-US" sz="3300" b="1" dirty="0">
                <a:latin typeface="+mn-ea"/>
              </a:rPr>
              <a:t>　　１０％アップを目指す</a:t>
            </a:r>
            <a:endParaRPr lang="en-US" altLang="ja-JP" sz="3300" b="1" dirty="0">
              <a:latin typeface="+mn-ea"/>
            </a:endParaRPr>
          </a:p>
          <a:p>
            <a:pPr marL="0" indent="0">
              <a:buNone/>
            </a:pPr>
            <a:endParaRPr lang="en-US" altLang="ja-JP" sz="3300" b="1" dirty="0">
              <a:latin typeface="+mn-ea"/>
            </a:endParaRPr>
          </a:p>
          <a:p>
            <a:pPr marL="0" indent="0">
              <a:buNone/>
            </a:pPr>
            <a:r>
              <a:rPr lang="ja-JP" altLang="en-US" sz="3300" b="1" dirty="0">
                <a:latin typeface="+mn-ea"/>
              </a:rPr>
              <a:t>３　ポリオ根絶への協力</a:t>
            </a:r>
            <a:endParaRPr lang="en-US" altLang="ja-JP" sz="3300" b="1" dirty="0">
              <a:latin typeface="+mn-ea"/>
            </a:endParaRPr>
          </a:p>
          <a:p>
            <a:pPr marL="0" indent="0">
              <a:buNone/>
            </a:pPr>
            <a:r>
              <a:rPr lang="ja-JP" altLang="en-US" sz="2400" b="1" dirty="0">
                <a:latin typeface="+mn-ea"/>
              </a:rPr>
              <a:t>　　　</a:t>
            </a:r>
            <a:r>
              <a:rPr lang="ja-JP" altLang="en-US" sz="2600" b="1" dirty="0">
                <a:latin typeface="+mn-ea"/>
              </a:rPr>
              <a:t>・ポリオプラスへの寄付：</a:t>
            </a:r>
            <a:r>
              <a:rPr lang="en-US" altLang="ja-JP" sz="2600" b="1" dirty="0">
                <a:latin typeface="+mn-ea"/>
              </a:rPr>
              <a:t>40</a:t>
            </a:r>
            <a:r>
              <a:rPr lang="ja-JP" altLang="en-US" sz="2600" b="1" dirty="0">
                <a:latin typeface="+mn-ea"/>
              </a:rPr>
              <a:t>米ドル／人</a:t>
            </a:r>
            <a:endParaRPr lang="en-US" altLang="ja-JP" sz="2600" b="1" dirty="0">
              <a:latin typeface="+mn-ea"/>
            </a:endParaRPr>
          </a:p>
          <a:p>
            <a:pPr marL="0" indent="0">
              <a:buNone/>
            </a:pPr>
            <a:r>
              <a:rPr lang="ja-JP" altLang="en-US" sz="2400" b="1" dirty="0">
                <a:latin typeface="+mn-ea"/>
              </a:rPr>
              <a:t>　　</a:t>
            </a:r>
            <a:endParaRPr lang="en-US" altLang="ja-JP" sz="2400" b="1" dirty="0">
              <a:latin typeface="+mn-ea"/>
            </a:endParaRPr>
          </a:p>
          <a:p>
            <a:pPr marL="0" indent="0">
              <a:buNone/>
            </a:pPr>
            <a:r>
              <a:rPr lang="ja-JP" altLang="en-US" sz="3000" b="1" dirty="0">
                <a:latin typeface="+mn-ea"/>
              </a:rPr>
              <a:t>４　</a:t>
            </a:r>
            <a:r>
              <a:rPr lang="ja-JP" altLang="en-US" sz="3300" b="1" dirty="0">
                <a:latin typeface="+mn-ea"/>
              </a:rPr>
              <a:t>ロータリー財団への支援</a:t>
            </a:r>
            <a:endParaRPr lang="en-US" altLang="ja-JP" sz="3300" b="1" dirty="0">
              <a:latin typeface="+mn-ea"/>
            </a:endParaRPr>
          </a:p>
          <a:p>
            <a:pPr marL="0" indent="0">
              <a:buNone/>
            </a:pPr>
            <a:r>
              <a:rPr lang="ja-JP" altLang="en-US" sz="3000" b="1" dirty="0">
                <a:latin typeface="+mn-ea"/>
              </a:rPr>
              <a:t>　　 </a:t>
            </a:r>
            <a:r>
              <a:rPr lang="ja-JP" altLang="en-US" sz="2600" b="1" dirty="0">
                <a:latin typeface="+mn-ea"/>
              </a:rPr>
              <a:t>・年次基金への寄付：</a:t>
            </a:r>
            <a:r>
              <a:rPr lang="en-US" altLang="ja-JP" sz="2600" b="1" dirty="0">
                <a:latin typeface="+mn-ea"/>
              </a:rPr>
              <a:t>170</a:t>
            </a:r>
            <a:r>
              <a:rPr lang="ja-JP" altLang="en-US" sz="2600" b="1" dirty="0">
                <a:latin typeface="+mn-ea"/>
              </a:rPr>
              <a:t>米ドル／人</a:t>
            </a:r>
            <a:endParaRPr lang="en-US" altLang="ja-JP" sz="2600" b="1" dirty="0">
              <a:latin typeface="+mn-ea"/>
            </a:endParaRPr>
          </a:p>
          <a:p>
            <a:pPr marL="0" indent="0">
              <a:buNone/>
            </a:pPr>
            <a:r>
              <a:rPr lang="ja-JP" altLang="en-US" sz="2400" b="1" dirty="0">
                <a:latin typeface="+mn-ea"/>
              </a:rPr>
              <a:t>　　</a:t>
            </a:r>
            <a:endParaRPr lang="en-US" altLang="ja-JP" sz="2400" b="1" dirty="0">
              <a:latin typeface="+mn-ea"/>
            </a:endParaRPr>
          </a:p>
          <a:p>
            <a:pPr marL="0" indent="0">
              <a:buNone/>
            </a:pPr>
            <a:r>
              <a:rPr lang="ja-JP" altLang="en-US" sz="3000" b="1" dirty="0">
                <a:latin typeface="+mn-ea"/>
              </a:rPr>
              <a:t>５　</a:t>
            </a:r>
            <a:r>
              <a:rPr lang="ja-JP" altLang="en-US" sz="3300" b="1" dirty="0">
                <a:latin typeface="+mn-ea"/>
              </a:rPr>
              <a:t>米山記念奨学金への支援</a:t>
            </a:r>
            <a:endParaRPr lang="en-US" altLang="ja-JP" sz="3300" b="1" dirty="0">
              <a:latin typeface="+mn-ea"/>
            </a:endParaRPr>
          </a:p>
          <a:p>
            <a:pPr marL="0" indent="0">
              <a:buNone/>
            </a:pPr>
            <a:r>
              <a:rPr lang="ja-JP" altLang="en-US" sz="2400" b="1" dirty="0">
                <a:latin typeface="+mn-ea"/>
              </a:rPr>
              <a:t>　　　・普通寄付：</a:t>
            </a:r>
            <a:r>
              <a:rPr lang="en-US" altLang="ja-JP" sz="2400" b="1" dirty="0">
                <a:latin typeface="+mn-ea"/>
              </a:rPr>
              <a:t>5,000</a:t>
            </a:r>
            <a:r>
              <a:rPr lang="ja-JP" altLang="en-US" sz="2400" b="1" dirty="0">
                <a:latin typeface="+mn-ea"/>
              </a:rPr>
              <a:t>円／人　特別寄付</a:t>
            </a:r>
            <a:r>
              <a:rPr lang="en-US" altLang="ja-JP" sz="2400" b="1" dirty="0">
                <a:latin typeface="+mn-ea"/>
              </a:rPr>
              <a:t>10,000</a:t>
            </a:r>
            <a:r>
              <a:rPr lang="ja-JP" altLang="en-US" sz="2400" b="1" dirty="0">
                <a:latin typeface="+mn-ea"/>
              </a:rPr>
              <a:t>円／人</a:t>
            </a:r>
            <a:endParaRPr lang="en-US" altLang="ja-JP" sz="2400" b="1" dirty="0">
              <a:latin typeface="+mn-ea"/>
            </a:endParaRPr>
          </a:p>
          <a:p>
            <a:pPr marL="0" indent="0">
              <a:buNone/>
            </a:pPr>
            <a:endParaRPr lang="ja-JP" altLang="en-US" sz="2400" b="1" dirty="0">
              <a:latin typeface="+mn-ea"/>
            </a:endParaRPr>
          </a:p>
        </p:txBody>
      </p:sp>
    </p:spTree>
    <p:extLst>
      <p:ext uri="{BB962C8B-B14F-4D97-AF65-F5344CB8AC3E}">
        <p14:creationId xmlns:p14="http://schemas.microsoft.com/office/powerpoint/2010/main" val="4258965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D2BFCE9-6620-4FE5-8868-0170C58FD557}"/>
              </a:ext>
            </a:extLst>
          </p:cNvPr>
          <p:cNvPicPr>
            <a:picLocks noChangeAspect="1"/>
          </p:cNvPicPr>
          <p:nvPr/>
        </p:nvPicPr>
        <p:blipFill>
          <a:blip r:embed="rId2"/>
          <a:stretch>
            <a:fillRect/>
          </a:stretch>
        </p:blipFill>
        <p:spPr>
          <a:xfrm>
            <a:off x="1325" y="0"/>
            <a:ext cx="12189349" cy="6858000"/>
          </a:xfrm>
          <a:prstGeom prst="rect">
            <a:avLst/>
          </a:prstGeom>
        </p:spPr>
      </p:pic>
      <p:sp>
        <p:nvSpPr>
          <p:cNvPr id="4" name="タイトル 3">
            <a:extLst>
              <a:ext uri="{FF2B5EF4-FFF2-40B4-BE49-F238E27FC236}">
                <a16:creationId xmlns:a16="http://schemas.microsoft.com/office/drawing/2014/main" id="{C5C3B04D-8165-4374-9F4C-2B7412059748}"/>
              </a:ext>
            </a:extLst>
          </p:cNvPr>
          <p:cNvSpPr>
            <a:spLocks noGrp="1"/>
          </p:cNvSpPr>
          <p:nvPr>
            <p:ph type="title"/>
          </p:nvPr>
        </p:nvSpPr>
        <p:spPr>
          <a:xfrm>
            <a:off x="838200" y="317500"/>
            <a:ext cx="10515600" cy="1325563"/>
          </a:xfrm>
          <a:solidFill>
            <a:schemeClr val="accent6">
              <a:lumMod val="40000"/>
              <a:lumOff val="60000"/>
            </a:schemeClr>
          </a:solidFill>
        </p:spPr>
        <p:txBody>
          <a:bodyPr/>
          <a:lstStyle/>
          <a:p>
            <a:pPr algn="ctr"/>
            <a:r>
              <a:rPr lang="en-US" altLang="ja-JP" b="1" dirty="0">
                <a:solidFill>
                  <a:schemeClr val="accent1">
                    <a:lumMod val="50000"/>
                  </a:schemeClr>
                </a:solidFill>
                <a:latin typeface="+mn-ea"/>
                <a:ea typeface="+mn-ea"/>
              </a:rPr>
              <a:t>2022</a:t>
            </a:r>
            <a:r>
              <a:rPr lang="ja-JP" altLang="en-US" b="1" dirty="0">
                <a:solidFill>
                  <a:schemeClr val="accent1">
                    <a:lumMod val="50000"/>
                  </a:schemeClr>
                </a:solidFill>
                <a:latin typeface="+mn-ea"/>
                <a:ea typeface="+mn-ea"/>
              </a:rPr>
              <a:t>－</a:t>
            </a:r>
            <a:r>
              <a:rPr lang="en-US" altLang="ja-JP" b="1" dirty="0">
                <a:solidFill>
                  <a:schemeClr val="accent1">
                    <a:lumMod val="50000"/>
                  </a:schemeClr>
                </a:solidFill>
                <a:latin typeface="+mn-ea"/>
                <a:ea typeface="+mn-ea"/>
              </a:rPr>
              <a:t>23</a:t>
            </a:r>
            <a:r>
              <a:rPr lang="ja-JP" altLang="en-US" b="1" dirty="0">
                <a:solidFill>
                  <a:schemeClr val="accent1">
                    <a:lumMod val="50000"/>
                  </a:schemeClr>
                </a:solidFill>
                <a:latin typeface="+mn-ea"/>
                <a:ea typeface="+mn-ea"/>
              </a:rPr>
              <a:t>年度地区目標</a:t>
            </a:r>
            <a:br>
              <a:rPr lang="en-US" altLang="ja-JP" b="1" dirty="0">
                <a:solidFill>
                  <a:schemeClr val="accent1">
                    <a:lumMod val="50000"/>
                  </a:schemeClr>
                </a:solidFill>
                <a:latin typeface="+mn-ea"/>
                <a:ea typeface="+mn-ea"/>
              </a:rPr>
            </a:br>
            <a:r>
              <a:rPr lang="ja-JP" altLang="en-US" sz="3600" b="1" dirty="0">
                <a:solidFill>
                  <a:schemeClr val="accent1">
                    <a:lumMod val="50000"/>
                  </a:schemeClr>
                </a:solidFill>
                <a:latin typeface="+mn-ea"/>
                <a:ea typeface="+mn-ea"/>
              </a:rPr>
              <a:t>重点目標６</a:t>
            </a:r>
            <a:r>
              <a:rPr lang="en-US" altLang="ja-JP" sz="3600" b="1" dirty="0">
                <a:solidFill>
                  <a:schemeClr val="accent1">
                    <a:lumMod val="50000"/>
                  </a:schemeClr>
                </a:solidFill>
                <a:latin typeface="+mn-ea"/>
                <a:ea typeface="+mn-ea"/>
              </a:rPr>
              <a:t>~</a:t>
            </a:r>
            <a:r>
              <a:rPr lang="ja-JP" altLang="en-US" sz="3600" b="1" dirty="0">
                <a:solidFill>
                  <a:schemeClr val="accent1">
                    <a:lumMod val="50000"/>
                  </a:schemeClr>
                </a:solidFill>
                <a:latin typeface="+mn-ea"/>
                <a:ea typeface="+mn-ea"/>
              </a:rPr>
              <a:t>９</a:t>
            </a:r>
          </a:p>
        </p:txBody>
      </p:sp>
      <p:sp>
        <p:nvSpPr>
          <p:cNvPr id="5" name="コンテンツ プレースホルダー 4">
            <a:extLst>
              <a:ext uri="{FF2B5EF4-FFF2-40B4-BE49-F238E27FC236}">
                <a16:creationId xmlns:a16="http://schemas.microsoft.com/office/drawing/2014/main" id="{1CD0F50F-7064-4E99-96E0-D85419C2A905}"/>
              </a:ext>
            </a:extLst>
          </p:cNvPr>
          <p:cNvSpPr>
            <a:spLocks noGrp="1"/>
          </p:cNvSpPr>
          <p:nvPr>
            <p:ph idx="1"/>
          </p:nvPr>
        </p:nvSpPr>
        <p:spPr/>
        <p:txBody>
          <a:bodyPr>
            <a:normAutofit fontScale="25000" lnSpcReduction="20000"/>
          </a:bodyPr>
          <a:lstStyle/>
          <a:p>
            <a:pPr marL="0" indent="0">
              <a:lnSpc>
                <a:spcPct val="120000"/>
              </a:lnSpc>
              <a:buNone/>
            </a:pPr>
            <a:r>
              <a:rPr lang="ja-JP" altLang="en-US" sz="9600" b="1" dirty="0">
                <a:latin typeface="+mn-ea"/>
              </a:rPr>
              <a:t>６　地区補助金・グローバル補助金の活用</a:t>
            </a:r>
            <a:endParaRPr lang="en-US" altLang="ja-JP" sz="9600" b="1" dirty="0">
              <a:latin typeface="+mn-ea"/>
            </a:endParaRPr>
          </a:p>
          <a:p>
            <a:pPr marL="0" indent="0">
              <a:lnSpc>
                <a:spcPct val="120000"/>
              </a:lnSpc>
              <a:buNone/>
            </a:pPr>
            <a:r>
              <a:rPr lang="ja-JP" altLang="en-US" sz="7000" b="1" dirty="0">
                <a:latin typeface="+mn-ea"/>
              </a:rPr>
              <a:t>　　</a:t>
            </a:r>
            <a:r>
              <a:rPr lang="ja-JP" altLang="en-US" sz="7000" b="1" dirty="0">
                <a:solidFill>
                  <a:srgbClr val="0070C0"/>
                </a:solidFill>
                <a:latin typeface="+mn-ea"/>
              </a:rPr>
              <a:t>・地区補助金事業：各クラブ最低</a:t>
            </a:r>
            <a:r>
              <a:rPr lang="en-US" altLang="ja-JP" sz="7000" b="1" dirty="0">
                <a:solidFill>
                  <a:srgbClr val="0070C0"/>
                </a:solidFill>
                <a:latin typeface="+mn-ea"/>
              </a:rPr>
              <a:t>1</a:t>
            </a:r>
            <a:r>
              <a:rPr lang="ja-JP" altLang="en-US" sz="7000" b="1" dirty="0">
                <a:solidFill>
                  <a:srgbClr val="0070C0"/>
                </a:solidFill>
                <a:latin typeface="+mn-ea"/>
              </a:rPr>
              <a:t>以上の企画・申請・実施</a:t>
            </a:r>
            <a:endParaRPr lang="en-US" altLang="ja-JP" sz="7000" b="1" dirty="0">
              <a:solidFill>
                <a:srgbClr val="0070C0"/>
              </a:solidFill>
              <a:latin typeface="+mn-ea"/>
            </a:endParaRPr>
          </a:p>
          <a:p>
            <a:pPr marL="0" indent="0">
              <a:lnSpc>
                <a:spcPct val="120000"/>
              </a:lnSpc>
              <a:buNone/>
            </a:pPr>
            <a:r>
              <a:rPr lang="ja-JP" altLang="en-US" sz="7000" b="1" dirty="0">
                <a:latin typeface="+mn-ea"/>
              </a:rPr>
              <a:t>　　・グローバル補助金事業：企画の実施）　</a:t>
            </a:r>
            <a:endParaRPr lang="en-US" altLang="ja-JP" sz="7000" b="1" dirty="0">
              <a:latin typeface="+mn-ea"/>
            </a:endParaRPr>
          </a:p>
          <a:p>
            <a:pPr marL="0" indent="0">
              <a:lnSpc>
                <a:spcPct val="120000"/>
              </a:lnSpc>
              <a:buNone/>
            </a:pPr>
            <a:r>
              <a:rPr lang="ja-JP" altLang="en-US" sz="9600" b="1" dirty="0">
                <a:latin typeface="+mn-ea"/>
              </a:rPr>
              <a:t>７　ロータリーカードの利用推進</a:t>
            </a:r>
            <a:endParaRPr lang="en-US" altLang="ja-JP" sz="9600" b="1" dirty="0">
              <a:latin typeface="+mn-ea"/>
            </a:endParaRPr>
          </a:p>
          <a:p>
            <a:pPr marL="0" indent="0">
              <a:lnSpc>
                <a:spcPct val="120000"/>
              </a:lnSpc>
              <a:buNone/>
            </a:pPr>
            <a:r>
              <a:rPr lang="ja-JP" altLang="en-US" sz="7000" b="1" dirty="0">
                <a:latin typeface="+mn-ea"/>
              </a:rPr>
              <a:t>　　・法人カードの活用　・ポリオプラスに貢献</a:t>
            </a:r>
            <a:endParaRPr lang="en-US" altLang="ja-JP" sz="7000" b="1" dirty="0">
              <a:latin typeface="+mn-ea"/>
            </a:endParaRPr>
          </a:p>
          <a:p>
            <a:pPr marL="0" indent="0">
              <a:lnSpc>
                <a:spcPct val="120000"/>
              </a:lnSpc>
              <a:buNone/>
            </a:pPr>
            <a:r>
              <a:rPr lang="ja-JP" altLang="en-US" sz="9600" b="1" dirty="0">
                <a:latin typeface="+mn-ea"/>
              </a:rPr>
              <a:t>８　地域社会に密着した特色ある奉仕活動を実施する　</a:t>
            </a:r>
            <a:endParaRPr lang="en-US" altLang="ja-JP" sz="9600" b="1" dirty="0">
              <a:latin typeface="+mn-ea"/>
            </a:endParaRPr>
          </a:p>
          <a:p>
            <a:pPr marL="0" indent="0">
              <a:lnSpc>
                <a:spcPct val="120000"/>
              </a:lnSpc>
              <a:buNone/>
            </a:pPr>
            <a:r>
              <a:rPr lang="ja-JP" altLang="en-US" sz="7000" b="1" dirty="0">
                <a:latin typeface="+mn-ea"/>
              </a:rPr>
              <a:t>　　・形骸化した奉仕活動を</a:t>
            </a:r>
            <a:r>
              <a:rPr lang="ja-JP" altLang="en-US" sz="7000" b="1">
                <a:latin typeface="+mn-ea"/>
              </a:rPr>
              <a:t>見直す　</a:t>
            </a:r>
            <a:r>
              <a:rPr lang="ja-JP" altLang="en-US" sz="7000" b="1">
                <a:solidFill>
                  <a:srgbClr val="FF0000"/>
                </a:solidFill>
                <a:latin typeface="+mn-ea"/>
              </a:rPr>
              <a:t>・海洋汚染</a:t>
            </a:r>
            <a:r>
              <a:rPr lang="ja-JP" altLang="en-US" sz="7000" b="1" dirty="0">
                <a:solidFill>
                  <a:srgbClr val="FF0000"/>
                </a:solidFill>
                <a:latin typeface="+mn-ea"/>
              </a:rPr>
              <a:t>の防止（マイクロプラスチックス問題）</a:t>
            </a:r>
            <a:endParaRPr lang="en-US" altLang="ja-JP" sz="7000" b="1" dirty="0">
              <a:solidFill>
                <a:srgbClr val="FF0000"/>
              </a:solidFill>
              <a:latin typeface="+mn-ea"/>
            </a:endParaRPr>
          </a:p>
          <a:p>
            <a:pPr marL="0" indent="0">
              <a:lnSpc>
                <a:spcPct val="120000"/>
              </a:lnSpc>
              <a:buNone/>
            </a:pPr>
            <a:r>
              <a:rPr lang="ja-JP" altLang="en-US" sz="9600" b="1" dirty="0">
                <a:latin typeface="+mn-ea"/>
              </a:rPr>
              <a:t>９　</a:t>
            </a:r>
            <a:r>
              <a:rPr lang="en-US" altLang="ja-JP" sz="9600" b="1" dirty="0">
                <a:latin typeface="+mn-ea"/>
              </a:rPr>
              <a:t>2023</a:t>
            </a:r>
            <a:r>
              <a:rPr lang="ja-JP" altLang="en-US" sz="9600" b="1" dirty="0">
                <a:latin typeface="+mn-ea"/>
              </a:rPr>
              <a:t>年度国際大会への参加</a:t>
            </a:r>
            <a:endParaRPr lang="en-US" altLang="ja-JP" sz="9600" b="1" dirty="0">
              <a:latin typeface="+mn-ea"/>
            </a:endParaRPr>
          </a:p>
          <a:p>
            <a:pPr marL="0" indent="0">
              <a:lnSpc>
                <a:spcPct val="120000"/>
              </a:lnSpc>
              <a:buNone/>
            </a:pPr>
            <a:r>
              <a:rPr lang="ja-JP" altLang="en-US" sz="7000" b="1" dirty="0">
                <a:latin typeface="+mn-ea"/>
              </a:rPr>
              <a:t>　　・メルボルン（オーストラリア）（</a:t>
            </a:r>
            <a:r>
              <a:rPr lang="en-US" altLang="ja-JP" sz="7000" b="1" dirty="0">
                <a:latin typeface="+mn-ea"/>
              </a:rPr>
              <a:t>2023</a:t>
            </a:r>
            <a:r>
              <a:rPr lang="ja-JP" altLang="en-US" sz="7000" b="1" dirty="0">
                <a:latin typeface="+mn-ea"/>
              </a:rPr>
              <a:t>年</a:t>
            </a:r>
            <a:r>
              <a:rPr lang="en-US" altLang="ja-JP" sz="7000" b="1" dirty="0">
                <a:latin typeface="+mn-ea"/>
              </a:rPr>
              <a:t>5</a:t>
            </a:r>
            <a:r>
              <a:rPr lang="ja-JP" altLang="en-US" sz="7000" b="1" dirty="0">
                <a:latin typeface="+mn-ea"/>
              </a:rPr>
              <a:t>月</a:t>
            </a:r>
            <a:r>
              <a:rPr lang="en-US" altLang="ja-JP" sz="7000" b="1" dirty="0">
                <a:latin typeface="+mn-ea"/>
              </a:rPr>
              <a:t>27</a:t>
            </a:r>
            <a:r>
              <a:rPr lang="ja-JP" altLang="en-US" sz="7000" b="1" dirty="0">
                <a:latin typeface="+mn-ea"/>
              </a:rPr>
              <a:t>日</a:t>
            </a:r>
            <a:r>
              <a:rPr lang="en-US" altLang="ja-JP" sz="7000" b="1" dirty="0">
                <a:latin typeface="+mn-ea"/>
              </a:rPr>
              <a:t>~31</a:t>
            </a:r>
            <a:r>
              <a:rPr lang="ja-JP" altLang="en-US" sz="7000" b="1" dirty="0">
                <a:latin typeface="+mn-ea"/>
              </a:rPr>
              <a:t>日）</a:t>
            </a:r>
            <a:endParaRPr lang="en-US" altLang="ja-JP" sz="7000" b="1" dirty="0">
              <a:latin typeface="+mn-ea"/>
            </a:endParaRPr>
          </a:p>
          <a:p>
            <a:pPr marL="0" indent="0">
              <a:lnSpc>
                <a:spcPct val="120000"/>
              </a:lnSpc>
              <a:buNone/>
            </a:pPr>
            <a:r>
              <a:rPr lang="ja-JP" altLang="en-US" sz="7000" b="1" dirty="0">
                <a:latin typeface="+mn-ea"/>
              </a:rPr>
              <a:t>　　</a:t>
            </a:r>
            <a:r>
              <a:rPr lang="ja-JP" altLang="en-US" sz="7000" b="1" dirty="0">
                <a:solidFill>
                  <a:srgbClr val="FF0000"/>
                </a:solidFill>
                <a:latin typeface="+mn-ea"/>
              </a:rPr>
              <a:t>・</a:t>
            </a:r>
            <a:r>
              <a:rPr lang="en-US" altLang="ja-JP" sz="7000" b="1" dirty="0">
                <a:solidFill>
                  <a:srgbClr val="FF0000"/>
                </a:solidFill>
                <a:latin typeface="+mn-ea"/>
              </a:rPr>
              <a:t>10</a:t>
            </a:r>
            <a:r>
              <a:rPr lang="ja-JP" altLang="en-US" sz="7000" b="1" dirty="0">
                <a:solidFill>
                  <a:srgbClr val="FF0000"/>
                </a:solidFill>
                <a:latin typeface="+mn-ea"/>
              </a:rPr>
              <a:t>名以上　</a:t>
            </a:r>
            <a:endParaRPr lang="en-US" altLang="ja-JP" sz="7000" b="1" dirty="0">
              <a:solidFill>
                <a:srgbClr val="FF0000"/>
              </a:solidFill>
              <a:latin typeface="+mn-ea"/>
            </a:endParaRPr>
          </a:p>
          <a:p>
            <a:pPr marL="0" indent="0">
              <a:buNone/>
            </a:pPr>
            <a:endParaRPr lang="en-US" altLang="ja-JP" sz="7000" b="1" dirty="0">
              <a:solidFill>
                <a:srgbClr val="FF0000"/>
              </a:solidFill>
              <a:latin typeface="+mn-ea"/>
            </a:endParaRPr>
          </a:p>
          <a:p>
            <a:pPr marL="0" indent="0">
              <a:buNone/>
            </a:pPr>
            <a:endParaRPr lang="ja-JP" altLang="en-US" sz="2400" b="1" dirty="0">
              <a:latin typeface="+mn-ea"/>
            </a:endParaRPr>
          </a:p>
        </p:txBody>
      </p:sp>
    </p:spTree>
    <p:extLst>
      <p:ext uri="{BB962C8B-B14F-4D97-AF65-F5344CB8AC3E}">
        <p14:creationId xmlns:p14="http://schemas.microsoft.com/office/powerpoint/2010/main" val="703122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151843-AB42-4CE3-8C1C-C5DE99CE48EC}"/>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4FD688D-6883-4E01-8F84-9B10AF2A1FBD}"/>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3544D4BE-2451-49BD-837D-6ACA017A6633}"/>
              </a:ext>
            </a:extLst>
          </p:cNvPr>
          <p:cNvPicPr>
            <a:picLocks noChangeAspect="1"/>
          </p:cNvPicPr>
          <p:nvPr/>
        </p:nvPicPr>
        <p:blipFill>
          <a:blip r:embed="rId2"/>
          <a:stretch>
            <a:fillRect/>
          </a:stretch>
        </p:blipFill>
        <p:spPr>
          <a:xfrm>
            <a:off x="0" y="0"/>
            <a:ext cx="12192000" cy="6901508"/>
          </a:xfrm>
          <a:prstGeom prst="rect">
            <a:avLst/>
          </a:prstGeom>
        </p:spPr>
      </p:pic>
    </p:spTree>
    <p:extLst>
      <p:ext uri="{BB962C8B-B14F-4D97-AF65-F5344CB8AC3E}">
        <p14:creationId xmlns:p14="http://schemas.microsoft.com/office/powerpoint/2010/main" val="109399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図 5">
            <a:extLst>
              <a:ext uri="{FF2B5EF4-FFF2-40B4-BE49-F238E27FC236}">
                <a16:creationId xmlns:a16="http://schemas.microsoft.com/office/drawing/2014/main" id="{06E32075-8FC8-47F8-891B-FEFB2F29E95E}"/>
              </a:ext>
            </a:extLst>
          </p:cNvPr>
          <p:cNvPicPr>
            <a:picLocks noChangeAspect="1"/>
          </p:cNvPicPr>
          <p:nvPr/>
        </p:nvPicPr>
        <p:blipFill>
          <a:blip r:embed="rId2"/>
          <a:stretch>
            <a:fillRect/>
          </a:stretch>
        </p:blipFill>
        <p:spPr>
          <a:xfrm>
            <a:off x="-8407" y="-38155"/>
            <a:ext cx="12188952" cy="6896155"/>
          </a:xfrm>
          <a:prstGeom prst="rect">
            <a:avLst/>
          </a:prstGeom>
        </p:spPr>
      </p:pic>
      <p:sp>
        <p:nvSpPr>
          <p:cNvPr id="4" name="タイトル 3">
            <a:extLst>
              <a:ext uri="{FF2B5EF4-FFF2-40B4-BE49-F238E27FC236}">
                <a16:creationId xmlns:a16="http://schemas.microsoft.com/office/drawing/2014/main" id="{70E64079-F978-4169-8E3C-0929959BFFF7}"/>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altLang="ja-JP" sz="4000" b="1" dirty="0"/>
              <a:t>2022</a:t>
            </a:r>
            <a:r>
              <a:rPr lang="ja-JP" altLang="en-US" sz="4000" b="1" dirty="0"/>
              <a:t>－</a:t>
            </a:r>
            <a:r>
              <a:rPr lang="en-US" altLang="ja-JP" sz="4000" b="1" dirty="0"/>
              <a:t>23</a:t>
            </a:r>
            <a:r>
              <a:rPr lang="ja-JP" altLang="en-US" sz="4000" b="1" dirty="0"/>
              <a:t>年度</a:t>
            </a:r>
            <a:r>
              <a:rPr lang="en-US" altLang="ja-JP" sz="4000" b="1" dirty="0"/>
              <a:t>RI</a:t>
            </a:r>
            <a:r>
              <a:rPr lang="ja-JP" altLang="en-US" sz="4000" b="1" dirty="0"/>
              <a:t>会長　</a:t>
            </a:r>
            <a:r>
              <a:rPr lang="en-US" altLang="ja-JP" sz="4000" b="1" dirty="0"/>
              <a:t>Jenifer Jones</a:t>
            </a:r>
          </a:p>
        </p:txBody>
      </p:sp>
      <p:sp>
        <p:nvSpPr>
          <p:cNvPr id="5" name="コンテンツ プレースホルダー 4">
            <a:extLst>
              <a:ext uri="{FF2B5EF4-FFF2-40B4-BE49-F238E27FC236}">
                <a16:creationId xmlns:a16="http://schemas.microsoft.com/office/drawing/2014/main" id="{E6DA8558-F817-428F-98CF-1885A0EA8E10}"/>
              </a:ext>
            </a:extLst>
          </p:cNvPr>
          <p:cNvSpPr>
            <a:spLocks noGrp="1"/>
          </p:cNvSpPr>
          <p:nvPr>
            <p:ph sz="half" idx="1"/>
          </p:nvPr>
        </p:nvSpPr>
        <p:spPr>
          <a:xfrm>
            <a:off x="836680" y="2405067"/>
            <a:ext cx="6002110" cy="3729034"/>
          </a:xfrm>
        </p:spPr>
        <p:txBody>
          <a:bodyPr vert="horz" lIns="91440" tIns="45720" rIns="91440" bIns="45720" rtlCol="0">
            <a:normAutofit fontScale="85000" lnSpcReduction="20000"/>
          </a:bodyPr>
          <a:lstStyle/>
          <a:p>
            <a:pPr marL="0" indent="0">
              <a:buNone/>
            </a:pPr>
            <a:r>
              <a:rPr lang="ja-JP" altLang="en-US" sz="3600" b="1" dirty="0"/>
              <a:t>プロフィール</a:t>
            </a:r>
            <a:endParaRPr lang="en-US" altLang="ja-JP" sz="3600" b="1" dirty="0"/>
          </a:p>
          <a:p>
            <a:pPr marL="0" indent="0">
              <a:buNone/>
            </a:pPr>
            <a:r>
              <a:rPr lang="ja-JP" altLang="en-US" sz="3000" b="1" dirty="0">
                <a:solidFill>
                  <a:srgbClr val="FF0000"/>
                </a:solidFill>
              </a:rPr>
              <a:t>カナダ・オンタリオ州</a:t>
            </a:r>
            <a:endParaRPr lang="en-US" altLang="ja-JP" sz="3000" b="1" dirty="0">
              <a:solidFill>
                <a:srgbClr val="FF0000"/>
              </a:solidFill>
            </a:endParaRPr>
          </a:p>
          <a:p>
            <a:pPr marL="0" indent="0">
              <a:buNone/>
            </a:pPr>
            <a:r>
              <a:rPr lang="ja-JP" altLang="en-US" sz="3000" b="1" dirty="0">
                <a:solidFill>
                  <a:srgbClr val="FF0000"/>
                </a:solidFill>
              </a:rPr>
              <a:t>ウィンザー在住</a:t>
            </a:r>
            <a:endParaRPr lang="en-US" altLang="ja-JP" sz="3000" b="1" dirty="0">
              <a:solidFill>
                <a:srgbClr val="FF0000"/>
              </a:solidFill>
            </a:endParaRPr>
          </a:p>
          <a:p>
            <a:pPr marL="0" indent="0">
              <a:buNone/>
            </a:pPr>
            <a:r>
              <a:rPr lang="en-US" altLang="ja-JP" sz="3000" b="1" dirty="0"/>
              <a:t>Media Street Productions Inc.</a:t>
            </a:r>
          </a:p>
          <a:p>
            <a:pPr marL="0" indent="0">
              <a:buNone/>
            </a:pPr>
            <a:r>
              <a:rPr lang="ja-JP" altLang="en-US" b="1" dirty="0"/>
              <a:t>創業者兼社長</a:t>
            </a:r>
            <a:endParaRPr lang="en-US" altLang="ja-JP" b="1" dirty="0"/>
          </a:p>
          <a:p>
            <a:pPr marL="0" indent="0">
              <a:buNone/>
            </a:pPr>
            <a:r>
              <a:rPr lang="en-US" altLang="ja-JP" b="1" dirty="0"/>
              <a:t>1997</a:t>
            </a:r>
            <a:r>
              <a:rPr lang="ja-JP" altLang="en-US" b="1" dirty="0"/>
              <a:t>年ロータリー入会</a:t>
            </a:r>
            <a:endParaRPr lang="en-US" altLang="ja-JP" b="1" dirty="0"/>
          </a:p>
          <a:p>
            <a:pPr marL="0" indent="0">
              <a:buNone/>
            </a:pPr>
            <a:r>
              <a:rPr lang="ja-JP" altLang="en-US" b="1" dirty="0"/>
              <a:t>副会長・理事・地区ガバナー歴任</a:t>
            </a:r>
            <a:endParaRPr lang="en-US" altLang="ja-JP" b="1" dirty="0"/>
          </a:p>
          <a:p>
            <a:pPr marL="0" indent="0">
              <a:buNone/>
            </a:pPr>
            <a:r>
              <a:rPr lang="ja-JP" altLang="en-US" b="1" dirty="0"/>
              <a:t>超我の奉仕賞受賞</a:t>
            </a:r>
            <a:endParaRPr lang="en-US" altLang="ja-JP" b="1" dirty="0"/>
          </a:p>
          <a:p>
            <a:pPr marL="0" indent="0">
              <a:buNone/>
            </a:pPr>
            <a:r>
              <a:rPr lang="ja-JP" altLang="en-US" b="1" dirty="0"/>
              <a:t>ロータリー財団功労表彰</a:t>
            </a:r>
            <a:endParaRPr lang="en-US" altLang="ja-JP" b="1" dirty="0"/>
          </a:p>
          <a:p>
            <a:pPr marL="0" indent="0">
              <a:buNone/>
            </a:pPr>
            <a:endParaRPr lang="en-US" altLang="ja-JP" b="1" dirty="0"/>
          </a:p>
          <a:p>
            <a:endParaRPr lang="en-US" altLang="ja-JP" sz="2000" b="1" dirty="0"/>
          </a:p>
        </p:txBody>
      </p:sp>
      <p:pic>
        <p:nvPicPr>
          <p:cNvPr id="8" name="コンテンツ プレースホルダー 7">
            <a:extLst>
              <a:ext uri="{FF2B5EF4-FFF2-40B4-BE49-F238E27FC236}">
                <a16:creationId xmlns:a16="http://schemas.microsoft.com/office/drawing/2014/main" id="{FF765F1F-1992-47AF-83CE-4149CE83627F}"/>
              </a:ext>
            </a:extLst>
          </p:cNvPr>
          <p:cNvPicPr>
            <a:picLocks noGrp="1" noChangeAspect="1"/>
          </p:cNvPicPr>
          <p:nvPr>
            <p:ph sz="half" idx="2"/>
          </p:nvPr>
        </p:nvPicPr>
        <p:blipFill>
          <a:blip r:embed="rId3"/>
          <a:stretch>
            <a:fillRect/>
          </a:stretch>
        </p:blipFill>
        <p:spPr>
          <a:xfrm>
            <a:off x="7073285" y="-38155"/>
            <a:ext cx="5025979" cy="6798455"/>
          </a:xfrm>
          <a:prstGeom prst="rect">
            <a:avLst/>
          </a:prstGeom>
        </p:spPr>
      </p:pic>
    </p:spTree>
    <p:extLst>
      <p:ext uri="{BB962C8B-B14F-4D97-AF65-F5344CB8AC3E}">
        <p14:creationId xmlns:p14="http://schemas.microsoft.com/office/powerpoint/2010/main" val="720819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251BDC03-F6B6-4BE5-B08F-7CC194D0DB0C}"/>
              </a:ext>
            </a:extLst>
          </p:cNvPr>
          <p:cNvSpPr>
            <a:spLocks noGrp="1"/>
          </p:cNvSpPr>
          <p:nvPr>
            <p:ph type="ctrTitle"/>
          </p:nvPr>
        </p:nvSpPr>
        <p:spPr>
          <a:xfrm>
            <a:off x="1285241" y="1008993"/>
            <a:ext cx="9231410" cy="3542045"/>
          </a:xfrm>
        </p:spPr>
        <p:txBody>
          <a:bodyPr anchor="b">
            <a:normAutofit/>
          </a:bodyPr>
          <a:lstStyle/>
          <a:p>
            <a:pPr algn="l"/>
            <a:r>
              <a:rPr kumimoji="1" lang="en-US" altLang="ja-JP" sz="5400" b="1" dirty="0">
                <a:latin typeface="+mn-ea"/>
                <a:ea typeface="+mn-ea"/>
              </a:rPr>
              <a:t>2022</a:t>
            </a:r>
            <a:r>
              <a:rPr kumimoji="1" lang="ja-JP" altLang="en-US" sz="5400" b="1" dirty="0">
                <a:latin typeface="+mn-ea"/>
                <a:ea typeface="+mn-ea"/>
              </a:rPr>
              <a:t>－</a:t>
            </a:r>
            <a:r>
              <a:rPr kumimoji="1" lang="en-US" altLang="ja-JP" sz="5400" b="1" dirty="0">
                <a:latin typeface="+mn-ea"/>
                <a:ea typeface="+mn-ea"/>
              </a:rPr>
              <a:t>23</a:t>
            </a:r>
            <a:r>
              <a:rPr kumimoji="1" lang="ja-JP" altLang="en-US" sz="5400" b="1" dirty="0">
                <a:latin typeface="+mn-ea"/>
                <a:ea typeface="+mn-ea"/>
              </a:rPr>
              <a:t>年度</a:t>
            </a:r>
            <a:br>
              <a:rPr kumimoji="1" lang="en-US" altLang="ja-JP" sz="8100" b="1" dirty="0">
                <a:latin typeface="+mn-ea"/>
                <a:ea typeface="+mn-ea"/>
              </a:rPr>
            </a:br>
            <a:r>
              <a:rPr kumimoji="1" lang="en-US" altLang="ja-JP" sz="6600" b="1" dirty="0">
                <a:latin typeface="+mn-ea"/>
                <a:ea typeface="+mn-ea"/>
              </a:rPr>
              <a:t>RI</a:t>
            </a:r>
            <a:r>
              <a:rPr kumimoji="1" lang="ja-JP" altLang="en-US" sz="6600" b="1" dirty="0">
                <a:latin typeface="+mn-ea"/>
                <a:ea typeface="+mn-ea"/>
              </a:rPr>
              <a:t>会長テーマについて</a:t>
            </a:r>
            <a:br>
              <a:rPr kumimoji="1" lang="en-US" altLang="ja-JP" sz="8100" b="1" dirty="0">
                <a:latin typeface="+mn-ea"/>
                <a:ea typeface="+mn-ea"/>
              </a:rPr>
            </a:br>
            <a:endParaRPr kumimoji="1" lang="en-US" altLang="ja-JP" sz="8100" b="1" dirty="0">
              <a:latin typeface="+mn-ea"/>
              <a:ea typeface="+mn-ea"/>
            </a:endParaRPr>
          </a:p>
        </p:txBody>
      </p:sp>
      <p:sp>
        <p:nvSpPr>
          <p:cNvPr id="3" name="字幕 2">
            <a:extLst>
              <a:ext uri="{FF2B5EF4-FFF2-40B4-BE49-F238E27FC236}">
                <a16:creationId xmlns:a16="http://schemas.microsoft.com/office/drawing/2014/main" id="{5D3C8FE0-70CF-4EB8-AB3D-8A840307F551}"/>
              </a:ext>
            </a:extLst>
          </p:cNvPr>
          <p:cNvSpPr>
            <a:spLocks noGrp="1"/>
          </p:cNvSpPr>
          <p:nvPr>
            <p:ph type="subTitle" idx="1"/>
          </p:nvPr>
        </p:nvSpPr>
        <p:spPr>
          <a:xfrm>
            <a:off x="1285241" y="4582814"/>
            <a:ext cx="7132335" cy="1312657"/>
          </a:xfrm>
        </p:spPr>
        <p:txBody>
          <a:bodyPr anchor="t">
            <a:normAutofit/>
          </a:bodyPr>
          <a:lstStyle/>
          <a:p>
            <a:pPr algn="l"/>
            <a:r>
              <a:rPr kumimoji="1" lang="en-US" altLang="ja-JP" sz="2800" b="1" dirty="0"/>
              <a:t>2690</a:t>
            </a:r>
            <a:r>
              <a:rPr kumimoji="1" lang="ja-JP" altLang="en-US" sz="2800" b="1" dirty="0"/>
              <a:t>地区ガバナーエレクト　友末誠夫</a:t>
            </a:r>
            <a:endParaRPr kumimoji="1" lang="en-US" altLang="ja-JP" sz="2800" b="1" dirty="0"/>
          </a:p>
          <a:p>
            <a:pPr algn="l"/>
            <a:endParaRPr kumimoji="1" lang="ja-JP" altLang="en-US" b="1" dirty="0"/>
          </a:p>
        </p:txBody>
      </p:sp>
    </p:spTree>
    <p:extLst>
      <p:ext uri="{BB962C8B-B14F-4D97-AF65-F5344CB8AC3E}">
        <p14:creationId xmlns:p14="http://schemas.microsoft.com/office/powerpoint/2010/main" val="2334383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図 5">
            <a:extLst>
              <a:ext uri="{FF2B5EF4-FFF2-40B4-BE49-F238E27FC236}">
                <a16:creationId xmlns:a16="http://schemas.microsoft.com/office/drawing/2014/main" id="{06E32075-8FC8-47F8-891B-FEFB2F29E95E}"/>
              </a:ext>
            </a:extLst>
          </p:cNvPr>
          <p:cNvPicPr>
            <a:picLocks noChangeAspect="1"/>
          </p:cNvPicPr>
          <p:nvPr/>
        </p:nvPicPr>
        <p:blipFill>
          <a:blip r:embed="rId2"/>
          <a:stretch>
            <a:fillRect/>
          </a:stretch>
        </p:blipFill>
        <p:spPr>
          <a:xfrm>
            <a:off x="-8407" y="-38155"/>
            <a:ext cx="12188952" cy="6896155"/>
          </a:xfrm>
          <a:prstGeom prst="rect">
            <a:avLst/>
          </a:prstGeom>
        </p:spPr>
      </p:pic>
      <p:sp>
        <p:nvSpPr>
          <p:cNvPr id="4" name="タイトル 3">
            <a:extLst>
              <a:ext uri="{FF2B5EF4-FFF2-40B4-BE49-F238E27FC236}">
                <a16:creationId xmlns:a16="http://schemas.microsoft.com/office/drawing/2014/main" id="{70E64079-F978-4169-8E3C-0929959BFFF7}"/>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altLang="ja-JP" sz="4000" b="1" dirty="0"/>
              <a:t>2022</a:t>
            </a:r>
            <a:r>
              <a:rPr lang="ja-JP" altLang="en-US" sz="4000" b="1" dirty="0"/>
              <a:t>－</a:t>
            </a:r>
            <a:r>
              <a:rPr lang="en-US" altLang="ja-JP" sz="4000" b="1" dirty="0"/>
              <a:t>23</a:t>
            </a:r>
            <a:r>
              <a:rPr lang="ja-JP" altLang="en-US" sz="4000" b="1" dirty="0"/>
              <a:t>年度</a:t>
            </a:r>
            <a:r>
              <a:rPr lang="en-US" altLang="ja-JP" sz="4000" b="1" dirty="0"/>
              <a:t>RI</a:t>
            </a:r>
            <a:r>
              <a:rPr lang="ja-JP" altLang="en-US" sz="4000" b="1" dirty="0"/>
              <a:t>会長　</a:t>
            </a:r>
            <a:r>
              <a:rPr lang="en-US" altLang="ja-JP" sz="4000" b="1" dirty="0"/>
              <a:t>Jenifer Jones</a:t>
            </a:r>
          </a:p>
        </p:txBody>
      </p:sp>
      <p:sp>
        <p:nvSpPr>
          <p:cNvPr id="5" name="コンテンツ プレースホルダー 4">
            <a:extLst>
              <a:ext uri="{FF2B5EF4-FFF2-40B4-BE49-F238E27FC236}">
                <a16:creationId xmlns:a16="http://schemas.microsoft.com/office/drawing/2014/main" id="{E6DA8558-F817-428F-98CF-1885A0EA8E10}"/>
              </a:ext>
            </a:extLst>
          </p:cNvPr>
          <p:cNvSpPr>
            <a:spLocks noGrp="1"/>
          </p:cNvSpPr>
          <p:nvPr>
            <p:ph sz="half" idx="1"/>
          </p:nvPr>
        </p:nvSpPr>
        <p:spPr>
          <a:xfrm>
            <a:off x="836680" y="2405067"/>
            <a:ext cx="6002110" cy="3729034"/>
          </a:xfrm>
        </p:spPr>
        <p:txBody>
          <a:bodyPr vert="horz" lIns="91440" tIns="45720" rIns="91440" bIns="45720" rtlCol="0">
            <a:normAutofit/>
          </a:bodyPr>
          <a:lstStyle/>
          <a:p>
            <a:pPr marL="0" indent="0">
              <a:buNone/>
            </a:pPr>
            <a:r>
              <a:rPr lang="en-US" altLang="ja-JP" sz="4000" b="1" dirty="0"/>
              <a:t>2022</a:t>
            </a:r>
            <a:r>
              <a:rPr lang="ja-JP" altLang="en-US" sz="4000" b="1" dirty="0"/>
              <a:t>－</a:t>
            </a:r>
            <a:r>
              <a:rPr lang="en-US" altLang="ja-JP" sz="4000" b="1" dirty="0"/>
              <a:t>23</a:t>
            </a:r>
            <a:r>
              <a:rPr lang="ja-JP" altLang="en-US" sz="4000" b="1" dirty="0"/>
              <a:t>年度</a:t>
            </a:r>
            <a:endParaRPr lang="en-US" altLang="ja-JP" sz="4000" b="1" dirty="0"/>
          </a:p>
          <a:p>
            <a:pPr marL="0" indent="0">
              <a:buNone/>
            </a:pPr>
            <a:r>
              <a:rPr lang="ja-JP" altLang="en-US" sz="4400" b="1" dirty="0"/>
              <a:t>国際ロータリーテーマ</a:t>
            </a:r>
            <a:endParaRPr lang="en-US" altLang="ja-JP" sz="4400" b="1" dirty="0"/>
          </a:p>
          <a:p>
            <a:pPr marL="0" indent="0">
              <a:buNone/>
            </a:pPr>
            <a:r>
              <a:rPr lang="en-US" altLang="ja-JP" sz="4400" b="1" dirty="0">
                <a:solidFill>
                  <a:srgbClr val="FF0000"/>
                </a:solidFill>
              </a:rPr>
              <a:t>Imagine Rotary</a:t>
            </a:r>
          </a:p>
          <a:p>
            <a:pPr marL="0" indent="0">
              <a:buNone/>
            </a:pPr>
            <a:endParaRPr lang="en-US" altLang="ja-JP" sz="4400" b="1" dirty="0"/>
          </a:p>
          <a:p>
            <a:pPr marL="0" indent="0">
              <a:buNone/>
            </a:pPr>
            <a:endParaRPr lang="en-US" altLang="ja-JP" sz="3200" b="1" dirty="0"/>
          </a:p>
          <a:p>
            <a:endParaRPr lang="en-US" altLang="ja-JP" sz="2000" b="1" dirty="0"/>
          </a:p>
        </p:txBody>
      </p:sp>
      <p:pic>
        <p:nvPicPr>
          <p:cNvPr id="2" name="コンテンツ プレースホルダー 1">
            <a:extLst>
              <a:ext uri="{FF2B5EF4-FFF2-40B4-BE49-F238E27FC236}">
                <a16:creationId xmlns:a16="http://schemas.microsoft.com/office/drawing/2014/main" id="{2C623B55-0D4B-45B4-9498-FFBFE5DE4314}"/>
              </a:ext>
            </a:extLst>
          </p:cNvPr>
          <p:cNvPicPr>
            <a:picLocks noGrp="1" noChangeAspect="1"/>
          </p:cNvPicPr>
          <p:nvPr>
            <p:ph sz="half" idx="2"/>
          </p:nvPr>
        </p:nvPicPr>
        <p:blipFill>
          <a:blip r:embed="rId3"/>
          <a:stretch>
            <a:fillRect/>
          </a:stretch>
        </p:blipFill>
        <p:spPr>
          <a:xfrm>
            <a:off x="7033931" y="337426"/>
            <a:ext cx="4574974" cy="6183148"/>
          </a:xfrm>
          <a:prstGeom prst="rect">
            <a:avLst/>
          </a:prstGeom>
        </p:spPr>
      </p:pic>
    </p:spTree>
    <p:extLst>
      <p:ext uri="{BB962C8B-B14F-4D97-AF65-F5344CB8AC3E}">
        <p14:creationId xmlns:p14="http://schemas.microsoft.com/office/powerpoint/2010/main" val="2460098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6EFD618-58A9-4796-870D-CC9254749024}"/>
              </a:ext>
            </a:extLst>
          </p:cNvPr>
          <p:cNvPicPr>
            <a:picLocks noChangeAspect="1"/>
          </p:cNvPicPr>
          <p:nvPr/>
        </p:nvPicPr>
        <p:blipFill>
          <a:blip r:embed="rId2"/>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1D3A081D-9DEB-4C2E-944D-47962B3E481C}"/>
              </a:ext>
            </a:extLst>
          </p:cNvPr>
          <p:cNvSpPr>
            <a:spLocks noGrp="1"/>
          </p:cNvSpPr>
          <p:nvPr>
            <p:ph type="title"/>
          </p:nvPr>
        </p:nvSpPr>
        <p:spPr>
          <a:xfrm>
            <a:off x="838200" y="365125"/>
            <a:ext cx="10515600" cy="600075"/>
          </a:xfrm>
          <a:solidFill>
            <a:schemeClr val="accent5">
              <a:lumMod val="40000"/>
              <a:lumOff val="60000"/>
            </a:schemeClr>
          </a:solidFill>
        </p:spPr>
        <p:txBody>
          <a:bodyPr>
            <a:normAutofit fontScale="90000"/>
          </a:bodyPr>
          <a:lstStyle/>
          <a:p>
            <a:pPr algn="ctr"/>
            <a:r>
              <a:rPr kumimoji="1" lang="en-US" altLang="ja-JP" b="1" dirty="0">
                <a:latin typeface="+mn-ea"/>
                <a:ea typeface="+mn-ea"/>
              </a:rPr>
              <a:t> </a:t>
            </a:r>
            <a:r>
              <a:rPr kumimoji="1" lang="en-US" altLang="ja-JP" b="1" dirty="0">
                <a:solidFill>
                  <a:schemeClr val="accent1">
                    <a:lumMod val="50000"/>
                  </a:schemeClr>
                </a:solidFill>
                <a:latin typeface="+mn-ea"/>
                <a:ea typeface="+mn-ea"/>
              </a:rPr>
              <a:t>Jenifer E. Jones </a:t>
            </a:r>
            <a:r>
              <a:rPr kumimoji="1" lang="ja-JP" altLang="en-US" b="1" dirty="0">
                <a:solidFill>
                  <a:schemeClr val="accent1">
                    <a:lumMod val="50000"/>
                  </a:schemeClr>
                </a:solidFill>
                <a:latin typeface="+mn-ea"/>
                <a:ea typeface="+mn-ea"/>
              </a:rPr>
              <a:t>所信表明講演（１）</a:t>
            </a:r>
          </a:p>
        </p:txBody>
      </p:sp>
      <p:sp>
        <p:nvSpPr>
          <p:cNvPr id="3" name="コンテンツ プレースホルダー 2">
            <a:extLst>
              <a:ext uri="{FF2B5EF4-FFF2-40B4-BE49-F238E27FC236}">
                <a16:creationId xmlns:a16="http://schemas.microsoft.com/office/drawing/2014/main" id="{E3355602-11E7-4AD5-8AD0-33F4DCE53023}"/>
              </a:ext>
            </a:extLst>
          </p:cNvPr>
          <p:cNvSpPr>
            <a:spLocks noGrp="1"/>
          </p:cNvSpPr>
          <p:nvPr>
            <p:ph idx="1"/>
          </p:nvPr>
        </p:nvSpPr>
        <p:spPr>
          <a:xfrm>
            <a:off x="838200" y="1239520"/>
            <a:ext cx="10515600" cy="4937443"/>
          </a:xfrm>
        </p:spPr>
        <p:txBody>
          <a:bodyPr>
            <a:normAutofit fontScale="92500" lnSpcReduction="10000"/>
          </a:bodyPr>
          <a:lstStyle/>
          <a:p>
            <a:pPr marL="0" indent="0">
              <a:lnSpc>
                <a:spcPct val="110000"/>
              </a:lnSpc>
              <a:buNone/>
            </a:pPr>
            <a:r>
              <a:rPr kumimoji="1" lang="ja-JP" altLang="en-US" sz="3200" b="1" dirty="0">
                <a:solidFill>
                  <a:schemeClr val="accent1"/>
                </a:solidFill>
              </a:rPr>
              <a:t>「あるロータリアンからのメッセージ」</a:t>
            </a:r>
            <a:endParaRPr kumimoji="1" lang="en-US" altLang="ja-JP" sz="3200" b="1" dirty="0">
              <a:solidFill>
                <a:schemeClr val="accent1"/>
              </a:solidFill>
            </a:endParaRPr>
          </a:p>
          <a:p>
            <a:pPr marL="0" indent="0">
              <a:lnSpc>
                <a:spcPct val="110000"/>
              </a:lnSpc>
              <a:buNone/>
            </a:pPr>
            <a:r>
              <a:rPr lang="ja-JP" altLang="en-US" sz="3200" b="1" dirty="0"/>
              <a:t>ロータリーの奨学生が、アフガニスタンのカブールで平和活動に従事していた。</a:t>
            </a:r>
            <a:endParaRPr lang="en-US" altLang="ja-JP" sz="3200" b="1" dirty="0"/>
          </a:p>
          <a:p>
            <a:pPr marL="0" indent="0">
              <a:lnSpc>
                <a:spcPct val="110000"/>
              </a:lnSpc>
              <a:buNone/>
            </a:pPr>
            <a:r>
              <a:rPr kumimoji="1" lang="ja-JP" altLang="en-US" sz="3200" b="1" dirty="0"/>
              <a:t>今回の政変に巻き込まれ、脱出が困難となった。</a:t>
            </a:r>
            <a:endParaRPr kumimoji="1" lang="en-US" altLang="ja-JP" sz="3200" b="1" dirty="0"/>
          </a:p>
          <a:p>
            <a:pPr marL="0" indent="0">
              <a:lnSpc>
                <a:spcPct val="110000"/>
              </a:lnSpc>
              <a:buNone/>
            </a:pPr>
            <a:r>
              <a:rPr lang="ja-JP" altLang="en-US" sz="3200" b="1" dirty="0"/>
              <a:t>ロータリアンから紹介された一人の平和フェローに相談をすると、すぐに避難者リスト</a:t>
            </a:r>
            <a:r>
              <a:rPr kumimoji="1" lang="ja-JP" altLang="en-US" sz="3200" b="1" dirty="0"/>
              <a:t>に加えられカブールを脱出する事ができた。</a:t>
            </a:r>
            <a:endParaRPr kumimoji="1" lang="en-US" altLang="ja-JP" sz="3200" b="1" dirty="0"/>
          </a:p>
          <a:p>
            <a:pPr marL="0" indent="0">
              <a:lnSpc>
                <a:spcPct val="110000"/>
              </a:lnSpc>
              <a:buNone/>
            </a:pPr>
            <a:r>
              <a:rPr lang="ja-JP" altLang="en-US" sz="3200" b="1" dirty="0"/>
              <a:t>私は、これがロータリーの力だと確信した。</a:t>
            </a:r>
            <a:endParaRPr lang="en-US" altLang="ja-JP" sz="3200" b="1" dirty="0"/>
          </a:p>
          <a:p>
            <a:pPr marL="0" indent="0">
              <a:lnSpc>
                <a:spcPct val="110000"/>
              </a:lnSpc>
              <a:buNone/>
            </a:pPr>
            <a:r>
              <a:rPr kumimoji="1" lang="ja-JP" altLang="en-US" sz="3200" b="1" dirty="0"/>
              <a:t>強力な人脈は、世界をつなぎ成果を結びつけてくれる。</a:t>
            </a:r>
            <a:endParaRPr kumimoji="1" lang="en-US" altLang="ja-JP" sz="3200" b="1" dirty="0"/>
          </a:p>
          <a:p>
            <a:pPr marL="0" indent="0">
              <a:buNone/>
            </a:pPr>
            <a:endParaRPr kumimoji="1" lang="ja-JP" altLang="en-US" sz="3200" b="1" dirty="0"/>
          </a:p>
        </p:txBody>
      </p:sp>
    </p:spTree>
    <p:extLst>
      <p:ext uri="{BB962C8B-B14F-4D97-AF65-F5344CB8AC3E}">
        <p14:creationId xmlns:p14="http://schemas.microsoft.com/office/powerpoint/2010/main" val="23819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6EFD618-58A9-4796-870D-CC9254749024}"/>
              </a:ext>
            </a:extLst>
          </p:cNvPr>
          <p:cNvPicPr>
            <a:picLocks noChangeAspect="1"/>
          </p:cNvPicPr>
          <p:nvPr/>
        </p:nvPicPr>
        <p:blipFill>
          <a:blip r:embed="rId2"/>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1D3A081D-9DEB-4C2E-944D-47962B3E481C}"/>
              </a:ext>
            </a:extLst>
          </p:cNvPr>
          <p:cNvSpPr>
            <a:spLocks noGrp="1"/>
          </p:cNvSpPr>
          <p:nvPr>
            <p:ph type="title"/>
          </p:nvPr>
        </p:nvSpPr>
        <p:spPr>
          <a:xfrm>
            <a:off x="838200" y="365125"/>
            <a:ext cx="10515600" cy="600075"/>
          </a:xfrm>
          <a:solidFill>
            <a:schemeClr val="accent5">
              <a:lumMod val="40000"/>
              <a:lumOff val="60000"/>
            </a:schemeClr>
          </a:solidFill>
        </p:spPr>
        <p:txBody>
          <a:bodyPr>
            <a:normAutofit fontScale="90000"/>
          </a:bodyPr>
          <a:lstStyle/>
          <a:p>
            <a:pPr algn="ctr"/>
            <a:r>
              <a:rPr kumimoji="1" lang="en-US" altLang="ja-JP" b="1" dirty="0">
                <a:latin typeface="+mn-ea"/>
                <a:ea typeface="+mn-ea"/>
              </a:rPr>
              <a:t> </a:t>
            </a:r>
            <a:r>
              <a:rPr kumimoji="1" lang="en-US" altLang="ja-JP" b="1" dirty="0">
                <a:solidFill>
                  <a:schemeClr val="accent1">
                    <a:lumMod val="50000"/>
                  </a:schemeClr>
                </a:solidFill>
                <a:latin typeface="+mn-ea"/>
                <a:ea typeface="+mn-ea"/>
              </a:rPr>
              <a:t>Jenifer E. Jones </a:t>
            </a:r>
            <a:r>
              <a:rPr kumimoji="1" lang="ja-JP" altLang="en-US" b="1" dirty="0">
                <a:solidFill>
                  <a:schemeClr val="accent1">
                    <a:lumMod val="50000"/>
                  </a:schemeClr>
                </a:solidFill>
                <a:latin typeface="+mn-ea"/>
                <a:ea typeface="+mn-ea"/>
              </a:rPr>
              <a:t>所信表明講演（２）</a:t>
            </a:r>
          </a:p>
        </p:txBody>
      </p:sp>
      <p:sp>
        <p:nvSpPr>
          <p:cNvPr id="3" name="コンテンツ プレースホルダー 2">
            <a:extLst>
              <a:ext uri="{FF2B5EF4-FFF2-40B4-BE49-F238E27FC236}">
                <a16:creationId xmlns:a16="http://schemas.microsoft.com/office/drawing/2014/main" id="{E3355602-11E7-4AD5-8AD0-33F4DCE53023}"/>
              </a:ext>
            </a:extLst>
          </p:cNvPr>
          <p:cNvSpPr>
            <a:spLocks noGrp="1"/>
          </p:cNvSpPr>
          <p:nvPr>
            <p:ph idx="1"/>
          </p:nvPr>
        </p:nvSpPr>
        <p:spPr>
          <a:xfrm>
            <a:off x="838200" y="1239520"/>
            <a:ext cx="10515600" cy="4937443"/>
          </a:xfrm>
        </p:spPr>
        <p:txBody>
          <a:bodyPr>
            <a:normAutofit lnSpcReduction="10000"/>
          </a:bodyPr>
          <a:lstStyle/>
          <a:p>
            <a:pPr marL="0" indent="0">
              <a:lnSpc>
                <a:spcPct val="100000"/>
              </a:lnSpc>
              <a:buNone/>
            </a:pPr>
            <a:r>
              <a:rPr kumimoji="1" lang="ja-JP" altLang="en-US" sz="3200" b="1" dirty="0">
                <a:solidFill>
                  <a:schemeClr val="accent1"/>
                </a:solidFill>
              </a:rPr>
              <a:t>「ベルリンの壁の崩壊」</a:t>
            </a:r>
            <a:endParaRPr kumimoji="1" lang="en-US" altLang="ja-JP" sz="3200" b="1" dirty="0">
              <a:solidFill>
                <a:schemeClr val="accent1"/>
              </a:solidFill>
            </a:endParaRPr>
          </a:p>
          <a:p>
            <a:pPr marL="0" indent="0">
              <a:lnSpc>
                <a:spcPct val="100000"/>
              </a:lnSpc>
              <a:buNone/>
            </a:pPr>
            <a:r>
              <a:rPr lang="ja-JP" altLang="en-US" sz="3200" b="1" dirty="0"/>
              <a:t>壁崩壊の</a:t>
            </a:r>
            <a:r>
              <a:rPr lang="en-US" altLang="ja-JP" sz="3200" b="1" dirty="0"/>
              <a:t>25</a:t>
            </a:r>
            <a:r>
              <a:rPr lang="ja-JP" altLang="en-US" sz="3200" b="1" dirty="0"/>
              <a:t>周年の祝いの日の</a:t>
            </a:r>
            <a:r>
              <a:rPr lang="en-US" altLang="ja-JP" sz="3200" b="1" dirty="0"/>
              <a:t>2014</a:t>
            </a:r>
            <a:r>
              <a:rPr lang="ja-JP" altLang="en-US" sz="3200" b="1" dirty="0"/>
              <a:t>年１１月９日の事でした。</a:t>
            </a:r>
            <a:r>
              <a:rPr kumimoji="1" lang="ja-JP" altLang="en-US" sz="3200" b="1" dirty="0"/>
              <a:t>その日、私は、２５年前に東ベルリンでラジオレポーターをしていたタチアナ・ジュリーという女性に出会った。</a:t>
            </a:r>
            <a:r>
              <a:rPr lang="ja-JP" altLang="en-US" sz="3200" b="1" dirty="0"/>
              <a:t>壁の崩壊の時、彼女が見たのは大勢の人たちが、壁を崩し始めていた姿だった。そして、記事を書き上げた。私たちは、遠くに居たが、この事態を共有していた。私たちが、人権を尊び、地域社会の状況を、公平に伝達することで、人と人との公平なつながりが出来るのです。「みんなに公平か？」が正に存在しています。</a:t>
            </a:r>
            <a:endParaRPr kumimoji="1" lang="en-US" altLang="ja-JP" sz="3200" b="1" dirty="0"/>
          </a:p>
          <a:p>
            <a:pPr marL="0" indent="0">
              <a:buNone/>
            </a:pPr>
            <a:endParaRPr kumimoji="1" lang="ja-JP" altLang="en-US" sz="3200" b="1" dirty="0"/>
          </a:p>
        </p:txBody>
      </p:sp>
    </p:spTree>
    <p:extLst>
      <p:ext uri="{BB962C8B-B14F-4D97-AF65-F5344CB8AC3E}">
        <p14:creationId xmlns:p14="http://schemas.microsoft.com/office/powerpoint/2010/main" val="1049113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4684E57-414B-4B39-BCE5-66BD0429651B}"/>
              </a:ext>
            </a:extLst>
          </p:cNvPr>
          <p:cNvPicPr>
            <a:picLocks noChangeAspect="1"/>
          </p:cNvPicPr>
          <p:nvPr/>
        </p:nvPicPr>
        <p:blipFill>
          <a:blip r:embed="rId2"/>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4641EA62-E0F9-4085-9FCB-86947E8D11AF}"/>
              </a:ext>
            </a:extLst>
          </p:cNvPr>
          <p:cNvSpPr>
            <a:spLocks noGrp="1"/>
          </p:cNvSpPr>
          <p:nvPr>
            <p:ph type="title"/>
          </p:nvPr>
        </p:nvSpPr>
        <p:spPr>
          <a:xfrm>
            <a:off x="838200" y="365126"/>
            <a:ext cx="10515600" cy="749300"/>
          </a:xfrm>
          <a:solidFill>
            <a:schemeClr val="accent5">
              <a:lumMod val="40000"/>
              <a:lumOff val="60000"/>
            </a:schemeClr>
          </a:solidFill>
        </p:spPr>
        <p:txBody>
          <a:bodyPr>
            <a:normAutofit/>
          </a:bodyPr>
          <a:lstStyle/>
          <a:p>
            <a:pPr algn="ctr"/>
            <a:r>
              <a:rPr kumimoji="1" lang="en-US" altLang="ja-JP" sz="4000" b="1" dirty="0">
                <a:solidFill>
                  <a:schemeClr val="accent1">
                    <a:lumMod val="50000"/>
                  </a:schemeClr>
                </a:solidFill>
                <a:latin typeface="+mn-ea"/>
                <a:ea typeface="+mn-ea"/>
              </a:rPr>
              <a:t>Jenifer</a:t>
            </a:r>
            <a:r>
              <a:rPr lang="ja-JP" altLang="en-US" sz="4000" b="1" dirty="0">
                <a:solidFill>
                  <a:schemeClr val="accent1">
                    <a:lumMod val="50000"/>
                  </a:schemeClr>
                </a:solidFill>
                <a:latin typeface="+mn-ea"/>
                <a:ea typeface="+mn-ea"/>
              </a:rPr>
              <a:t> </a:t>
            </a:r>
            <a:r>
              <a:rPr lang="en-US" altLang="ja-JP" sz="4000" b="1" dirty="0">
                <a:solidFill>
                  <a:schemeClr val="accent1">
                    <a:lumMod val="50000"/>
                  </a:schemeClr>
                </a:solidFill>
                <a:latin typeface="+mn-ea"/>
                <a:ea typeface="+mn-ea"/>
              </a:rPr>
              <a:t>E.</a:t>
            </a:r>
            <a:r>
              <a:rPr lang="ja-JP" altLang="en-US" sz="4000" b="1" dirty="0">
                <a:solidFill>
                  <a:schemeClr val="accent1">
                    <a:lumMod val="50000"/>
                  </a:schemeClr>
                </a:solidFill>
                <a:latin typeface="+mn-ea"/>
                <a:ea typeface="+mn-ea"/>
              </a:rPr>
              <a:t> </a:t>
            </a:r>
            <a:r>
              <a:rPr lang="en-US" altLang="ja-JP" sz="4000" b="1" dirty="0">
                <a:solidFill>
                  <a:schemeClr val="accent1">
                    <a:lumMod val="50000"/>
                  </a:schemeClr>
                </a:solidFill>
                <a:latin typeface="+mn-ea"/>
                <a:ea typeface="+mn-ea"/>
              </a:rPr>
              <a:t>Jones</a:t>
            </a:r>
            <a:r>
              <a:rPr lang="ja-JP" altLang="en-US" sz="4000" b="1" dirty="0">
                <a:solidFill>
                  <a:schemeClr val="accent1">
                    <a:lumMod val="50000"/>
                  </a:schemeClr>
                </a:solidFill>
                <a:latin typeface="+mn-ea"/>
                <a:ea typeface="+mn-ea"/>
              </a:rPr>
              <a:t> 所信表明講演（３）</a:t>
            </a:r>
            <a:endParaRPr kumimoji="1" lang="ja-JP" altLang="en-US" sz="4000" b="1" dirty="0">
              <a:solidFill>
                <a:schemeClr val="accent1">
                  <a:lumMod val="50000"/>
                </a:schemeClr>
              </a:solidFill>
              <a:latin typeface="+mn-ea"/>
              <a:ea typeface="+mn-ea"/>
            </a:endParaRPr>
          </a:p>
        </p:txBody>
      </p:sp>
      <p:sp>
        <p:nvSpPr>
          <p:cNvPr id="3" name="コンテンツ プレースホルダー 2">
            <a:extLst>
              <a:ext uri="{FF2B5EF4-FFF2-40B4-BE49-F238E27FC236}">
                <a16:creationId xmlns:a16="http://schemas.microsoft.com/office/drawing/2014/main" id="{4A273C67-5D96-4220-AFD4-625BF535C0D4}"/>
              </a:ext>
            </a:extLst>
          </p:cNvPr>
          <p:cNvSpPr>
            <a:spLocks noGrp="1"/>
          </p:cNvSpPr>
          <p:nvPr>
            <p:ph idx="1"/>
          </p:nvPr>
        </p:nvSpPr>
        <p:spPr>
          <a:xfrm>
            <a:off x="838200" y="1285461"/>
            <a:ext cx="10515600" cy="4891503"/>
          </a:xfrm>
        </p:spPr>
        <p:txBody>
          <a:bodyPr>
            <a:normAutofit fontScale="55000" lnSpcReduction="20000"/>
          </a:bodyPr>
          <a:lstStyle/>
          <a:p>
            <a:pPr marL="0" indent="0">
              <a:buNone/>
            </a:pPr>
            <a:endParaRPr lang="en-US" altLang="ja-JP" sz="4100" b="1" dirty="0">
              <a:solidFill>
                <a:schemeClr val="accent1"/>
              </a:solidFill>
            </a:endParaRPr>
          </a:p>
          <a:p>
            <a:pPr marL="0" indent="0">
              <a:buNone/>
            </a:pPr>
            <a:r>
              <a:rPr lang="ja-JP" altLang="en-US" sz="4100" b="1" dirty="0">
                <a:solidFill>
                  <a:schemeClr val="accent1"/>
                </a:solidFill>
              </a:rPr>
              <a:t>「</a:t>
            </a:r>
            <a:r>
              <a:rPr kumimoji="1" lang="ja-JP" altLang="en-US" sz="5900" b="1" dirty="0">
                <a:solidFill>
                  <a:schemeClr val="accent1"/>
                </a:solidFill>
              </a:rPr>
              <a:t>若きインターアクターとの出会い」</a:t>
            </a:r>
            <a:endParaRPr kumimoji="1" lang="en-US" altLang="ja-JP" sz="5900" b="1" dirty="0">
              <a:solidFill>
                <a:schemeClr val="accent1"/>
              </a:solidFill>
            </a:endParaRPr>
          </a:p>
          <a:p>
            <a:pPr marL="0" indent="0">
              <a:lnSpc>
                <a:spcPct val="120000"/>
              </a:lnSpc>
              <a:buNone/>
            </a:pPr>
            <a:endParaRPr lang="en-US" altLang="ja-JP" sz="3500" b="1" dirty="0"/>
          </a:p>
          <a:p>
            <a:pPr marL="0" indent="0">
              <a:lnSpc>
                <a:spcPct val="120000"/>
              </a:lnSpc>
              <a:buNone/>
            </a:pPr>
            <a:r>
              <a:rPr lang="ja-JP" altLang="en-US" sz="5100" b="1" dirty="0"/>
              <a:t>彼は、私に言いました。「</a:t>
            </a:r>
            <a:r>
              <a:rPr lang="ja-JP" altLang="en-US" sz="5100" b="1" dirty="0">
                <a:solidFill>
                  <a:schemeClr val="accent2">
                    <a:lumMod val="75000"/>
                  </a:schemeClr>
                </a:solidFill>
              </a:rPr>
              <a:t>あなたは出来る</a:t>
            </a:r>
            <a:r>
              <a:rPr lang="ja-JP" altLang="en-US" sz="5100" b="1" dirty="0"/>
              <a:t>と、相手に勇気を与えるように接すると、思わぬ成果が実現できるのです。」</a:t>
            </a:r>
            <a:r>
              <a:rPr kumimoji="1" lang="ja-JP" altLang="en-US" sz="5100" b="1" dirty="0"/>
              <a:t>“入っては出る”の繰り返しになっている世界中のロータリーが、どんな事を求めているかを聞き、さらに会員に、果たしがいのある責任を与える事が重要です。</a:t>
            </a:r>
            <a:endParaRPr kumimoji="1" lang="en-US" altLang="ja-JP" sz="5100" b="1" dirty="0"/>
          </a:p>
          <a:p>
            <a:pPr marL="0" indent="0">
              <a:lnSpc>
                <a:spcPct val="120000"/>
              </a:lnSpc>
              <a:buNone/>
            </a:pPr>
            <a:r>
              <a:rPr lang="ja-JP" altLang="en-US" sz="5100" b="1" dirty="0"/>
              <a:t>私が言う「会員」とは、ロータリアンとロータアクトを</a:t>
            </a:r>
            <a:r>
              <a:rPr kumimoji="1" lang="ja-JP" altLang="en-US" sz="5100" b="1" dirty="0"/>
              <a:t>意味します。</a:t>
            </a:r>
            <a:r>
              <a:rPr lang="ja-JP" altLang="en-US" sz="5100" b="1" dirty="0"/>
              <a:t>今年度一人のロータアクトを、ロータリー公共イメージコーディネーターに任命します。</a:t>
            </a:r>
            <a:endParaRPr lang="en-US" altLang="ja-JP" sz="5100" b="1" dirty="0"/>
          </a:p>
          <a:p>
            <a:pPr marL="0" indent="0">
              <a:lnSpc>
                <a:spcPct val="120000"/>
              </a:lnSpc>
              <a:buNone/>
            </a:pPr>
            <a:endParaRPr kumimoji="1" lang="en-US" altLang="ja-JP" sz="3500" b="1" dirty="0"/>
          </a:p>
          <a:p>
            <a:pPr marL="0" indent="0">
              <a:buNone/>
            </a:pPr>
            <a:endParaRPr kumimoji="1" lang="ja-JP" altLang="en-US" sz="3200" b="1" dirty="0"/>
          </a:p>
        </p:txBody>
      </p:sp>
    </p:spTree>
    <p:extLst>
      <p:ext uri="{BB962C8B-B14F-4D97-AF65-F5344CB8AC3E}">
        <p14:creationId xmlns:p14="http://schemas.microsoft.com/office/powerpoint/2010/main" val="168702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A2FE2FB-1B3F-41C7-8619-3A2D6F702DA4}"/>
              </a:ext>
            </a:extLst>
          </p:cNvPr>
          <p:cNvPicPr>
            <a:picLocks noChangeAspect="1"/>
          </p:cNvPicPr>
          <p:nvPr/>
        </p:nvPicPr>
        <p:blipFill>
          <a:blip r:embed="rId2"/>
          <a:stretch>
            <a:fillRect/>
          </a:stretch>
        </p:blipFill>
        <p:spPr>
          <a:xfrm>
            <a:off x="0" y="245269"/>
            <a:ext cx="12192000" cy="6857999"/>
          </a:xfrm>
          <a:prstGeom prst="rect">
            <a:avLst/>
          </a:prstGeom>
        </p:spPr>
      </p:pic>
      <p:sp>
        <p:nvSpPr>
          <p:cNvPr id="2" name="タイトル 1">
            <a:extLst>
              <a:ext uri="{FF2B5EF4-FFF2-40B4-BE49-F238E27FC236}">
                <a16:creationId xmlns:a16="http://schemas.microsoft.com/office/drawing/2014/main" id="{8CB310C4-B7B6-4B33-981D-79E40A30551D}"/>
              </a:ext>
            </a:extLst>
          </p:cNvPr>
          <p:cNvSpPr>
            <a:spLocks noGrp="1"/>
          </p:cNvSpPr>
          <p:nvPr>
            <p:ph type="title"/>
          </p:nvPr>
        </p:nvSpPr>
        <p:spPr>
          <a:xfrm>
            <a:off x="838200" y="365125"/>
            <a:ext cx="10515600" cy="644525"/>
          </a:xfrm>
          <a:solidFill>
            <a:schemeClr val="accent5">
              <a:lumMod val="40000"/>
              <a:lumOff val="60000"/>
            </a:schemeClr>
          </a:solidFill>
        </p:spPr>
        <p:txBody>
          <a:bodyPr>
            <a:normAutofit fontScale="90000"/>
          </a:bodyPr>
          <a:lstStyle/>
          <a:p>
            <a:pPr algn="ctr"/>
            <a:r>
              <a:rPr lang="en-US" altLang="ja-JP" b="1" dirty="0">
                <a:solidFill>
                  <a:schemeClr val="accent1">
                    <a:lumMod val="50000"/>
                  </a:schemeClr>
                </a:solidFill>
                <a:latin typeface="+mn-ea"/>
                <a:ea typeface="+mn-ea"/>
              </a:rPr>
              <a:t>Jenifer</a:t>
            </a:r>
            <a:r>
              <a:rPr lang="ja-JP" altLang="en-US" b="1" dirty="0">
                <a:solidFill>
                  <a:schemeClr val="accent1">
                    <a:lumMod val="50000"/>
                  </a:schemeClr>
                </a:solidFill>
                <a:latin typeface="+mn-ea"/>
                <a:ea typeface="+mn-ea"/>
              </a:rPr>
              <a:t> </a:t>
            </a:r>
            <a:r>
              <a:rPr lang="en-US" altLang="ja-JP" b="1" dirty="0">
                <a:solidFill>
                  <a:schemeClr val="accent1">
                    <a:lumMod val="50000"/>
                  </a:schemeClr>
                </a:solidFill>
                <a:latin typeface="+mn-ea"/>
                <a:ea typeface="+mn-ea"/>
              </a:rPr>
              <a:t>E.</a:t>
            </a:r>
            <a:r>
              <a:rPr lang="ja-JP" altLang="en-US" b="1" dirty="0">
                <a:solidFill>
                  <a:schemeClr val="accent1">
                    <a:lumMod val="50000"/>
                  </a:schemeClr>
                </a:solidFill>
                <a:latin typeface="+mn-ea"/>
                <a:ea typeface="+mn-ea"/>
              </a:rPr>
              <a:t> </a:t>
            </a:r>
            <a:r>
              <a:rPr lang="en-US" altLang="ja-JP" b="1" dirty="0">
                <a:solidFill>
                  <a:schemeClr val="accent1">
                    <a:lumMod val="50000"/>
                  </a:schemeClr>
                </a:solidFill>
                <a:latin typeface="+mn-ea"/>
                <a:ea typeface="+mn-ea"/>
              </a:rPr>
              <a:t>Jones</a:t>
            </a:r>
            <a:r>
              <a:rPr lang="ja-JP" altLang="en-US" b="1" dirty="0">
                <a:solidFill>
                  <a:schemeClr val="accent1">
                    <a:lumMod val="50000"/>
                  </a:schemeClr>
                </a:solidFill>
                <a:latin typeface="+mn-ea"/>
                <a:ea typeface="+mn-ea"/>
              </a:rPr>
              <a:t> 所信表明講演（４）</a:t>
            </a:r>
            <a:endParaRPr kumimoji="1" lang="en-US" altLang="ja-JP" b="1" dirty="0">
              <a:solidFill>
                <a:schemeClr val="accent1">
                  <a:lumMod val="50000"/>
                </a:schemeClr>
              </a:solidFill>
              <a:latin typeface="+mn-ea"/>
              <a:ea typeface="+mn-ea"/>
            </a:endParaRPr>
          </a:p>
        </p:txBody>
      </p:sp>
      <p:sp>
        <p:nvSpPr>
          <p:cNvPr id="3" name="コンテンツ プレースホルダー 2">
            <a:extLst>
              <a:ext uri="{FF2B5EF4-FFF2-40B4-BE49-F238E27FC236}">
                <a16:creationId xmlns:a16="http://schemas.microsoft.com/office/drawing/2014/main" id="{6FE5D43B-42DE-4F6A-A5B7-C92F5DD30505}"/>
              </a:ext>
            </a:extLst>
          </p:cNvPr>
          <p:cNvSpPr>
            <a:spLocks noGrp="1"/>
          </p:cNvSpPr>
          <p:nvPr>
            <p:ph idx="1"/>
          </p:nvPr>
        </p:nvSpPr>
        <p:spPr>
          <a:xfrm>
            <a:off x="838200" y="1171575"/>
            <a:ext cx="10515600" cy="5005388"/>
          </a:xfrm>
        </p:spPr>
        <p:txBody>
          <a:bodyPr>
            <a:normAutofit/>
          </a:bodyPr>
          <a:lstStyle/>
          <a:p>
            <a:pPr marL="0" indent="0">
              <a:lnSpc>
                <a:spcPct val="100000"/>
              </a:lnSpc>
              <a:buNone/>
            </a:pPr>
            <a:r>
              <a:rPr kumimoji="1" lang="ja-JP" altLang="en-US" sz="3200" b="1" dirty="0">
                <a:solidFill>
                  <a:schemeClr val="accent1"/>
                </a:solidFill>
              </a:rPr>
              <a:t>「女児のエンパワーメント（能力を最大限にする）」</a:t>
            </a:r>
            <a:endParaRPr kumimoji="1" lang="en-US" altLang="ja-JP" sz="3200" b="1" dirty="0">
              <a:solidFill>
                <a:schemeClr val="accent1"/>
              </a:solidFill>
            </a:endParaRPr>
          </a:p>
          <a:p>
            <a:pPr marL="0" indent="0">
              <a:lnSpc>
                <a:spcPct val="100000"/>
              </a:lnSpc>
              <a:buNone/>
            </a:pPr>
            <a:endParaRPr kumimoji="1" lang="en-US" altLang="ja-JP" b="1" dirty="0"/>
          </a:p>
          <a:p>
            <a:pPr marL="0" indent="0">
              <a:lnSpc>
                <a:spcPct val="100000"/>
              </a:lnSpc>
              <a:buNone/>
            </a:pPr>
            <a:r>
              <a:rPr kumimoji="1" lang="ja-JP" altLang="en-US" b="1" dirty="0"/>
              <a:t>シェカール会長は、昨年「女児のエンパワメント」を率先して</a:t>
            </a:r>
            <a:r>
              <a:rPr lang="ja-JP" altLang="en-US" b="1" dirty="0"/>
              <a:t>立ち上げました。私たちは、この果敢な取り組みを続けていきます。ロータリーでの女性の割合を３０％にするという、</a:t>
            </a:r>
            <a:r>
              <a:rPr lang="en-US" altLang="ja-JP" b="1" dirty="0"/>
              <a:t>RI</a:t>
            </a:r>
            <a:r>
              <a:rPr lang="ja-JP" altLang="en-US" b="1" dirty="0"/>
              <a:t>理事会が定めた目標の達成期日まで、後、</a:t>
            </a:r>
            <a:r>
              <a:rPr lang="en-US" altLang="ja-JP" b="1" dirty="0"/>
              <a:t>1</a:t>
            </a:r>
            <a:r>
              <a:rPr lang="ja-JP" altLang="en-US" b="1" dirty="0"/>
              <a:t>年半を切りました。３０％は、５０％への足掛かりに過ぎません。</a:t>
            </a:r>
            <a:endParaRPr lang="en-US" altLang="ja-JP" b="1" dirty="0"/>
          </a:p>
          <a:p>
            <a:pPr marL="0" indent="0">
              <a:lnSpc>
                <a:spcPct val="100000"/>
              </a:lnSpc>
              <a:buNone/>
            </a:pPr>
            <a:r>
              <a:rPr lang="ja-JP" altLang="en-US" b="1" dirty="0"/>
              <a:t>さらに、異なるユニークな新クラブ、新しいクラブの受け入れは、ロータリーの成長に不可欠です。</a:t>
            </a:r>
            <a:endParaRPr lang="en-US" altLang="ja-JP" b="1" dirty="0"/>
          </a:p>
          <a:p>
            <a:pPr marL="0" indent="0">
              <a:buNone/>
            </a:pPr>
            <a:endParaRPr kumimoji="1" lang="ja-JP" altLang="en-US" sz="3200" b="1" dirty="0"/>
          </a:p>
        </p:txBody>
      </p:sp>
    </p:spTree>
    <p:extLst>
      <p:ext uri="{BB962C8B-B14F-4D97-AF65-F5344CB8AC3E}">
        <p14:creationId xmlns:p14="http://schemas.microsoft.com/office/powerpoint/2010/main" val="363480545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1628</TotalTime>
  <Words>1669</Words>
  <Application>Microsoft Office PowerPoint</Application>
  <PresentationFormat>ワイド画面</PresentationFormat>
  <Paragraphs>176</Paragraphs>
  <Slides>26</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26</vt:i4>
      </vt:variant>
    </vt:vector>
  </HeadingPairs>
  <TitlesOfParts>
    <vt:vector size="30" baseType="lpstr">
      <vt:lpstr>游ゴシック</vt:lpstr>
      <vt:lpstr>游ゴシック Light</vt:lpstr>
      <vt:lpstr>Arial</vt:lpstr>
      <vt:lpstr>Office テーマ</vt:lpstr>
      <vt:lpstr>PowerPoint プレゼンテーション</vt:lpstr>
      <vt:lpstr>基調講演</vt:lpstr>
      <vt:lpstr>2022－23年度RI会長　Jenifer Jones</vt:lpstr>
      <vt:lpstr>2022－23年度 RI会長テーマについて </vt:lpstr>
      <vt:lpstr>2022－23年度RI会長　Jenifer Jones</vt:lpstr>
      <vt:lpstr> Jenifer E. Jones 所信表明講演（１）</vt:lpstr>
      <vt:lpstr> Jenifer E. Jones 所信表明講演（２）</vt:lpstr>
      <vt:lpstr>Jenifer E. Jones 所信表明講演（３）</vt:lpstr>
      <vt:lpstr>Jenifer E. Jones 所信表明講演（４）</vt:lpstr>
      <vt:lpstr> Jenifer E. Jones 所信表明演説（５） </vt:lpstr>
      <vt:lpstr> Jenifer E. Jones 所信表明演説（６） </vt:lpstr>
      <vt:lpstr>PowerPoint プレゼンテーション</vt:lpstr>
      <vt:lpstr>2022－23年度RI会長　 Jenifer Jones  Imagine Rotary　</vt:lpstr>
      <vt:lpstr> Jenifer E. Jones 所信表明まとめ（１） </vt:lpstr>
      <vt:lpstr> Jenifer E. Jones 所信表明まとめ（２） </vt:lpstr>
      <vt:lpstr>2690地区幹事ミニ座談会 サブタイトル RI会長のテーマを聞いて </vt:lpstr>
      <vt:lpstr> 2690地区幹事ミニ座談会（意見の抜粋） </vt:lpstr>
      <vt:lpstr> 2690地区幹事ミニ座談会（意見の抜粋） </vt:lpstr>
      <vt:lpstr>2022－23年度 地区運営方針について </vt:lpstr>
      <vt:lpstr>2022－23年度 地区スローガン（１） “ロータリーの素晴らしさを体感しよう！”</vt:lpstr>
      <vt:lpstr>2022－23年度 地区スローガン（２） “ロータリーの素晴らしさを体感しよう！”</vt:lpstr>
      <vt:lpstr>2022－23年度 地区スローガン（３） “ロータリーの素晴らしさを体感しよう！”</vt:lpstr>
      <vt:lpstr>2022－23年度地区目標 最重点目標</vt:lpstr>
      <vt:lpstr>2022－23年度地区目標 重点目標２~５</vt:lpstr>
      <vt:lpstr>2022－23年度地区目標 重点目標６~９</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2022－23年度RI会長テーマについて</dc:title>
  <dc:creator>日笠 商事</dc:creator>
  <cp:lastModifiedBy>office_ID</cp:lastModifiedBy>
  <cp:revision>47</cp:revision>
  <cp:lastPrinted>2022-02-17T07:36:28Z</cp:lastPrinted>
  <dcterms:created xsi:type="dcterms:W3CDTF">2022-02-05T02:39:05Z</dcterms:created>
  <dcterms:modified xsi:type="dcterms:W3CDTF">2022-03-26T01:25:12Z</dcterms:modified>
</cp:coreProperties>
</file>