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7" r:id="rId3"/>
    <p:sldId id="276" r:id="rId4"/>
    <p:sldId id="281" r:id="rId5"/>
    <p:sldId id="269" r:id="rId6"/>
    <p:sldId id="273" r:id="rId7"/>
    <p:sldId id="271" r:id="rId8"/>
    <p:sldId id="285" r:id="rId9"/>
    <p:sldId id="289" r:id="rId10"/>
    <p:sldId id="303" r:id="rId11"/>
    <p:sldId id="304" r:id="rId12"/>
    <p:sldId id="297" r:id="rId13"/>
    <p:sldId id="298" r:id="rId14"/>
    <p:sldId id="299" r:id="rId15"/>
    <p:sldId id="300" r:id="rId16"/>
    <p:sldId id="301" r:id="rId17"/>
    <p:sldId id="302" r:id="rId18"/>
    <p:sldId id="295" r:id="rId19"/>
  </p:sldIdLst>
  <p:sldSz cx="12192000" cy="6858000"/>
  <p:notesSz cx="9945688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5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33588" y="1"/>
            <a:ext cx="4309798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69253-CB43-4592-9E54-F988A6ACE914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33588" y="6513910"/>
            <a:ext cx="4309798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FC782-A889-46E1-85C3-C8E0AD19F47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26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4038" y="0"/>
            <a:ext cx="431006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CE0B2-9E4F-4026-AA1A-989F0862814A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5363" y="3300413"/>
            <a:ext cx="795655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1006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4038" y="6513513"/>
            <a:ext cx="431006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F7A68-AFC9-452A-8567-ECA5242550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85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365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44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09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01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305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7979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67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555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640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202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63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9660E-1FC9-4EC5-881F-FDB974D4C55B}" type="datetimeFigureOut">
              <a:rPr kumimoji="1" lang="ja-JP" altLang="en-US" smtClean="0"/>
              <a:t>2022/3/26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812E9-2A55-43EB-9156-952124B2DD5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1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9975" y="813080"/>
            <a:ext cx="11089342" cy="23876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ja-JP" altLang="en-US" sz="8000" u="sng" dirty="0">
                <a:ln w="38100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国際ロータリー</a:t>
            </a:r>
            <a:r>
              <a:rPr kumimoji="1" lang="ja-JP" altLang="en-US" sz="9600" u="sng" dirty="0">
                <a:ln w="38100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（</a:t>
            </a:r>
            <a:r>
              <a:rPr kumimoji="1" lang="en-US" altLang="ja-JP" sz="9600" u="sng" dirty="0">
                <a:ln w="38100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RI</a:t>
            </a:r>
            <a:r>
              <a:rPr kumimoji="1" lang="ja-JP" altLang="en-US" sz="9600" u="sng" dirty="0">
                <a:ln w="38100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）</a:t>
            </a:r>
            <a:r>
              <a:rPr kumimoji="1" lang="ja-JP" altLang="en-US" sz="8000" u="sng" dirty="0">
                <a:ln w="38100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の話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433538" y="4780714"/>
            <a:ext cx="8727141" cy="1800392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dirty="0"/>
              <a:t>　　　　　　　　　　　　　　　　　　　　　　</a:t>
            </a:r>
            <a:r>
              <a:rPr kumimoji="1" lang="en-US" altLang="ja-JP" dirty="0">
                <a:solidFill>
                  <a:srgbClr val="0070C0"/>
                </a:solidFill>
              </a:rPr>
              <a:t>RIR3</a:t>
            </a:r>
            <a:r>
              <a:rPr kumimoji="1" lang="ja-JP" altLang="en-US" dirty="0">
                <a:solidFill>
                  <a:srgbClr val="0070C0"/>
                </a:solidFill>
              </a:rPr>
              <a:t>　</a:t>
            </a:r>
            <a:r>
              <a:rPr kumimoji="1" lang="en-US" altLang="ja-JP" dirty="0">
                <a:solidFill>
                  <a:srgbClr val="0070C0"/>
                </a:solidFill>
              </a:rPr>
              <a:t>E/MGA</a:t>
            </a:r>
          </a:p>
          <a:p>
            <a:pPr algn="l"/>
            <a:r>
              <a:rPr kumimoji="1" lang="ja-JP" altLang="en-US" dirty="0">
                <a:solidFill>
                  <a:srgbClr val="0070C0"/>
                </a:solidFill>
              </a:rPr>
              <a:t>　　　　　　　　　　　　　　　　　　　　　　</a:t>
            </a:r>
            <a:r>
              <a:rPr kumimoji="1" lang="en-US" altLang="ja-JP" dirty="0">
                <a:solidFill>
                  <a:srgbClr val="0070C0"/>
                </a:solidFill>
              </a:rPr>
              <a:t>RI</a:t>
            </a:r>
            <a:r>
              <a:rPr kumimoji="1" lang="ja-JP" altLang="en-US" dirty="0">
                <a:solidFill>
                  <a:srgbClr val="0070C0"/>
                </a:solidFill>
              </a:rPr>
              <a:t>理事エレクト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pPr algn="l"/>
            <a:r>
              <a:rPr kumimoji="1" lang="ja-JP" altLang="en-US" dirty="0">
                <a:solidFill>
                  <a:srgbClr val="0070C0"/>
                </a:solidFill>
              </a:rPr>
              <a:t>　　　　　　　　　　　　　　　　　　　　　　</a:t>
            </a:r>
            <a:r>
              <a:rPr kumimoji="1" lang="en-US" altLang="ja-JP" dirty="0">
                <a:solidFill>
                  <a:srgbClr val="0070C0"/>
                </a:solidFill>
              </a:rPr>
              <a:t>PDG</a:t>
            </a:r>
            <a:r>
              <a:rPr kumimoji="1" lang="ja-JP" altLang="en-US" dirty="0">
                <a:solidFill>
                  <a:srgbClr val="0070C0"/>
                </a:solidFill>
              </a:rPr>
              <a:t>　　　　　　　　　佐藤芳郞</a:t>
            </a:r>
            <a:endParaRPr kumimoji="1" lang="en-US" altLang="ja-JP" dirty="0">
              <a:solidFill>
                <a:srgbClr val="0070C0"/>
              </a:solidFill>
            </a:endParaRPr>
          </a:p>
          <a:p>
            <a:pPr algn="l"/>
            <a:r>
              <a:rPr kumimoji="1" lang="ja-JP" altLang="en-US" dirty="0">
                <a:solidFill>
                  <a:srgbClr val="0070C0"/>
                </a:solidFill>
              </a:rPr>
              <a:t>　　　　　　　　　　　　　　　　　　　　　　　　　　　　　　　　　</a:t>
            </a:r>
            <a:r>
              <a:rPr kumimoji="1" lang="en-US" altLang="ja-JP" dirty="0">
                <a:solidFill>
                  <a:srgbClr val="0070C0"/>
                </a:solidFill>
              </a:rPr>
              <a:t>(</a:t>
            </a:r>
            <a:r>
              <a:rPr kumimoji="1" lang="ja-JP" altLang="en-US" dirty="0">
                <a:solidFill>
                  <a:srgbClr val="0070C0"/>
                </a:solidFill>
              </a:rPr>
              <a:t>岡山南</a:t>
            </a:r>
            <a:r>
              <a:rPr kumimoji="1" lang="en-US" altLang="ja-JP" dirty="0">
                <a:solidFill>
                  <a:srgbClr val="0070C0"/>
                </a:solidFill>
              </a:rPr>
              <a:t>RC)</a:t>
            </a:r>
            <a:endParaRPr kumimoji="1" lang="ja-JP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48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248" y="-27066"/>
            <a:ext cx="11267552" cy="748284"/>
          </a:xfrm>
        </p:spPr>
        <p:txBody>
          <a:bodyPr>
            <a:normAutofit fontScale="90000"/>
          </a:bodyPr>
          <a:lstStyle/>
          <a:p>
            <a:r>
              <a:rPr kumimoji="1" lang="en-US" altLang="ja-JP" sz="6700" u="sng" dirty="0">
                <a:solidFill>
                  <a:srgbClr val="0070C0"/>
                </a:solidFill>
              </a:rPr>
              <a:t>RI</a:t>
            </a:r>
            <a:r>
              <a:rPr kumimoji="1" lang="ja-JP" altLang="en-US" u="sng" dirty="0">
                <a:solidFill>
                  <a:srgbClr val="0070C0"/>
                </a:solidFill>
              </a:rPr>
              <a:t>と</a:t>
            </a:r>
            <a:r>
              <a:rPr kumimoji="1" lang="ja-JP" altLang="en-US" sz="5300" u="sng" dirty="0">
                <a:solidFill>
                  <a:srgbClr val="0070C0"/>
                </a:solidFill>
              </a:rPr>
              <a:t>クラブ</a:t>
            </a:r>
            <a:r>
              <a:rPr kumimoji="1" lang="ja-JP" altLang="en-US" u="sng" dirty="0">
                <a:solidFill>
                  <a:srgbClr val="0070C0"/>
                </a:solidFill>
              </a:rPr>
              <a:t>の連携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98697" y="826493"/>
            <a:ext cx="11741598" cy="5697889"/>
          </a:xfrm>
          <a:noFill/>
          <a:ln w="254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kumimoji="1" lang="en-US" altLang="ja-JP" dirty="0"/>
              <a:t> </a:t>
            </a:r>
            <a:r>
              <a:rPr lang="ja-JP" altLang="en-US" dirty="0"/>
              <a:t>  </a:t>
            </a:r>
            <a:r>
              <a:rPr kumimoji="1" lang="ja-JP" altLang="en-US" dirty="0"/>
              <a:t> 　　　　　　　　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sz="400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 flipH="1">
            <a:off x="11867598" y="4489754"/>
            <a:ext cx="160986" cy="1594943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6" name="フローチャート: 代替処理 5"/>
          <p:cNvSpPr/>
          <p:nvPr/>
        </p:nvSpPr>
        <p:spPr>
          <a:xfrm>
            <a:off x="156986" y="1624537"/>
            <a:ext cx="1040274" cy="9949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 w="762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cmpd="dbl">
                <a:solidFill>
                  <a:srgbClr val="C00000"/>
                </a:solidFill>
              </a:ln>
            </a:endParaRPr>
          </a:p>
        </p:txBody>
      </p:sp>
      <p:sp>
        <p:nvSpPr>
          <p:cNvPr id="8" name="屈折矢印 7"/>
          <p:cNvSpPr/>
          <p:nvPr/>
        </p:nvSpPr>
        <p:spPr>
          <a:xfrm rot="5400000">
            <a:off x="5516018" y="5599574"/>
            <a:ext cx="462075" cy="433382"/>
          </a:xfrm>
          <a:prstGeom prst="bentUpArrow">
            <a:avLst>
              <a:gd name="adj1" fmla="val 43458"/>
              <a:gd name="adj2" fmla="val 30911"/>
              <a:gd name="adj3" fmla="val 25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横巻き 8"/>
          <p:cNvSpPr/>
          <p:nvPr/>
        </p:nvSpPr>
        <p:spPr>
          <a:xfrm>
            <a:off x="1259537" y="1509344"/>
            <a:ext cx="1584101" cy="559696"/>
          </a:xfrm>
          <a:prstGeom prst="horizontalScroll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屈折矢印 10"/>
          <p:cNvSpPr/>
          <p:nvPr/>
        </p:nvSpPr>
        <p:spPr>
          <a:xfrm rot="10800000" flipH="1">
            <a:off x="1974200" y="1029174"/>
            <a:ext cx="444859" cy="476511"/>
          </a:xfrm>
          <a:prstGeom prst="bentUpArrow">
            <a:avLst>
              <a:gd name="adj1" fmla="val 50000"/>
              <a:gd name="adj2" fmla="val 39475"/>
              <a:gd name="adj3" fmla="val 307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7 11"/>
          <p:cNvSpPr/>
          <p:nvPr/>
        </p:nvSpPr>
        <p:spPr>
          <a:xfrm>
            <a:off x="2732618" y="1883069"/>
            <a:ext cx="1136046" cy="1055843"/>
          </a:xfrm>
          <a:prstGeom prst="star7">
            <a:avLst/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屈折矢印 12"/>
          <p:cNvSpPr/>
          <p:nvPr/>
        </p:nvSpPr>
        <p:spPr>
          <a:xfrm rot="10800000" flipH="1">
            <a:off x="3947585" y="2283750"/>
            <a:ext cx="541944" cy="513511"/>
          </a:xfrm>
          <a:prstGeom prst="bentUpArrow">
            <a:avLst>
              <a:gd name="adj1" fmla="val 46560"/>
              <a:gd name="adj2" fmla="val 33983"/>
              <a:gd name="adj3" fmla="val 3578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3778966" y="2836741"/>
            <a:ext cx="1102784" cy="566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6926805" y="2808894"/>
            <a:ext cx="1126049" cy="63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4001360" y="4087456"/>
            <a:ext cx="1130639" cy="529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中かっこ 17"/>
          <p:cNvSpPr/>
          <p:nvPr/>
        </p:nvSpPr>
        <p:spPr>
          <a:xfrm>
            <a:off x="6769496" y="4768765"/>
            <a:ext cx="244762" cy="1284281"/>
          </a:xfrm>
          <a:prstGeom prst="rightBrace">
            <a:avLst>
              <a:gd name="adj1" fmla="val 31671"/>
              <a:gd name="adj2" fmla="val 48611"/>
            </a:avLst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縦巻き 18"/>
          <p:cNvSpPr/>
          <p:nvPr/>
        </p:nvSpPr>
        <p:spPr>
          <a:xfrm>
            <a:off x="7145362" y="4601258"/>
            <a:ext cx="721217" cy="1281382"/>
          </a:xfrm>
          <a:prstGeom prst="verticalScroll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/>
          <p:nvPr/>
        </p:nvSpPr>
        <p:spPr>
          <a:xfrm>
            <a:off x="5200505" y="4774264"/>
            <a:ext cx="808341" cy="790752"/>
          </a:xfrm>
          <a:prstGeom prst="star5">
            <a:avLst>
              <a:gd name="adj" fmla="val 30453"/>
              <a:gd name="hf" fmla="val 105146"/>
              <a:gd name="vf" fmla="val 110557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5393" y="4768765"/>
            <a:ext cx="738664" cy="11296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運営計画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23" name="四方向矢印 22"/>
          <p:cNvSpPr/>
          <p:nvPr/>
        </p:nvSpPr>
        <p:spPr>
          <a:xfrm rot="19001399">
            <a:off x="9557644" y="4667929"/>
            <a:ext cx="1570815" cy="1482219"/>
          </a:xfrm>
          <a:prstGeom prst="quadArrow">
            <a:avLst>
              <a:gd name="adj1" fmla="val 19206"/>
              <a:gd name="adj2" fmla="val 17430"/>
              <a:gd name="adj3" fmla="val 23927"/>
            </a:avLst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ストライプ矢印 23"/>
          <p:cNvSpPr/>
          <p:nvPr/>
        </p:nvSpPr>
        <p:spPr>
          <a:xfrm rot="453583">
            <a:off x="7940590" y="4738360"/>
            <a:ext cx="1685500" cy="971254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星 7 24"/>
          <p:cNvSpPr/>
          <p:nvPr/>
        </p:nvSpPr>
        <p:spPr>
          <a:xfrm>
            <a:off x="8706335" y="1648340"/>
            <a:ext cx="1206938" cy="964079"/>
          </a:xfrm>
          <a:prstGeom prst="star7">
            <a:avLst>
              <a:gd name="adj" fmla="val 32520"/>
              <a:gd name="hf" fmla="val 102572"/>
              <a:gd name="vf" fmla="val 105210"/>
            </a:avLst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吹き出し 26"/>
          <p:cNvSpPr/>
          <p:nvPr/>
        </p:nvSpPr>
        <p:spPr>
          <a:xfrm rot="5400000">
            <a:off x="8113523" y="2910511"/>
            <a:ext cx="1353832" cy="97044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6172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吹き出し 27"/>
          <p:cNvSpPr/>
          <p:nvPr/>
        </p:nvSpPr>
        <p:spPr>
          <a:xfrm>
            <a:off x="10862528" y="2168446"/>
            <a:ext cx="894033" cy="1813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935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星 32 28"/>
          <p:cNvSpPr/>
          <p:nvPr/>
        </p:nvSpPr>
        <p:spPr>
          <a:xfrm>
            <a:off x="592043" y="602626"/>
            <a:ext cx="1289842" cy="857600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下矢印吹き出し 29"/>
          <p:cNvSpPr/>
          <p:nvPr/>
        </p:nvSpPr>
        <p:spPr>
          <a:xfrm>
            <a:off x="10167277" y="1421058"/>
            <a:ext cx="791228" cy="97080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 rot="436038">
            <a:off x="8013761" y="5023336"/>
            <a:ext cx="189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計画の実践</a:t>
            </a:r>
          </a:p>
        </p:txBody>
      </p:sp>
      <p:sp>
        <p:nvSpPr>
          <p:cNvPr id="32" name="上下矢印 31"/>
          <p:cNvSpPr/>
          <p:nvPr/>
        </p:nvSpPr>
        <p:spPr>
          <a:xfrm>
            <a:off x="7159710" y="3506534"/>
            <a:ext cx="586250" cy="983221"/>
          </a:xfrm>
          <a:prstGeom prst="up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 32 32"/>
          <p:cNvSpPr/>
          <p:nvPr/>
        </p:nvSpPr>
        <p:spPr>
          <a:xfrm>
            <a:off x="10070345" y="542586"/>
            <a:ext cx="1394679" cy="798128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屈折矢印 4"/>
          <p:cNvSpPr/>
          <p:nvPr/>
        </p:nvSpPr>
        <p:spPr>
          <a:xfrm flipV="1">
            <a:off x="5390132" y="4206587"/>
            <a:ext cx="425034" cy="490613"/>
          </a:xfrm>
          <a:prstGeom prst="bentUpArrow">
            <a:avLst>
              <a:gd name="adj1" fmla="val 41896"/>
              <a:gd name="adj2" fmla="val 46868"/>
              <a:gd name="adj3" fmla="val 1771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93754" y="647459"/>
            <a:ext cx="112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48722" y="1592994"/>
            <a:ext cx="17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年度テーマ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16887" y="2194120"/>
            <a:ext cx="106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DGE</a:t>
            </a:r>
            <a:endParaRPr kumimoji="1" lang="ja-JP" altLang="en-US" sz="2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070345" y="1525931"/>
            <a:ext cx="120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</a:t>
            </a:r>
            <a:r>
              <a:rPr kumimoji="1" lang="ja-JP" altLang="en-US" b="1" dirty="0"/>
              <a:t>研究会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091678" y="1887065"/>
            <a:ext cx="62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48798" y="2923150"/>
            <a:ext cx="153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研協会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37706" y="2909095"/>
            <a:ext cx="125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チーム</a:t>
            </a:r>
            <a:r>
              <a:rPr kumimoji="1" lang="ja-JP" altLang="en-US" sz="2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Ｓ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 flipH="1">
            <a:off x="4046230" y="4087456"/>
            <a:ext cx="1188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PETS</a:t>
            </a:r>
          </a:p>
          <a:p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222263" y="2808894"/>
            <a:ext cx="118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公式訪問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771407" y="2250187"/>
            <a:ext cx="117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世界大会</a:t>
            </a:r>
          </a:p>
        </p:txBody>
      </p:sp>
      <p:sp>
        <p:nvSpPr>
          <p:cNvPr id="41" name="星 4 40"/>
          <p:cNvSpPr/>
          <p:nvPr/>
        </p:nvSpPr>
        <p:spPr>
          <a:xfrm>
            <a:off x="6047333" y="5502514"/>
            <a:ext cx="726699" cy="764948"/>
          </a:xfrm>
          <a:prstGeom prst="star4">
            <a:avLst>
              <a:gd name="adj" fmla="val 50000"/>
            </a:avLst>
          </a:prstGeom>
          <a:gradFill flip="none" rotWithShape="1">
            <a:gsLst>
              <a:gs pos="2500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08265" y="5057283"/>
            <a:ext cx="68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会長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108118" y="5576617"/>
            <a:ext cx="848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  </a:t>
            </a:r>
            <a:r>
              <a:rPr kumimoji="1" lang="ja-JP" altLang="en-US" b="1" dirty="0"/>
              <a:t>Ｃ</a:t>
            </a:r>
            <a:endParaRPr kumimoji="1" lang="en-US" altLang="ja-JP" b="1" dirty="0"/>
          </a:p>
          <a:p>
            <a:r>
              <a:rPr kumimoji="1" lang="ja-JP" altLang="en-US" sz="1200" b="1" dirty="0"/>
              <a:t>リーダー</a:t>
            </a:r>
            <a:endParaRPr kumimoji="1" lang="en-US" altLang="ja-JP" sz="1200" b="1" dirty="0"/>
          </a:p>
          <a:p>
            <a:endParaRPr kumimoji="1" lang="ja-JP" altLang="en-US" dirty="0"/>
          </a:p>
        </p:txBody>
      </p:sp>
      <p:sp>
        <p:nvSpPr>
          <p:cNvPr id="44" name="屈折矢印 43"/>
          <p:cNvSpPr/>
          <p:nvPr/>
        </p:nvSpPr>
        <p:spPr>
          <a:xfrm rot="5400000">
            <a:off x="2119689" y="2055704"/>
            <a:ext cx="522418" cy="549090"/>
          </a:xfrm>
          <a:prstGeom prst="bentUpArrow">
            <a:avLst>
              <a:gd name="adj1" fmla="val 43458"/>
              <a:gd name="adj2" fmla="val 30911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屈折矢印 44"/>
          <p:cNvSpPr/>
          <p:nvPr/>
        </p:nvSpPr>
        <p:spPr>
          <a:xfrm rot="5400000">
            <a:off x="2888741" y="3569545"/>
            <a:ext cx="1259999" cy="739320"/>
          </a:xfrm>
          <a:prstGeom prst="bentUpArrow">
            <a:avLst>
              <a:gd name="adj1" fmla="val 28553"/>
              <a:gd name="adj2" fmla="val 30911"/>
              <a:gd name="adj3" fmla="val 2500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 32 46"/>
          <p:cNvSpPr/>
          <p:nvPr/>
        </p:nvSpPr>
        <p:spPr>
          <a:xfrm>
            <a:off x="4477313" y="616592"/>
            <a:ext cx="1309372" cy="852709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方向矢印 47"/>
          <p:cNvSpPr/>
          <p:nvPr/>
        </p:nvSpPr>
        <p:spPr>
          <a:xfrm rot="3674677">
            <a:off x="6489680" y="1055691"/>
            <a:ext cx="916066" cy="900887"/>
          </a:xfrm>
          <a:prstGeom prst="quadArrow">
            <a:avLst>
              <a:gd name="adj1" fmla="val 22500"/>
              <a:gd name="adj2" fmla="val 23415"/>
              <a:gd name="adj3" fmla="val 19831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ストライプ矢印 48"/>
          <p:cNvSpPr/>
          <p:nvPr/>
        </p:nvSpPr>
        <p:spPr>
          <a:xfrm rot="552603">
            <a:off x="5834709" y="1074826"/>
            <a:ext cx="748052" cy="54432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645368" y="731788"/>
            <a:ext cx="11574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RIPE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 rot="556633">
            <a:off x="5827160" y="1172471"/>
            <a:ext cx="72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研修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91707" y="447315"/>
            <a:ext cx="228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0070C0"/>
                </a:solidFill>
              </a:rPr>
              <a:t>各コーディネーター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4980" y="727883"/>
            <a:ext cx="118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RIPE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7743" y="1487423"/>
            <a:ext cx="104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solidFill>
                  <a:srgbClr val="C00000"/>
                </a:solidFill>
              </a:rPr>
              <a:t>IA</a:t>
            </a:r>
            <a:endParaRPr kumimoji="1" lang="ja-JP" altLang="en-US" sz="7200" dirty="0">
              <a:solidFill>
                <a:srgbClr val="C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692667" y="6101773"/>
            <a:ext cx="348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奉仕・親睦・研鑽</a:t>
            </a:r>
          </a:p>
        </p:txBody>
      </p:sp>
      <p:sp>
        <p:nvSpPr>
          <p:cNvPr id="54" name="円/楕円 53"/>
          <p:cNvSpPr/>
          <p:nvPr/>
        </p:nvSpPr>
        <p:spPr>
          <a:xfrm rot="20481965">
            <a:off x="2811821" y="2294272"/>
            <a:ext cx="10190246" cy="6744340"/>
          </a:xfrm>
          <a:prstGeom prst="ellipse">
            <a:avLst/>
          </a:prstGeom>
          <a:noFill/>
          <a:ln w="101600">
            <a:solidFill>
              <a:schemeClr val="accent6">
                <a:lumMod val="75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5" name="下矢印吹き出し 54"/>
          <p:cNvSpPr/>
          <p:nvPr/>
        </p:nvSpPr>
        <p:spPr>
          <a:xfrm>
            <a:off x="9404592" y="2689293"/>
            <a:ext cx="932524" cy="14090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825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9360163" y="2850526"/>
            <a:ext cx="118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地区大会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5806936" y="719949"/>
            <a:ext cx="2924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RC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RPIC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RRFC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E/MGA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EPNC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1110" y="6334780"/>
            <a:ext cx="2215155" cy="523220"/>
          </a:xfrm>
          <a:prstGeom prst="rect">
            <a:avLst/>
          </a:prstGeom>
          <a:ln w="34925" cmpd="dbl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800" i="1" dirty="0">
                <a:solidFill>
                  <a:srgbClr val="C00000"/>
                </a:solidFill>
              </a:rPr>
              <a:t>国際協議会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29998" y="6291925"/>
            <a:ext cx="2108738" cy="584775"/>
          </a:xfrm>
          <a:prstGeom prst="rect">
            <a:avLst/>
          </a:prstGeom>
          <a:noFill/>
          <a:ln w="38100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i="1" dirty="0">
                <a:solidFill>
                  <a:srgbClr val="C00000"/>
                </a:solidFill>
              </a:rPr>
              <a:t>会長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E</a:t>
            </a:r>
            <a:r>
              <a:rPr kumimoji="1" lang="ja-JP" altLang="en-US" sz="2800" i="1" dirty="0">
                <a:solidFill>
                  <a:srgbClr val="C00000"/>
                </a:solidFill>
              </a:rPr>
              <a:t>研修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S</a:t>
            </a:r>
            <a:endParaRPr kumimoji="1" lang="ja-JP" altLang="en-US" sz="3200" i="1" dirty="0">
              <a:solidFill>
                <a:srgbClr val="C0000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84896" y="6345428"/>
            <a:ext cx="2690662" cy="523220"/>
          </a:xfrm>
          <a:prstGeom prst="rect">
            <a:avLst/>
          </a:prstGeom>
          <a:noFill/>
          <a:ln w="34925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</a:rPr>
              <a:t>地区研修協議会</a:t>
            </a:r>
          </a:p>
        </p:txBody>
      </p:sp>
      <p:sp>
        <p:nvSpPr>
          <p:cNvPr id="60" name="右矢印 59"/>
          <p:cNvSpPr/>
          <p:nvPr/>
        </p:nvSpPr>
        <p:spPr>
          <a:xfrm>
            <a:off x="2474936" y="6255173"/>
            <a:ext cx="358321" cy="5715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60"/>
          <p:cNvSpPr/>
          <p:nvPr/>
        </p:nvSpPr>
        <p:spPr>
          <a:xfrm>
            <a:off x="5200505" y="6345428"/>
            <a:ext cx="402144" cy="5125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488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2892" y="-128789"/>
            <a:ext cx="10855817" cy="1313646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solidFill>
                  <a:srgbClr val="0070C0"/>
                </a:solidFill>
              </a:rPr>
              <a:t>２０２２－２３　</a:t>
            </a:r>
            <a:r>
              <a:rPr lang="en-US" altLang="ja-JP" sz="7200" b="1" dirty="0">
                <a:solidFill>
                  <a:srgbClr val="0070C0"/>
                </a:solidFill>
              </a:rPr>
              <a:t>RI</a:t>
            </a:r>
            <a:r>
              <a:rPr lang="ja-JP" altLang="en-US" sz="6000" dirty="0">
                <a:solidFill>
                  <a:srgbClr val="0070C0"/>
                </a:solidFill>
              </a:rPr>
              <a:t>会長</a:t>
            </a:r>
            <a:r>
              <a:rPr lang="ja-JP" altLang="en-US" dirty="0">
                <a:solidFill>
                  <a:srgbClr val="0070C0"/>
                </a:solidFill>
              </a:rPr>
              <a:t>　</a:t>
            </a:r>
            <a:r>
              <a:rPr lang="en-US" altLang="ja-JP" sz="8000" b="1" dirty="0">
                <a:solidFill>
                  <a:srgbClr val="DC54DC"/>
                </a:solidFill>
              </a:rPr>
              <a:t>Jennifer Jones</a:t>
            </a:r>
            <a:endParaRPr kumimoji="1" lang="ja-JP" altLang="en-US" sz="80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069" y="970373"/>
            <a:ext cx="8830266" cy="588762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62" y="970373"/>
            <a:ext cx="4421102" cy="588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6378" y="331671"/>
            <a:ext cx="8242475" cy="1325563"/>
          </a:xfrm>
        </p:spPr>
        <p:txBody>
          <a:bodyPr>
            <a:noAutofit/>
          </a:bodyPr>
          <a:lstStyle/>
          <a:p>
            <a:r>
              <a:rPr kumimoji="1" lang="en-US" altLang="ja-JP" sz="8000" i="1" u="sng" dirty="0">
                <a:ln w="31750">
                  <a:solidFill>
                    <a:srgbClr val="00B050"/>
                  </a:solidFill>
                </a:ln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2022 </a:t>
            </a:r>
            <a:r>
              <a:rPr kumimoji="1" lang="ja-JP" altLang="en-US" sz="8000" i="1" u="sng" dirty="0">
                <a:ln w="31750">
                  <a:solidFill>
                    <a:srgbClr val="00B050"/>
                  </a:solidFill>
                </a:ln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会長テーマ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481"/>
            <a:ext cx="8460708" cy="4761519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7868992" y="6103949"/>
            <a:ext cx="1249250" cy="73013"/>
          </a:xfrm>
        </p:spPr>
        <p:txBody>
          <a:bodyPr>
            <a:normAutofit fontScale="25000" lnSpcReduction="20000"/>
          </a:bodyPr>
          <a:lstStyle/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097" y="169324"/>
            <a:ext cx="4291474" cy="57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68426" y="8452727"/>
            <a:ext cx="14109180" cy="2848193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1030" name="Picture 6" descr="記念碑「ストロベリー・フィールズ」 - 絶景かなドットコム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" y="3260036"/>
            <a:ext cx="5240197" cy="393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34点のStrawberry Fields Dedicationのストックフォト - Getty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74"/>
            <a:ext cx="4983334" cy="333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 descr="ニューヨークのセントラル ・ パークでストロベリー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14" descr="ニューヨークのセントラル ・ パークでストロベリー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" name="AutoShape 16" descr="ニューヨークのセントラル ・ パークでストロベリー ..."/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6776106" y="5133285"/>
            <a:ext cx="3422742" cy="83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endParaRPr kumimoji="1" lang="ja-JP" altLang="en-US" dirty="0"/>
          </a:p>
        </p:txBody>
      </p:sp>
      <p:sp>
        <p:nvSpPr>
          <p:cNvPr id="8" name="AutoShape 18" descr="ニューヨークのセントラル ・ パークでストロベリー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9" name="AutoShape 20" descr="ニューヨークのセントラル ・ パークでストロベリー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46" name="Picture 22" descr="J・レノンさん生誕75周年、NYの公園にファン集う 写真6枚 国際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573" y="4327781"/>
            <a:ext cx="4207427" cy="296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46" y="-11584"/>
            <a:ext cx="7542230" cy="4339365"/>
          </a:xfrm>
          <a:prstGeom prst="rect">
            <a:avLst/>
          </a:prstGeom>
        </p:spPr>
      </p:pic>
      <p:pic>
        <p:nvPicPr>
          <p:cNvPr id="1028" name="Picture 4" descr="Strawberry fields forever」の画像、写真素材、ベクター画像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549" y="4318585"/>
            <a:ext cx="3949148" cy="30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円/楕円 30"/>
          <p:cNvSpPr/>
          <p:nvPr/>
        </p:nvSpPr>
        <p:spPr>
          <a:xfrm>
            <a:off x="5215785" y="1641021"/>
            <a:ext cx="3835132" cy="35302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5224739" y="1657905"/>
            <a:ext cx="3381024" cy="349138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円/楕円 3"/>
          <p:cNvSpPr/>
          <p:nvPr/>
        </p:nvSpPr>
        <p:spPr>
          <a:xfrm>
            <a:off x="5944407" y="2472263"/>
            <a:ext cx="1941689" cy="186266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コンテンツ プレースホルダー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0494" y="932567"/>
            <a:ext cx="46038" cy="38163"/>
          </a:xfrm>
          <a:prstGeom prst="rect">
            <a:avLst/>
          </a:prstGeom>
        </p:spPr>
      </p:pic>
      <p:sp>
        <p:nvSpPr>
          <p:cNvPr id="8" name="円/楕円 7"/>
          <p:cNvSpPr/>
          <p:nvPr/>
        </p:nvSpPr>
        <p:spPr>
          <a:xfrm>
            <a:off x="8985353" y="1175437"/>
            <a:ext cx="463233" cy="37182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433" y="5322031"/>
            <a:ext cx="488839" cy="405222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58" y="3176821"/>
            <a:ext cx="504037" cy="41782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51" y="396747"/>
            <a:ext cx="463336" cy="384081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464" y="3138006"/>
            <a:ext cx="463336" cy="384081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4864" y="5694101"/>
            <a:ext cx="463336" cy="384081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584" y="6078182"/>
            <a:ext cx="463336" cy="384081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6443645" y="1637252"/>
            <a:ext cx="2981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solidFill>
                  <a:srgbClr val="C00000"/>
                </a:solidFill>
              </a:rPr>
              <a:t>ＲＩ</a:t>
            </a:r>
            <a:endParaRPr kumimoji="1" lang="en-US" altLang="ja-JP" sz="6000" dirty="0">
              <a:solidFill>
                <a:srgbClr val="C00000"/>
              </a:solidFill>
            </a:endParaRPr>
          </a:p>
          <a:p>
            <a:endParaRPr kumimoji="1" lang="ja-JP" altLang="en-US" sz="6000" dirty="0">
              <a:solidFill>
                <a:srgbClr val="C0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044953" y="2832560"/>
            <a:ext cx="1905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accent5">
                    <a:lumMod val="50000"/>
                  </a:schemeClr>
                </a:solidFill>
              </a:rPr>
              <a:t>ＲＩ会長</a:t>
            </a:r>
            <a:endParaRPr kumimoji="1" lang="en-US" altLang="ja-JP" sz="32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5">
                    <a:lumMod val="50000"/>
                  </a:schemeClr>
                </a:solidFill>
              </a:rPr>
              <a:t>ＲＩ理事会</a:t>
            </a:r>
            <a:endParaRPr kumimoji="1" lang="ja-JP" alt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74531" y="4315263"/>
            <a:ext cx="2447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　</a:t>
            </a:r>
            <a:r>
              <a:rPr kumimoji="1" lang="ja-JP" altLang="en-US" sz="4000" dirty="0">
                <a:solidFill>
                  <a:schemeClr val="accent4">
                    <a:lumMod val="75000"/>
                  </a:schemeClr>
                </a:solidFill>
              </a:rPr>
              <a:t>バ ナ </a:t>
            </a:r>
            <a:r>
              <a:rPr kumimoji="1" lang="ja-JP" altLang="en-US" sz="4000" dirty="0" err="1">
                <a:solidFill>
                  <a:schemeClr val="accent4">
                    <a:lumMod val="75000"/>
                  </a:schemeClr>
                </a:solidFill>
              </a:rPr>
              <a:t>ー</a:t>
            </a:r>
            <a:endParaRPr kumimoji="1" lang="ja-JP" alt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62757" y="2662752"/>
            <a:ext cx="61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accent4">
                    <a:lumMod val="75000"/>
                  </a:schemeClr>
                </a:solidFill>
              </a:rPr>
              <a:t>地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264385" y="3331305"/>
            <a:ext cx="459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accent4">
                    <a:lumMod val="75000"/>
                  </a:schemeClr>
                </a:solidFill>
              </a:rPr>
              <a:t>区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599825" y="3961320"/>
            <a:ext cx="48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accent4">
                    <a:lumMod val="75000"/>
                  </a:schemeClr>
                </a:solidFill>
              </a:rPr>
              <a:t>ガ</a:t>
            </a:r>
          </a:p>
        </p:txBody>
      </p:sp>
      <p:sp>
        <p:nvSpPr>
          <p:cNvPr id="32" name="左右矢印 31"/>
          <p:cNvSpPr/>
          <p:nvPr/>
        </p:nvSpPr>
        <p:spPr>
          <a:xfrm>
            <a:off x="4357945" y="3190268"/>
            <a:ext cx="714961" cy="335570"/>
          </a:xfrm>
          <a:prstGeom prst="leftRight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84740">
            <a:off x="6600820" y="919961"/>
            <a:ext cx="573074" cy="54868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592403">
            <a:off x="8422921" y="1430244"/>
            <a:ext cx="798645" cy="798645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787900">
            <a:off x="9013207" y="2872250"/>
            <a:ext cx="1133954" cy="1133954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470531">
            <a:off x="7809975" y="4342955"/>
            <a:ext cx="1609483" cy="160948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002771">
            <a:off x="5775200" y="4527610"/>
            <a:ext cx="2280102" cy="2280102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702769">
            <a:off x="3532132" y="3424992"/>
            <a:ext cx="3225064" cy="321896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8527920" y="2493496"/>
            <a:ext cx="713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C00000"/>
                </a:solidFill>
              </a:rPr>
              <a:t>Ｔ　　　　ＲＦ</a:t>
            </a:r>
          </a:p>
        </p:txBody>
      </p:sp>
      <p:sp>
        <p:nvSpPr>
          <p:cNvPr id="39" name="左右矢印 38"/>
          <p:cNvSpPr/>
          <p:nvPr/>
        </p:nvSpPr>
        <p:spPr>
          <a:xfrm rot="2560806">
            <a:off x="4729511" y="1499292"/>
            <a:ext cx="714961" cy="335570"/>
          </a:xfrm>
          <a:prstGeom prst="leftRightArrow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447" y="822924"/>
            <a:ext cx="463336" cy="38408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791326" y="3344933"/>
            <a:ext cx="2492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u="sng" dirty="0">
                <a:solidFill>
                  <a:srgbClr val="002060"/>
                </a:solidFill>
              </a:rPr>
              <a:t>個別クラブ</a:t>
            </a:r>
            <a:endParaRPr lang="en-US" altLang="ja-JP" sz="4000" u="sng" dirty="0">
              <a:solidFill>
                <a:srgbClr val="002060"/>
              </a:solidFill>
            </a:endParaRPr>
          </a:p>
        </p:txBody>
      </p:sp>
      <p:sp>
        <p:nvSpPr>
          <p:cNvPr id="41" name="上下矢印 40"/>
          <p:cNvSpPr/>
          <p:nvPr/>
        </p:nvSpPr>
        <p:spPr>
          <a:xfrm rot="20170971">
            <a:off x="5736608" y="476067"/>
            <a:ext cx="256730" cy="1209298"/>
          </a:xfrm>
          <a:prstGeom prst="upDownArrow">
            <a:avLst/>
          </a:prstGeom>
          <a:solidFill>
            <a:schemeClr val="bg1"/>
          </a:solidFill>
          <a:ln w="28575">
            <a:solidFill>
              <a:srgbClr val="F93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円/楕円 41"/>
          <p:cNvSpPr/>
          <p:nvPr/>
        </p:nvSpPr>
        <p:spPr>
          <a:xfrm>
            <a:off x="5299293" y="32334"/>
            <a:ext cx="389776" cy="362143"/>
          </a:xfrm>
          <a:prstGeom prst="ellipse">
            <a:avLst/>
          </a:prstGeom>
          <a:solidFill>
            <a:srgbClr val="F93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上下矢印 42"/>
          <p:cNvSpPr/>
          <p:nvPr/>
        </p:nvSpPr>
        <p:spPr>
          <a:xfrm rot="3751828">
            <a:off x="9496340" y="1867672"/>
            <a:ext cx="265261" cy="1209298"/>
          </a:xfrm>
          <a:prstGeom prst="upDownArrow">
            <a:avLst/>
          </a:prstGeom>
          <a:solidFill>
            <a:schemeClr val="bg1"/>
          </a:solidFill>
          <a:ln w="28575">
            <a:solidFill>
              <a:srgbClr val="F93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円/楕円 43"/>
          <p:cNvSpPr/>
          <p:nvPr/>
        </p:nvSpPr>
        <p:spPr>
          <a:xfrm>
            <a:off x="10266618" y="1816261"/>
            <a:ext cx="373903" cy="350499"/>
          </a:xfrm>
          <a:prstGeom prst="ellipse">
            <a:avLst/>
          </a:prstGeom>
          <a:solidFill>
            <a:srgbClr val="F93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上下矢印 44"/>
          <p:cNvSpPr/>
          <p:nvPr/>
        </p:nvSpPr>
        <p:spPr>
          <a:xfrm rot="9342650">
            <a:off x="7828022" y="5137271"/>
            <a:ext cx="308442" cy="1209298"/>
          </a:xfrm>
          <a:prstGeom prst="upDownArrow">
            <a:avLst/>
          </a:prstGeom>
          <a:solidFill>
            <a:schemeClr val="bg1"/>
          </a:solidFill>
          <a:ln w="28575">
            <a:solidFill>
              <a:srgbClr val="F937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8209341" y="6369352"/>
            <a:ext cx="371696" cy="384081"/>
          </a:xfrm>
          <a:prstGeom prst="ellipse">
            <a:avLst/>
          </a:prstGeom>
          <a:solidFill>
            <a:srgbClr val="F937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30748" y="2590341"/>
            <a:ext cx="26068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u="sng" dirty="0">
                <a:ln w="254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/>
                </a:solidFill>
              </a:rPr>
              <a:t>ＲＣ</a:t>
            </a:r>
            <a:r>
              <a:rPr lang="ja-JP" altLang="en-US" sz="4000" u="sng" dirty="0">
                <a:solidFill>
                  <a:srgbClr val="002060"/>
                </a:solidFill>
              </a:rPr>
              <a:t>＆</a:t>
            </a:r>
            <a:r>
              <a:rPr lang="ja-JP" altLang="en-US" sz="4000" u="sng" dirty="0">
                <a:solidFill>
                  <a:srgbClr val="F937F0"/>
                </a:solidFill>
              </a:rPr>
              <a:t>ＲＡＣ</a:t>
            </a:r>
            <a:endParaRPr lang="en-US" altLang="ja-JP" sz="4000" u="sng" dirty="0">
              <a:solidFill>
                <a:srgbClr val="F937F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-6167" y="-159531"/>
            <a:ext cx="5448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u="sng" dirty="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RI</a:t>
            </a:r>
            <a:r>
              <a:rPr kumimoji="1" lang="ja-JP" altLang="en-US" sz="4800" u="sng" dirty="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の仕組み</a:t>
            </a:r>
            <a:r>
              <a:rPr kumimoji="1" lang="en-US" altLang="ja-JP" sz="3200" u="sng" dirty="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(</a:t>
            </a:r>
            <a:r>
              <a:rPr kumimoji="1" lang="ja-JP" altLang="en-US" sz="3200" u="sng" dirty="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イメージ</a:t>
            </a:r>
            <a:r>
              <a:rPr kumimoji="1" lang="en-US" altLang="ja-JP" sz="3200" u="sng" dirty="0">
                <a:solidFill>
                  <a:schemeClr val="accent2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)</a:t>
            </a:r>
            <a:endParaRPr kumimoji="1" lang="ja-JP" altLang="en-US" sz="3200" u="sng" dirty="0">
              <a:solidFill>
                <a:schemeClr val="accent2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65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987" y="4637817"/>
            <a:ext cx="3928204" cy="21485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000">
            <a:off x="7004324" y="148321"/>
            <a:ext cx="6400800" cy="4128516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67001" y="-112936"/>
            <a:ext cx="6537242" cy="1339953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8000" b="1" u="sng" dirty="0">
                <a:solidFill>
                  <a:srgbClr val="0070C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RI</a:t>
            </a:r>
            <a:r>
              <a:rPr kumimoji="1" lang="ja-JP" altLang="en-US" sz="8000" u="sng" dirty="0">
                <a:solidFill>
                  <a:srgbClr val="0070C0"/>
                </a:solidFill>
              </a:rPr>
              <a:t>の強調事項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535499" y="1227017"/>
            <a:ext cx="7393208" cy="4642652"/>
          </a:xfrm>
          <a:solidFill>
            <a:schemeClr val="bg1">
              <a:alpha val="73000"/>
            </a:schemeClr>
          </a:solidFill>
          <a:ln>
            <a:noFill/>
          </a:ln>
        </p:spPr>
        <p:txBody>
          <a:bodyPr>
            <a:normAutofit fontScale="92500" lnSpcReduction="10000"/>
          </a:bodyPr>
          <a:lstStyle/>
          <a:p>
            <a:pPr algn="l"/>
            <a:r>
              <a:rPr kumimoji="1" lang="ja-JP" altLang="en-US" sz="33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</a:t>
            </a:r>
            <a:r>
              <a:rPr kumimoji="1" lang="en-US" altLang="ja-JP" sz="96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D</a:t>
            </a:r>
            <a:r>
              <a:rPr lang="ja-JP" altLang="en-US" sz="28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 </a:t>
            </a:r>
            <a:r>
              <a:rPr kumimoji="1" lang="en-US" altLang="ja-JP" sz="6000" dirty="0" err="1">
                <a:solidFill>
                  <a:schemeClr val="accent2"/>
                </a:solidFill>
              </a:rPr>
              <a:t>iversity</a:t>
            </a:r>
            <a:r>
              <a:rPr kumimoji="1" lang="en-US" altLang="ja-JP" sz="6000" dirty="0"/>
              <a:t>  </a:t>
            </a:r>
            <a:r>
              <a:rPr kumimoji="1" lang="ja-JP" altLang="en-US" sz="6000" dirty="0">
                <a:solidFill>
                  <a:schemeClr val="accent6">
                    <a:lumMod val="75000"/>
                  </a:schemeClr>
                </a:solidFill>
              </a:rPr>
              <a:t>＝</a:t>
            </a:r>
            <a:r>
              <a:rPr kumimoji="1" lang="ja-JP" altLang="en-US" sz="6000" b="1" u="sng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多様性</a:t>
            </a:r>
            <a:endParaRPr kumimoji="1" lang="en-US" altLang="ja-JP" sz="6000" b="1" u="sng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pPr algn="l"/>
            <a:r>
              <a:rPr kumimoji="1" lang="ja-JP" altLang="en-US" sz="33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</a:t>
            </a:r>
            <a:r>
              <a:rPr kumimoji="1" lang="en-US" altLang="ja-JP" sz="96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E</a:t>
            </a:r>
            <a:r>
              <a:rPr lang="ja-JP" altLang="en-US" sz="4200" dirty="0"/>
              <a:t> </a:t>
            </a:r>
            <a:r>
              <a:rPr kumimoji="1" lang="en-US" altLang="ja-JP" sz="6000" dirty="0" err="1">
                <a:solidFill>
                  <a:schemeClr val="accent2"/>
                </a:solidFill>
              </a:rPr>
              <a:t>quity</a:t>
            </a:r>
            <a:r>
              <a:rPr kumimoji="1" lang="ja-JP" altLang="en-US" sz="6000" dirty="0"/>
              <a:t>　   </a:t>
            </a:r>
            <a:r>
              <a:rPr kumimoji="1" lang="ja-JP" altLang="en-US" sz="6000" dirty="0">
                <a:solidFill>
                  <a:schemeClr val="accent6">
                    <a:lumMod val="75000"/>
                  </a:schemeClr>
                </a:solidFill>
              </a:rPr>
              <a:t>＝</a:t>
            </a:r>
            <a:r>
              <a:rPr kumimoji="1" lang="ja-JP" altLang="en-US" sz="6000" u="sng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公平さ</a:t>
            </a:r>
            <a:endParaRPr kumimoji="1" lang="en-US" altLang="ja-JP" sz="6000" u="sng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pPr algn="l"/>
            <a:r>
              <a:rPr kumimoji="1" lang="ja-JP" altLang="en-US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</a:t>
            </a:r>
            <a:r>
              <a:rPr kumimoji="1" lang="en-US" altLang="ja-JP" sz="113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I</a:t>
            </a:r>
            <a:r>
              <a:rPr kumimoji="1" lang="en-US" altLang="ja-JP" sz="6000" dirty="0">
                <a:solidFill>
                  <a:schemeClr val="accent2"/>
                </a:solidFill>
              </a:rPr>
              <a:t>nclusion</a:t>
            </a:r>
            <a:r>
              <a:rPr kumimoji="1" lang="ja-JP" altLang="en-US" sz="1700" dirty="0">
                <a:solidFill>
                  <a:schemeClr val="accent2"/>
                </a:solidFill>
              </a:rPr>
              <a:t>　</a:t>
            </a:r>
            <a:r>
              <a:rPr kumimoji="1" lang="ja-JP" altLang="en-US" sz="6000" dirty="0">
                <a:solidFill>
                  <a:schemeClr val="accent6">
                    <a:lumMod val="75000"/>
                  </a:schemeClr>
                </a:solidFill>
              </a:rPr>
              <a:t>＝</a:t>
            </a:r>
            <a:r>
              <a:rPr kumimoji="1" lang="ja-JP" altLang="en-US" sz="6000" u="sng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開放性</a:t>
            </a:r>
            <a:endParaRPr kumimoji="1" lang="en-US" altLang="ja-JP" sz="6000" u="sng" dirty="0">
              <a:solidFill>
                <a:srgbClr val="C0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  <a:p>
            <a:pPr algn="l"/>
            <a:r>
              <a:rPr kumimoji="1" lang="ja-JP" altLang="en-US" sz="39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</a:t>
            </a:r>
            <a:r>
              <a:rPr kumimoji="1" lang="ja-JP" altLang="en-US" sz="19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</a:t>
            </a:r>
            <a:r>
              <a:rPr kumimoji="1" lang="ja-JP" altLang="en-US" sz="39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　　　　　</a:t>
            </a:r>
            <a:r>
              <a:rPr kumimoji="1" lang="ja-JP" altLang="en-US" sz="6000" dirty="0"/>
              <a:t>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781823" y="4818146"/>
            <a:ext cx="2966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(</a:t>
            </a:r>
            <a:r>
              <a:rPr kumimoji="1" lang="ja-JP" altLang="en-US" sz="24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インクルージョン</a:t>
            </a:r>
            <a:r>
              <a:rPr kumimoji="1" lang="en-US" altLang="ja-JP" sz="2400" dirty="0">
                <a:solidFill>
                  <a:srgbClr val="C0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)</a:t>
            </a:r>
            <a:endParaRPr kumimoji="1" lang="ja-JP" altLang="en-US" sz="2400" dirty="0">
              <a:solidFill>
                <a:srgbClr val="C00000"/>
              </a:solidFill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0" y="1378857"/>
            <a:ext cx="2721470" cy="26177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0" y="4296673"/>
            <a:ext cx="2746133" cy="232593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37" y="4929313"/>
            <a:ext cx="3348786" cy="18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767" y="8181"/>
            <a:ext cx="10715222" cy="1325563"/>
          </a:xfrm>
        </p:spPr>
        <p:txBody>
          <a:bodyPr>
            <a:normAutofit/>
          </a:bodyPr>
          <a:lstStyle/>
          <a:p>
            <a:r>
              <a:rPr kumimoji="1" lang="ja-JP" altLang="en-US" sz="8000" u="sng" dirty="0">
                <a:solidFill>
                  <a:srgbClr val="FF0000"/>
                </a:solidFill>
              </a:rPr>
              <a:t>各自</a:t>
            </a:r>
            <a:r>
              <a:rPr kumimoji="1" lang="ja-JP" altLang="en-US" sz="6000" u="sng" dirty="0">
                <a:solidFill>
                  <a:srgbClr val="FF0000"/>
                </a:solidFill>
              </a:rPr>
              <a:t>が</a:t>
            </a:r>
            <a:r>
              <a:rPr kumimoji="1" lang="ja-JP" altLang="en-US" sz="6000" u="sng" dirty="0">
                <a:solidFill>
                  <a:srgbClr val="FFC000"/>
                </a:solidFill>
              </a:rPr>
              <a:t>機会の扉を</a:t>
            </a:r>
            <a:r>
              <a:rPr kumimoji="1" lang="ja-JP" altLang="en-US" sz="8000" u="sng" dirty="0">
                <a:solidFill>
                  <a:srgbClr val="FF0000"/>
                </a:solidFill>
              </a:rPr>
              <a:t>開く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166" y="1938510"/>
            <a:ext cx="4075540" cy="379588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710313" y="1778156"/>
            <a:ext cx="17901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dirty="0">
                <a:ln w="12700">
                  <a:solidFill>
                    <a:srgbClr val="C00000"/>
                  </a:solidFill>
                </a:ln>
                <a:solidFill>
                  <a:schemeClr val="accent2"/>
                </a:solidFill>
              </a:rPr>
              <a:t>親睦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578080" y="4888200"/>
            <a:ext cx="1931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>
                <a:ln w="22225"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奉仕</a:t>
            </a:r>
          </a:p>
        </p:txBody>
      </p:sp>
      <p:sp>
        <p:nvSpPr>
          <p:cNvPr id="11" name="雲 10"/>
          <p:cNvSpPr/>
          <p:nvPr/>
        </p:nvSpPr>
        <p:spPr>
          <a:xfrm>
            <a:off x="9194804" y="996646"/>
            <a:ext cx="2821185" cy="2659503"/>
          </a:xfrm>
          <a:prstGeom prst="cloud">
            <a:avLst/>
          </a:prstGeom>
          <a:noFill/>
          <a:ln w="38100">
            <a:solidFill>
              <a:srgbClr val="DC54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雲 11"/>
          <p:cNvSpPr/>
          <p:nvPr/>
        </p:nvSpPr>
        <p:spPr>
          <a:xfrm>
            <a:off x="9105365" y="4166485"/>
            <a:ext cx="2758124" cy="2640169"/>
          </a:xfrm>
          <a:prstGeom prst="cloud">
            <a:avLst/>
          </a:prstGeom>
          <a:noFill/>
          <a:ln w="635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81" y="1258637"/>
            <a:ext cx="4749874" cy="4073534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10946478" y="166044"/>
            <a:ext cx="8025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Y.Sato</a:t>
            </a:r>
            <a:endParaRPr lang="ja-JP" altLang="en-US" sz="2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7553" y="3606190"/>
            <a:ext cx="4692475" cy="425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9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228" y="-126999"/>
            <a:ext cx="4331331" cy="341496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879" y="4394930"/>
            <a:ext cx="2872702" cy="246307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0286" y="-288758"/>
            <a:ext cx="7365642" cy="1817688"/>
          </a:xfrm>
        </p:spPr>
        <p:txBody>
          <a:bodyPr>
            <a:normAutofit/>
          </a:bodyPr>
          <a:lstStyle/>
          <a:p>
            <a:r>
              <a:rPr kumimoji="1" lang="ja-JP" altLang="en-US" sz="6600" u="sng" dirty="0"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全員参加・奉仕実践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0133" y="1690689"/>
            <a:ext cx="11364404" cy="500555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5400" dirty="0">
                <a:solidFill>
                  <a:srgbClr val="FF0000"/>
                </a:solidFill>
              </a:rPr>
              <a:t>全員</a:t>
            </a:r>
            <a:r>
              <a:rPr kumimoji="1" lang="ja-JP" altLang="en-US" sz="5400" dirty="0">
                <a:solidFill>
                  <a:schemeClr val="accent2"/>
                </a:solidFill>
              </a:rPr>
              <a:t>が、</a:t>
            </a:r>
            <a:r>
              <a:rPr kumimoji="1" lang="ja-JP" altLang="en-US" sz="5400" dirty="0">
                <a:solidFill>
                  <a:srgbClr val="FF0000"/>
                </a:solidFill>
              </a:rPr>
              <a:t>個々に</a:t>
            </a:r>
            <a:endParaRPr kumimoji="1" lang="en-US" altLang="ja-JP" sz="5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5400" dirty="0">
                <a:solidFill>
                  <a:srgbClr val="FF0000"/>
                </a:solidFill>
              </a:rPr>
              <a:t>　</a:t>
            </a:r>
            <a:r>
              <a:rPr lang="ja-JP" altLang="en-US" sz="5400" u="sng" dirty="0">
                <a:solidFill>
                  <a:srgbClr val="7030A0"/>
                </a:solidFill>
              </a:rPr>
              <a:t>魅力溢れる</a:t>
            </a:r>
            <a:r>
              <a:rPr kumimoji="1" lang="ja-JP" altLang="en-US" sz="5400" u="sng" dirty="0">
                <a:solidFill>
                  <a:srgbClr val="7030A0"/>
                </a:solidFill>
              </a:rPr>
              <a:t>ロータリーを</a:t>
            </a:r>
            <a:endParaRPr kumimoji="1" lang="en-US" altLang="ja-JP" sz="5400" u="sng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kumimoji="1" lang="ja-JP" altLang="en-US" sz="5400" dirty="0">
                <a:solidFill>
                  <a:srgbClr val="7030A0"/>
                </a:solidFill>
              </a:rPr>
              <a:t>　</a:t>
            </a:r>
            <a:r>
              <a:rPr kumimoji="1" lang="en-US" altLang="ja-JP" sz="7800" dirty="0">
                <a:solidFill>
                  <a:srgbClr val="00B0F0"/>
                </a:solidFill>
              </a:rPr>
              <a:t>=&gt; </a:t>
            </a:r>
            <a:r>
              <a:rPr kumimoji="1" lang="ja-JP" altLang="en-US" sz="7800" u="sng" dirty="0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楽 し </a:t>
            </a:r>
            <a:r>
              <a:rPr kumimoji="1" lang="ja-JP" altLang="en-US" sz="7800" u="sng" dirty="0" err="1"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む</a:t>
            </a:r>
            <a:r>
              <a:rPr kumimoji="1" lang="en-US" altLang="ja-JP" sz="7800" dirty="0">
                <a:solidFill>
                  <a:srgbClr val="00B0F0"/>
                </a:solidFill>
              </a:rPr>
              <a:t>(</a:t>
            </a:r>
            <a:r>
              <a:rPr kumimoji="1" lang="ja-JP" altLang="en-US" sz="5800" dirty="0">
                <a:solidFill>
                  <a:srgbClr val="002060"/>
                </a:solidFill>
              </a:rPr>
              <a:t>＝</a:t>
            </a:r>
            <a:r>
              <a:rPr kumimoji="1" lang="ja-JP" altLang="en-US" sz="7800" u="sng" dirty="0">
                <a:solidFill>
                  <a:srgbClr val="002060"/>
                </a:solidFill>
                <a:effectLst>
                  <a:glow rad="228600">
                    <a:srgbClr val="92D050">
                      <a:alpha val="40000"/>
                    </a:srgbClr>
                  </a:glow>
                </a:effectLst>
              </a:rPr>
              <a:t>自己を高める</a:t>
            </a:r>
            <a:r>
              <a:rPr kumimoji="1" lang="ja-JP" altLang="en-US" sz="7800" dirty="0">
                <a:solidFill>
                  <a:srgbClr val="00B0F0"/>
                </a:solidFill>
              </a:rPr>
              <a:t>）</a:t>
            </a:r>
            <a:endParaRPr kumimoji="1" lang="en-US" altLang="ja-JP" sz="7800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altLang="ja-JP" sz="2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5400" dirty="0">
                <a:solidFill>
                  <a:schemeClr val="accent6">
                    <a:lumMod val="75000"/>
                  </a:schemeClr>
                </a:solidFill>
              </a:rPr>
              <a:t> 　　＝ </a:t>
            </a:r>
            <a:r>
              <a:rPr kumimoji="1" lang="ja-JP" altLang="en-US" sz="5400" u="sng" dirty="0">
                <a:solidFill>
                  <a:schemeClr val="accent6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居心地</a:t>
            </a:r>
            <a:r>
              <a:rPr kumimoji="1" lang="ja-JP" altLang="en-US" sz="5400" dirty="0">
                <a:solidFill>
                  <a:schemeClr val="accent6">
                    <a:lumMod val="75000"/>
                  </a:schemeClr>
                </a:solidFill>
              </a:rPr>
              <a:t>がよい   </a:t>
            </a:r>
            <a:r>
              <a:rPr lang="en-US" altLang="ja-JP" sz="5400" dirty="0">
                <a:solidFill>
                  <a:srgbClr val="FFC000"/>
                </a:solidFill>
                <a:sym typeface="Wingdings" panose="05000000000000000000" pitchFamily="2" charset="2"/>
              </a:rPr>
              <a:t> </a:t>
            </a:r>
            <a:r>
              <a:rPr lang="ja-JP" altLang="en-US" sz="5400" u="sng" dirty="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sym typeface="Wingdings" panose="05000000000000000000" pitchFamily="2" charset="2"/>
              </a:rPr>
              <a:t>退会しない</a:t>
            </a:r>
            <a:endParaRPr kumimoji="1" lang="en-US" altLang="ja-JP" sz="5400" u="sng" dirty="0">
              <a:ln>
                <a:solidFill>
                  <a:srgbClr val="FF0000"/>
                </a:solidFill>
              </a:ln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kumimoji="1" lang="ja-JP" altLang="en-US" sz="5400" dirty="0">
                <a:solidFill>
                  <a:schemeClr val="accent2"/>
                </a:solidFill>
              </a:rPr>
              <a:t>    </a:t>
            </a:r>
            <a:r>
              <a:rPr kumimoji="1" lang="ja-JP" altLang="en-US" sz="5400" dirty="0">
                <a:solidFill>
                  <a:schemeClr val="accent6">
                    <a:lumMod val="50000"/>
                  </a:schemeClr>
                </a:solidFill>
              </a:rPr>
              <a:t>  　　</a:t>
            </a:r>
            <a:r>
              <a:rPr kumimoji="1" lang="ja-JP" altLang="en-US" sz="5400" u="sng" dirty="0"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居場所</a:t>
            </a:r>
            <a:r>
              <a:rPr kumimoji="1" lang="ja-JP" altLang="en-US" sz="5400" dirty="0">
                <a:solidFill>
                  <a:schemeClr val="accent6">
                    <a:lumMod val="50000"/>
                  </a:schemeClr>
                </a:solidFill>
              </a:rPr>
              <a:t>がある</a:t>
            </a:r>
            <a:r>
              <a:rPr lang="en-US" altLang="ja-JP" sz="5400" dirty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r>
              <a:rPr kumimoji="1" lang="ja-JP" altLang="en-US" sz="5400" dirty="0">
                <a:solidFill>
                  <a:srgbClr val="0070C0"/>
                </a:solidFill>
              </a:rPr>
              <a:t> </a:t>
            </a:r>
            <a:r>
              <a:rPr kumimoji="1" lang="ja-JP" altLang="en-US" sz="5400" u="sng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友人を誘う</a:t>
            </a:r>
            <a:r>
              <a:rPr kumimoji="1" lang="ja-JP" altLang="en-US" sz="5400" dirty="0">
                <a:solidFill>
                  <a:schemeClr val="accent2"/>
                </a:solidFill>
              </a:rPr>
              <a:t>　　　　 　　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0286" y="6234576"/>
            <a:ext cx="1306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>
                <a:latin typeface="HGS教科書体" panose="02020600000000000000" pitchFamily="18" charset="-128"/>
                <a:ea typeface="HGS教科書体" panose="02020600000000000000" pitchFamily="18" charset="-128"/>
              </a:rPr>
              <a:t>Y.Sato</a:t>
            </a:r>
            <a:endParaRPr kumimoji="1" lang="ja-JP" altLang="en-US" sz="2400" dirty="0">
              <a:latin typeface="HGS教科書体" panose="02020600000000000000" pitchFamily="18" charset="-128"/>
              <a:ea typeface="HGS教科書体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4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754743" y="2099696"/>
            <a:ext cx="9144000" cy="1954666"/>
          </a:xfrm>
        </p:spPr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4945487" y="852684"/>
            <a:ext cx="7246513" cy="6060958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6600" b="1" u="sng" dirty="0">
                <a:solidFill>
                  <a:srgbClr val="C00000"/>
                </a:solidFill>
              </a:rPr>
              <a:t>ご清聴</a:t>
            </a:r>
            <a:endParaRPr kumimoji="1" lang="en-US" altLang="ja-JP" sz="6600" b="1" u="sng" dirty="0">
              <a:solidFill>
                <a:srgbClr val="C00000"/>
              </a:solidFill>
            </a:endParaRPr>
          </a:p>
          <a:p>
            <a:pPr algn="l"/>
            <a:r>
              <a:rPr kumimoji="1" lang="ja-JP" altLang="en-US" sz="6000" b="1" dirty="0">
                <a:solidFill>
                  <a:srgbClr val="C00000"/>
                </a:solidFill>
              </a:rPr>
              <a:t>　 </a:t>
            </a:r>
            <a:r>
              <a:rPr kumimoji="1" lang="ja-JP" altLang="en-US" sz="6000" b="1" u="sng" dirty="0">
                <a:solidFill>
                  <a:srgbClr val="C00000"/>
                </a:solidFill>
              </a:rPr>
              <a:t>有難うございました</a:t>
            </a:r>
            <a:endParaRPr kumimoji="1" lang="en-US" altLang="ja-JP" sz="6000" b="1" u="sng" dirty="0">
              <a:solidFill>
                <a:srgbClr val="C00000"/>
              </a:solidFill>
            </a:endParaRPr>
          </a:p>
          <a:p>
            <a:endParaRPr kumimoji="1" lang="en-US" altLang="ja-JP" sz="44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4400" b="1" i="1" u="sng" dirty="0">
                <a:ln>
                  <a:solidFill>
                    <a:srgbClr val="FF0000"/>
                  </a:solidFill>
                </a:ln>
                <a:solidFill>
                  <a:schemeClr val="accent2"/>
                </a:solidFill>
              </a:rPr>
              <a:t>一人一人</a:t>
            </a:r>
            <a:r>
              <a:rPr kumimoji="1" lang="ja-JP" altLang="en-US" sz="4400" b="1" i="1" dirty="0">
                <a:solidFill>
                  <a:schemeClr val="accent6">
                    <a:lumMod val="75000"/>
                  </a:schemeClr>
                </a:solidFill>
              </a:rPr>
              <a:t>が</a:t>
            </a:r>
            <a:endParaRPr kumimoji="1" lang="en-US" altLang="ja-JP" sz="44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4400" b="1" dirty="0">
                <a:solidFill>
                  <a:srgbClr val="7030A0"/>
                </a:solidFill>
              </a:rPr>
              <a:t>　</a:t>
            </a:r>
            <a:r>
              <a:rPr kumimoji="1" lang="ja-JP" altLang="en-US" sz="5400" b="1" i="1" u="sng" dirty="0">
                <a:solidFill>
                  <a:srgbClr val="7030A0"/>
                </a:solidFill>
              </a:rPr>
              <a:t>夢</a:t>
            </a:r>
            <a:r>
              <a:rPr kumimoji="1" lang="ja-JP" altLang="en-US" sz="4400" b="1" i="1" dirty="0">
                <a:solidFill>
                  <a:schemeClr val="accent6">
                    <a:lumMod val="75000"/>
                  </a:schemeClr>
                </a:solidFill>
              </a:rPr>
              <a:t>を追い求め、</a:t>
            </a:r>
            <a:endParaRPr kumimoji="1" lang="en-US" altLang="ja-JP" sz="44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4400" b="1" i="1" dirty="0">
                <a:solidFill>
                  <a:schemeClr val="accent2"/>
                </a:solidFill>
              </a:rPr>
              <a:t>　</a:t>
            </a:r>
            <a:r>
              <a:rPr kumimoji="1" lang="ja-JP" altLang="en-US" sz="4400" b="1" i="1" u="sng" dirty="0">
                <a:ln>
                  <a:solidFill>
                    <a:srgbClr val="0070C0"/>
                  </a:solidFill>
                </a:ln>
                <a:solidFill>
                  <a:srgbClr val="00B0F0"/>
                </a:solidFill>
              </a:rPr>
              <a:t>人生</a:t>
            </a:r>
            <a:r>
              <a:rPr kumimoji="1" lang="ja-JP" altLang="en-US" sz="4400" b="1" i="1" dirty="0">
                <a:solidFill>
                  <a:schemeClr val="accent6">
                    <a:lumMod val="75000"/>
                  </a:schemeClr>
                </a:solidFill>
              </a:rPr>
              <a:t>を変え、</a:t>
            </a:r>
            <a:endParaRPr kumimoji="1" lang="en-US" altLang="ja-JP" sz="44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kumimoji="1" lang="ja-JP" altLang="en-US" sz="4400" b="1" i="1" dirty="0">
                <a:solidFill>
                  <a:srgbClr val="00B0F0"/>
                </a:solidFill>
              </a:rPr>
              <a:t>　</a:t>
            </a:r>
            <a:r>
              <a:rPr kumimoji="1" lang="ja-JP" altLang="en-US" sz="4400" b="1" i="1" u="sng" dirty="0">
                <a:ln>
                  <a:solidFill>
                    <a:schemeClr val="accent2"/>
                  </a:solidFill>
                </a:ln>
                <a:solidFill>
                  <a:schemeClr val="accent4"/>
                </a:solidFill>
              </a:rPr>
              <a:t>ロータリーを育て</a:t>
            </a:r>
            <a:r>
              <a:rPr kumimoji="1" lang="ja-JP" altLang="en-US" sz="4400" b="1" i="1" dirty="0">
                <a:solidFill>
                  <a:schemeClr val="accent6">
                    <a:lumMod val="75000"/>
                  </a:schemeClr>
                </a:solidFill>
              </a:rPr>
              <a:t>ましょう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03" y="-703942"/>
            <a:ext cx="3327097" cy="2472743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33" y="-349952"/>
            <a:ext cx="4568971" cy="616016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5E4B15C-4230-4EDA-9AB3-D9C93B9B2E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74" y="5704523"/>
            <a:ext cx="2780113" cy="104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79" y="0"/>
            <a:ext cx="11054153" cy="73419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05308" y="0"/>
            <a:ext cx="74256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9600" b="1" i="1" dirty="0">
                <a:ln>
                  <a:solidFill>
                    <a:srgbClr val="0070C0"/>
                  </a:solidFill>
                </a:ln>
                <a:solidFill>
                  <a:schemeClr val="bg1"/>
                </a:solidFill>
                <a:latin typeface="游明朝 Demibold" panose="02020600000000000000" pitchFamily="18" charset="-128"/>
                <a:ea typeface="游明朝 Demibold" panose="02020600000000000000" pitchFamily="18" charset="-128"/>
              </a:rPr>
              <a:t>Windy City</a:t>
            </a:r>
            <a:endParaRPr kumimoji="1" lang="ja-JP" altLang="en-US" sz="9600" b="1" i="1" dirty="0">
              <a:ln>
                <a:solidFill>
                  <a:srgbClr val="0070C0"/>
                </a:solidFill>
              </a:ln>
              <a:solidFill>
                <a:schemeClr val="bg1"/>
              </a:solidFill>
              <a:latin typeface="游明朝 Demibold" panose="02020600000000000000" pitchFamily="18" charset="-128"/>
              <a:ea typeface="游明朝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6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215" y="3457044"/>
            <a:ext cx="5407164" cy="359132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28" y="-355996"/>
            <a:ext cx="6175071" cy="410135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4581" y="-331453"/>
            <a:ext cx="5999965" cy="398505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80000">
            <a:off x="-810753" y="702826"/>
            <a:ext cx="4907565" cy="3259502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349" y="3510705"/>
            <a:ext cx="5039748" cy="33472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5" y="3510705"/>
            <a:ext cx="5057010" cy="33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6984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chicago.cbslocal.com/wp-content/uploads/sites/15116062/2015/12/chicago_circ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57" y="46383"/>
            <a:ext cx="6287624" cy="681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09183" y="387783"/>
            <a:ext cx="3293007" cy="373672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1032" name="Picture 8" descr="https://chicagomap360.com/img/0/chicago-usa-m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0" y="-556998"/>
            <a:ext cx="5759149" cy="423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134" y="727732"/>
            <a:ext cx="4084320" cy="8692896"/>
          </a:xfrm>
        </p:spPr>
      </p:pic>
      <p:sp>
        <p:nvSpPr>
          <p:cNvPr id="5" name="下カーブ矢印 4"/>
          <p:cNvSpPr/>
          <p:nvPr/>
        </p:nvSpPr>
        <p:spPr>
          <a:xfrm rot="20829829">
            <a:off x="2081607" y="394177"/>
            <a:ext cx="1925892" cy="800978"/>
          </a:xfrm>
          <a:prstGeom prst="curvedDownArrow">
            <a:avLst>
              <a:gd name="adj1" fmla="val 56464"/>
              <a:gd name="adj2" fmla="val 100254"/>
              <a:gd name="adj3" fmla="val 5783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7" name="下カーブ矢印 6"/>
          <p:cNvSpPr/>
          <p:nvPr/>
        </p:nvSpPr>
        <p:spPr>
          <a:xfrm rot="12730550" flipV="1">
            <a:off x="9183352" y="243364"/>
            <a:ext cx="1923333" cy="739472"/>
          </a:xfrm>
          <a:prstGeom prst="curvedDownArrow">
            <a:avLst>
              <a:gd name="adj1" fmla="val 59439"/>
              <a:gd name="adj2" fmla="val 76649"/>
              <a:gd name="adj3" fmla="val 6909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892799" y="1121701"/>
            <a:ext cx="215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dirty="0">
                <a:solidFill>
                  <a:srgbClr val="FF0000"/>
                </a:solidFill>
              </a:rPr>
              <a:t>Evanston</a:t>
            </a:r>
            <a:endParaRPr kumimoji="1" lang="ja-JP" alt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21674" y="3000701"/>
            <a:ext cx="2581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b="1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One Rotary Center</a:t>
            </a:r>
            <a:endParaRPr kumimoji="1" lang="ja-JP" altLang="en-US" sz="4000" b="1" u="sng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曲折矢印 2"/>
          <p:cNvSpPr/>
          <p:nvPr/>
        </p:nvSpPr>
        <p:spPr>
          <a:xfrm rot="10067637">
            <a:off x="3376731" y="4336858"/>
            <a:ext cx="785561" cy="730096"/>
          </a:xfrm>
          <a:prstGeom prst="bentArrow">
            <a:avLst>
              <a:gd name="adj1" fmla="val 21576"/>
              <a:gd name="adj2" fmla="val 23080"/>
              <a:gd name="adj3" fmla="val 26151"/>
              <a:gd name="adj4" fmla="val 43750"/>
            </a:avLst>
          </a:prstGeom>
          <a:solidFill>
            <a:srgbClr val="FF0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60385"/>
      </p:ext>
    </p:extLst>
  </p:cSld>
  <p:clrMapOvr>
    <a:masterClrMapping/>
  </p:clrMapOvr>
  <p:transition spd="slow"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294" y="1435994"/>
            <a:ext cx="8163470" cy="542200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01" y="0"/>
            <a:ext cx="5550795" cy="368672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33273" y="-133666"/>
            <a:ext cx="6241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dirty="0">
                <a:solidFill>
                  <a:srgbClr val="0070C0"/>
                </a:solidFill>
              </a:rPr>
              <a:t>Ｅｖａｎｓｔｏｎ</a:t>
            </a:r>
            <a:r>
              <a:rPr lang="ja-JP" altLang="en-US" sz="4800" dirty="0">
                <a:solidFill>
                  <a:schemeClr val="accent5">
                    <a:lumMod val="75000"/>
                  </a:schemeClr>
                </a:solidFill>
              </a:rPr>
              <a:t>　</a:t>
            </a:r>
            <a:endParaRPr lang="en-US" altLang="ja-JP" sz="48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kumimoji="1" lang="ja-JP" altLang="en-US" sz="4800" dirty="0">
                <a:solidFill>
                  <a:srgbClr val="0070C0"/>
                </a:solidFill>
              </a:rPr>
              <a:t>　　　　　　　</a:t>
            </a:r>
            <a:r>
              <a:rPr kumimoji="1" lang="en-US" altLang="ja-JP" sz="4800" dirty="0">
                <a:solidFill>
                  <a:srgbClr val="0070C0"/>
                </a:solidFill>
              </a:rPr>
              <a:t>RI</a:t>
            </a:r>
            <a:r>
              <a:rPr kumimoji="1" lang="ja-JP" altLang="en-US" sz="4000" dirty="0">
                <a:solidFill>
                  <a:srgbClr val="0070C0"/>
                </a:solidFill>
              </a:rPr>
              <a:t>本部　受付</a:t>
            </a:r>
          </a:p>
        </p:txBody>
      </p:sp>
    </p:spTree>
    <p:extLst>
      <p:ext uri="{BB962C8B-B14F-4D97-AF65-F5344CB8AC3E}">
        <p14:creationId xmlns:p14="http://schemas.microsoft.com/office/powerpoint/2010/main" val="40902904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560864" y="0"/>
            <a:ext cx="5631136" cy="2163651"/>
          </a:xfrm>
        </p:spPr>
        <p:txBody>
          <a:bodyPr>
            <a:normAutofit fontScale="90000"/>
          </a:bodyPr>
          <a:lstStyle/>
          <a:p>
            <a:r>
              <a:rPr kumimoji="1" lang="en-US" altLang="ja-JP" u="sng" dirty="0">
                <a:solidFill>
                  <a:schemeClr val="accent5">
                    <a:lumMod val="75000"/>
                  </a:schemeClr>
                </a:solidFill>
              </a:rPr>
              <a:t>E</a:t>
            </a:r>
            <a:r>
              <a:rPr kumimoji="1" lang="ja-JP" altLang="en-US" u="sng" dirty="0">
                <a:solidFill>
                  <a:schemeClr val="accent5">
                    <a:lumMod val="75000"/>
                  </a:schemeClr>
                </a:solidFill>
              </a:rPr>
              <a:t>ｖａｎｓｔｏｎ</a:t>
            </a:r>
            <a:br>
              <a:rPr kumimoji="1" lang="en-US" altLang="ja-JP" u="sng" dirty="0">
                <a:solidFill>
                  <a:schemeClr val="accent5">
                    <a:lumMod val="75000"/>
                  </a:schemeClr>
                </a:solidFill>
              </a:rPr>
            </a:br>
            <a:r>
              <a:rPr kumimoji="1" lang="ja-JP" altLang="en-US" sz="1100" dirty="0">
                <a:solidFill>
                  <a:schemeClr val="accent5">
                    <a:lumMod val="75000"/>
                  </a:schemeClr>
                </a:solidFill>
              </a:rPr>
              <a:t>　</a:t>
            </a:r>
            <a:b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</a:br>
            <a:r>
              <a:rPr kumimoji="1" lang="ja-JP" altLang="en-US" dirty="0">
                <a:solidFill>
                  <a:schemeClr val="accent5">
                    <a:lumMod val="75000"/>
                  </a:schemeClr>
                </a:solidFill>
              </a:rPr>
              <a:t>第１回例会場（復元）</a:t>
            </a:r>
            <a:br>
              <a:rPr kumimoji="1" lang="en-US" altLang="ja-JP" dirty="0">
                <a:solidFill>
                  <a:schemeClr val="accent5">
                    <a:lumMod val="75000"/>
                  </a:schemeClr>
                </a:solidFill>
              </a:rPr>
            </a:br>
            <a:br>
              <a:rPr kumimoji="1" lang="en-US" altLang="ja-JP" sz="22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kumimoji="1" lang="ja-JP" altLang="en-US" dirty="0">
                <a:solidFill>
                  <a:schemeClr val="accent5">
                    <a:lumMod val="75000"/>
                  </a:schemeClr>
                </a:solidFill>
              </a:rPr>
              <a:t>　　＆</a:t>
            </a:r>
            <a:r>
              <a:rPr kumimoji="1" lang="en-US" altLang="ja-JP" sz="6000" b="1" dirty="0">
                <a:solidFill>
                  <a:schemeClr val="accent5">
                    <a:lumMod val="75000"/>
                  </a:schemeClr>
                </a:solidFill>
              </a:rPr>
              <a:t>AKS</a:t>
            </a:r>
            <a:r>
              <a:rPr kumimoji="1" lang="ja-JP" altLang="en-US" dirty="0">
                <a:solidFill>
                  <a:schemeClr val="accent5">
                    <a:lumMod val="75000"/>
                  </a:schemeClr>
                </a:solidFill>
              </a:rPr>
              <a:t>顕彰ギャラリー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144"/>
            <a:ext cx="6439437" cy="4350971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821"/>
            <a:ext cx="7655504" cy="5084143"/>
          </a:xfrm>
          <a:prstGeom prst="rect">
            <a:avLst/>
          </a:prstGeom>
        </p:spPr>
      </p:pic>
      <p:pic>
        <p:nvPicPr>
          <p:cNvPr id="7" name="コンテンツ プレースホルダ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8" y="2658821"/>
            <a:ext cx="6735650" cy="439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08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8887"/>
            <a:ext cx="5170916" cy="4229113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786056" y="4694537"/>
            <a:ext cx="29523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dirty="0"/>
          </a:p>
          <a:p>
            <a:pPr algn="ctr"/>
            <a:r>
              <a:rPr lang="ja-JP" altLang="en-US" sz="4000" dirty="0">
                <a:solidFill>
                  <a:srgbClr val="002060"/>
                </a:solidFill>
              </a:rPr>
              <a:t>　　　　　　　</a:t>
            </a:r>
            <a:endParaRPr lang="ja-JP" altLang="en-US" sz="6000" dirty="0">
              <a:solidFill>
                <a:srgbClr val="FF0000"/>
              </a:solidFill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21" y="-797164"/>
            <a:ext cx="6333800" cy="4222534"/>
          </a:xfrm>
          <a:prstGeom prst="rect">
            <a:avLst/>
          </a:prstGeom>
        </p:spPr>
      </p:pic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49"/>
            <a:ext cx="5862918" cy="3183978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7284" y="-39749"/>
            <a:ext cx="6307221" cy="841518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-JP" altLang="en-US" sz="6000" u="sng" dirty="0">
                <a:ln w="12700">
                  <a:solidFill>
                    <a:srgbClr val="FFFF00"/>
                  </a:solidFill>
                </a:ln>
                <a:solidFill>
                  <a:schemeClr val="bg1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日本のロータリー</a:t>
            </a:r>
            <a:r>
              <a:rPr lang="ja-JP" altLang="en-US" dirty="0"/>
              <a:t>　　</a:t>
            </a:r>
            <a:endParaRPr kumimoji="1" lang="ja-JP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881" y="3425370"/>
            <a:ext cx="4325348" cy="3238780"/>
          </a:xfrm>
          <a:prstGeom prst="rect">
            <a:avLst/>
          </a:prstGeom>
        </p:spPr>
      </p:pic>
      <p:pic>
        <p:nvPicPr>
          <p:cNvPr id="6" name="コンテンツ プレースホルダー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9" y="3029772"/>
            <a:ext cx="2971242" cy="37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9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248" y="-27066"/>
            <a:ext cx="11267552" cy="748284"/>
          </a:xfrm>
        </p:spPr>
        <p:txBody>
          <a:bodyPr>
            <a:normAutofit fontScale="90000"/>
          </a:bodyPr>
          <a:lstStyle/>
          <a:p>
            <a:r>
              <a:rPr kumimoji="1" lang="en-US" altLang="ja-JP" sz="6700" u="sng" dirty="0">
                <a:solidFill>
                  <a:srgbClr val="0070C0"/>
                </a:solidFill>
              </a:rPr>
              <a:t>RI</a:t>
            </a:r>
            <a:r>
              <a:rPr kumimoji="1" lang="ja-JP" altLang="en-US" u="sng" dirty="0">
                <a:solidFill>
                  <a:srgbClr val="0070C0"/>
                </a:solidFill>
              </a:rPr>
              <a:t>と</a:t>
            </a:r>
            <a:r>
              <a:rPr kumimoji="1" lang="ja-JP" altLang="en-US" sz="5300" u="sng" dirty="0">
                <a:solidFill>
                  <a:srgbClr val="0070C0"/>
                </a:solidFill>
              </a:rPr>
              <a:t>クラブ</a:t>
            </a:r>
            <a:r>
              <a:rPr kumimoji="1" lang="ja-JP" altLang="en-US" u="sng" dirty="0">
                <a:solidFill>
                  <a:srgbClr val="0070C0"/>
                </a:solidFill>
              </a:rPr>
              <a:t>の連携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750701" y="825810"/>
            <a:ext cx="11741598" cy="5697889"/>
          </a:xfrm>
          <a:noFill/>
          <a:ln w="254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kumimoji="1" lang="en-US" altLang="ja-JP" dirty="0"/>
              <a:t> </a:t>
            </a:r>
            <a:r>
              <a:rPr lang="ja-JP" altLang="en-US" dirty="0"/>
              <a:t>  </a:t>
            </a:r>
            <a:r>
              <a:rPr kumimoji="1" lang="ja-JP" altLang="en-US" dirty="0"/>
              <a:t> 　　　　　　　　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sz="400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 flipH="1">
            <a:off x="11867598" y="4489754"/>
            <a:ext cx="160986" cy="1594943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6" name="フローチャート: 代替処理 5"/>
          <p:cNvSpPr/>
          <p:nvPr/>
        </p:nvSpPr>
        <p:spPr>
          <a:xfrm>
            <a:off x="156986" y="1624537"/>
            <a:ext cx="1040274" cy="9949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 w="762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cmpd="dbl">
                <a:solidFill>
                  <a:srgbClr val="C00000"/>
                </a:solidFill>
              </a:ln>
            </a:endParaRPr>
          </a:p>
        </p:txBody>
      </p:sp>
      <p:sp>
        <p:nvSpPr>
          <p:cNvPr id="9" name="横巻き 8"/>
          <p:cNvSpPr/>
          <p:nvPr/>
        </p:nvSpPr>
        <p:spPr>
          <a:xfrm>
            <a:off x="1259537" y="1509344"/>
            <a:ext cx="1584101" cy="559696"/>
          </a:xfrm>
          <a:prstGeom prst="horizontalScroll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屈折矢印 10"/>
          <p:cNvSpPr/>
          <p:nvPr/>
        </p:nvSpPr>
        <p:spPr>
          <a:xfrm rot="10800000" flipH="1">
            <a:off x="1974200" y="1029174"/>
            <a:ext cx="444859" cy="476511"/>
          </a:xfrm>
          <a:prstGeom prst="bentUpArrow">
            <a:avLst>
              <a:gd name="adj1" fmla="val 50000"/>
              <a:gd name="adj2" fmla="val 39475"/>
              <a:gd name="adj3" fmla="val 307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7 11"/>
          <p:cNvSpPr/>
          <p:nvPr/>
        </p:nvSpPr>
        <p:spPr>
          <a:xfrm>
            <a:off x="2732618" y="1883069"/>
            <a:ext cx="1136046" cy="1055843"/>
          </a:xfrm>
          <a:prstGeom prst="star7">
            <a:avLst/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屈折矢印 12"/>
          <p:cNvSpPr/>
          <p:nvPr/>
        </p:nvSpPr>
        <p:spPr>
          <a:xfrm rot="10800000" flipH="1">
            <a:off x="3947585" y="2283750"/>
            <a:ext cx="541944" cy="513511"/>
          </a:xfrm>
          <a:prstGeom prst="bentUpArrow">
            <a:avLst>
              <a:gd name="adj1" fmla="val 46560"/>
              <a:gd name="adj2" fmla="val 33983"/>
              <a:gd name="adj3" fmla="val 3578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3778966" y="2836741"/>
            <a:ext cx="1102784" cy="566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6926805" y="2808894"/>
            <a:ext cx="1126049" cy="63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4001360" y="4087456"/>
            <a:ext cx="1130639" cy="529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/>
          <p:nvPr/>
        </p:nvSpPr>
        <p:spPr>
          <a:xfrm>
            <a:off x="5200505" y="4774264"/>
            <a:ext cx="808341" cy="790752"/>
          </a:xfrm>
          <a:prstGeom prst="star5">
            <a:avLst>
              <a:gd name="adj" fmla="val 30453"/>
              <a:gd name="hf" fmla="val 105146"/>
              <a:gd name="vf" fmla="val 110557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星 7 24"/>
          <p:cNvSpPr/>
          <p:nvPr/>
        </p:nvSpPr>
        <p:spPr>
          <a:xfrm>
            <a:off x="8706335" y="1648340"/>
            <a:ext cx="1206938" cy="964079"/>
          </a:xfrm>
          <a:prstGeom prst="star7">
            <a:avLst>
              <a:gd name="adj" fmla="val 32520"/>
              <a:gd name="hf" fmla="val 102572"/>
              <a:gd name="vf" fmla="val 105210"/>
            </a:avLst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吹き出し 26"/>
          <p:cNvSpPr/>
          <p:nvPr/>
        </p:nvSpPr>
        <p:spPr>
          <a:xfrm rot="5400000">
            <a:off x="8113523" y="2910511"/>
            <a:ext cx="1353832" cy="97044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6172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吹き出し 27"/>
          <p:cNvSpPr/>
          <p:nvPr/>
        </p:nvSpPr>
        <p:spPr>
          <a:xfrm>
            <a:off x="10862528" y="2168446"/>
            <a:ext cx="894033" cy="1813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935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星 32 28"/>
          <p:cNvSpPr/>
          <p:nvPr/>
        </p:nvSpPr>
        <p:spPr>
          <a:xfrm>
            <a:off x="592043" y="602626"/>
            <a:ext cx="1289842" cy="857600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下矢印吹き出し 29"/>
          <p:cNvSpPr/>
          <p:nvPr/>
        </p:nvSpPr>
        <p:spPr>
          <a:xfrm>
            <a:off x="10167277" y="1421058"/>
            <a:ext cx="791228" cy="97080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 32 32"/>
          <p:cNvSpPr/>
          <p:nvPr/>
        </p:nvSpPr>
        <p:spPr>
          <a:xfrm>
            <a:off x="10070345" y="542586"/>
            <a:ext cx="1394679" cy="798128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屈折矢印 4"/>
          <p:cNvSpPr/>
          <p:nvPr/>
        </p:nvSpPr>
        <p:spPr>
          <a:xfrm flipV="1">
            <a:off x="5390132" y="4206587"/>
            <a:ext cx="425034" cy="490613"/>
          </a:xfrm>
          <a:prstGeom prst="bentUpArrow">
            <a:avLst>
              <a:gd name="adj1" fmla="val 41896"/>
              <a:gd name="adj2" fmla="val 46868"/>
              <a:gd name="adj3" fmla="val 1771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93754" y="647459"/>
            <a:ext cx="112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41453" y="1596973"/>
            <a:ext cx="17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年度テーマ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16887" y="2194120"/>
            <a:ext cx="106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DGE</a:t>
            </a:r>
            <a:endParaRPr kumimoji="1" lang="ja-JP" altLang="en-US" sz="2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070345" y="1525931"/>
            <a:ext cx="120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</a:t>
            </a:r>
            <a:r>
              <a:rPr kumimoji="1" lang="ja-JP" altLang="en-US" b="1" dirty="0"/>
              <a:t>研究会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091678" y="1887065"/>
            <a:ext cx="62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48798" y="2923150"/>
            <a:ext cx="153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研協会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37706" y="2909095"/>
            <a:ext cx="125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チーム</a:t>
            </a:r>
            <a:r>
              <a:rPr kumimoji="1" lang="ja-JP" altLang="en-US" sz="2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Ｓ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 flipH="1">
            <a:off x="4046230" y="4087456"/>
            <a:ext cx="1188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PETS</a:t>
            </a:r>
          </a:p>
          <a:p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222263" y="2808894"/>
            <a:ext cx="118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公式訪問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771407" y="2250187"/>
            <a:ext cx="117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世界大会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08265" y="5057283"/>
            <a:ext cx="68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会長</a:t>
            </a:r>
          </a:p>
        </p:txBody>
      </p:sp>
      <p:sp>
        <p:nvSpPr>
          <p:cNvPr id="44" name="屈折矢印 43"/>
          <p:cNvSpPr/>
          <p:nvPr/>
        </p:nvSpPr>
        <p:spPr>
          <a:xfrm rot="5400000">
            <a:off x="2119689" y="2055704"/>
            <a:ext cx="522418" cy="549090"/>
          </a:xfrm>
          <a:prstGeom prst="bentUpArrow">
            <a:avLst>
              <a:gd name="adj1" fmla="val 43458"/>
              <a:gd name="adj2" fmla="val 30911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屈折矢印 44"/>
          <p:cNvSpPr/>
          <p:nvPr/>
        </p:nvSpPr>
        <p:spPr>
          <a:xfrm rot="5400000">
            <a:off x="2888741" y="3569545"/>
            <a:ext cx="1259999" cy="739320"/>
          </a:xfrm>
          <a:prstGeom prst="bentUpArrow">
            <a:avLst>
              <a:gd name="adj1" fmla="val 28553"/>
              <a:gd name="adj2" fmla="val 30911"/>
              <a:gd name="adj3" fmla="val 2500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4980" y="727883"/>
            <a:ext cx="118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RIPE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7743" y="1487423"/>
            <a:ext cx="104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solidFill>
                  <a:srgbClr val="C00000"/>
                </a:solidFill>
              </a:rPr>
              <a:t>IA</a:t>
            </a:r>
            <a:endParaRPr kumimoji="1" lang="ja-JP" altLang="en-US" sz="7200" dirty="0">
              <a:solidFill>
                <a:srgbClr val="C00000"/>
              </a:solidFill>
            </a:endParaRPr>
          </a:p>
        </p:txBody>
      </p:sp>
      <p:sp>
        <p:nvSpPr>
          <p:cNvPr id="55" name="下矢印吹き出し 54"/>
          <p:cNvSpPr/>
          <p:nvPr/>
        </p:nvSpPr>
        <p:spPr>
          <a:xfrm>
            <a:off x="9404592" y="2689293"/>
            <a:ext cx="932524" cy="14090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825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9360163" y="2850526"/>
            <a:ext cx="118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地区大会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41110" y="6334780"/>
            <a:ext cx="2215155" cy="523220"/>
          </a:xfrm>
          <a:prstGeom prst="rect">
            <a:avLst/>
          </a:prstGeom>
          <a:ln w="34925" cmpd="dbl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800" i="1" dirty="0">
                <a:solidFill>
                  <a:srgbClr val="C00000"/>
                </a:solidFill>
              </a:rPr>
              <a:t>国際協議会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29998" y="6291925"/>
            <a:ext cx="2108738" cy="584775"/>
          </a:xfrm>
          <a:prstGeom prst="rect">
            <a:avLst/>
          </a:prstGeom>
          <a:noFill/>
          <a:ln w="38100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i="1" dirty="0">
                <a:solidFill>
                  <a:srgbClr val="C00000"/>
                </a:solidFill>
              </a:rPr>
              <a:t>会長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E</a:t>
            </a:r>
            <a:r>
              <a:rPr kumimoji="1" lang="ja-JP" altLang="en-US" sz="2800" i="1" dirty="0">
                <a:solidFill>
                  <a:srgbClr val="C00000"/>
                </a:solidFill>
              </a:rPr>
              <a:t>研修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S</a:t>
            </a:r>
            <a:endParaRPr kumimoji="1" lang="ja-JP" altLang="en-US" sz="3200" i="1" dirty="0">
              <a:solidFill>
                <a:srgbClr val="C00000"/>
              </a:solidFill>
            </a:endParaRPr>
          </a:p>
        </p:txBody>
      </p:sp>
      <p:sp>
        <p:nvSpPr>
          <p:cNvPr id="60" name="右矢印 59"/>
          <p:cNvSpPr/>
          <p:nvPr/>
        </p:nvSpPr>
        <p:spPr>
          <a:xfrm>
            <a:off x="2474936" y="6255173"/>
            <a:ext cx="358321" cy="5715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62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6248" y="-27066"/>
            <a:ext cx="11267552" cy="748284"/>
          </a:xfrm>
        </p:spPr>
        <p:txBody>
          <a:bodyPr>
            <a:normAutofit fontScale="90000"/>
          </a:bodyPr>
          <a:lstStyle/>
          <a:p>
            <a:r>
              <a:rPr kumimoji="1" lang="en-US" altLang="ja-JP" sz="6700" u="sng" dirty="0">
                <a:solidFill>
                  <a:srgbClr val="0070C0"/>
                </a:solidFill>
              </a:rPr>
              <a:t>RI</a:t>
            </a:r>
            <a:r>
              <a:rPr kumimoji="1" lang="ja-JP" altLang="en-US" u="sng" dirty="0">
                <a:solidFill>
                  <a:srgbClr val="0070C0"/>
                </a:solidFill>
              </a:rPr>
              <a:t>と</a:t>
            </a:r>
            <a:r>
              <a:rPr kumimoji="1" lang="ja-JP" altLang="en-US" sz="5300" u="sng" dirty="0">
                <a:solidFill>
                  <a:srgbClr val="0070C0"/>
                </a:solidFill>
              </a:rPr>
              <a:t>クラブ</a:t>
            </a:r>
            <a:r>
              <a:rPr kumimoji="1" lang="ja-JP" altLang="en-US" u="sng" dirty="0">
                <a:solidFill>
                  <a:srgbClr val="0070C0"/>
                </a:solidFill>
              </a:rPr>
              <a:t>の連携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98697" y="826493"/>
            <a:ext cx="11741598" cy="5697889"/>
          </a:xfrm>
          <a:noFill/>
          <a:ln w="25400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/>
              <a:t>     </a:t>
            </a:r>
            <a:r>
              <a:rPr kumimoji="1" lang="en-US" altLang="ja-JP" dirty="0"/>
              <a:t> </a:t>
            </a:r>
            <a:r>
              <a:rPr lang="ja-JP" altLang="en-US" dirty="0"/>
              <a:t>  </a:t>
            </a:r>
            <a:r>
              <a:rPr kumimoji="1" lang="ja-JP" altLang="en-US" dirty="0"/>
              <a:t> 　　　　　　　　</a:t>
            </a:r>
            <a:endParaRPr kumimoji="1" lang="en-US" altLang="ja-JP" dirty="0"/>
          </a:p>
          <a:p>
            <a:pPr marL="0" indent="0">
              <a:buNone/>
            </a:pPr>
            <a:endParaRPr kumimoji="1" lang="en-US" altLang="ja-JP" sz="4000" dirty="0">
              <a:ln w="38100">
                <a:solidFill>
                  <a:schemeClr val="accent2">
                    <a:lumMod val="5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 flipH="1">
            <a:off x="11867598" y="4489754"/>
            <a:ext cx="160986" cy="1594943"/>
          </a:xfrm>
        </p:spPr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6" name="フローチャート: 代替処理 5"/>
          <p:cNvSpPr/>
          <p:nvPr/>
        </p:nvSpPr>
        <p:spPr>
          <a:xfrm>
            <a:off x="156986" y="1624537"/>
            <a:ext cx="1040274" cy="9949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 w="76200" cmpd="thinThick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cmpd="dbl">
                <a:solidFill>
                  <a:srgbClr val="C00000"/>
                </a:solidFill>
              </a:ln>
            </a:endParaRPr>
          </a:p>
        </p:txBody>
      </p:sp>
      <p:sp>
        <p:nvSpPr>
          <p:cNvPr id="8" name="屈折矢印 7"/>
          <p:cNvSpPr/>
          <p:nvPr/>
        </p:nvSpPr>
        <p:spPr>
          <a:xfrm rot="5400000">
            <a:off x="5516018" y="5599574"/>
            <a:ext cx="462075" cy="433382"/>
          </a:xfrm>
          <a:prstGeom prst="bentUpArrow">
            <a:avLst>
              <a:gd name="adj1" fmla="val 43458"/>
              <a:gd name="adj2" fmla="val 30911"/>
              <a:gd name="adj3" fmla="val 25000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横巻き 8"/>
          <p:cNvSpPr/>
          <p:nvPr/>
        </p:nvSpPr>
        <p:spPr>
          <a:xfrm>
            <a:off x="1259537" y="1509344"/>
            <a:ext cx="1584101" cy="559696"/>
          </a:xfrm>
          <a:prstGeom prst="horizontalScroll">
            <a:avLst/>
          </a:prstGeom>
          <a:solidFill>
            <a:srgbClr val="7030A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屈折矢印 10"/>
          <p:cNvSpPr/>
          <p:nvPr/>
        </p:nvSpPr>
        <p:spPr>
          <a:xfrm rot="10800000" flipH="1">
            <a:off x="1974200" y="1029174"/>
            <a:ext cx="444859" cy="476511"/>
          </a:xfrm>
          <a:prstGeom prst="bentUpArrow">
            <a:avLst>
              <a:gd name="adj1" fmla="val 50000"/>
              <a:gd name="adj2" fmla="val 39475"/>
              <a:gd name="adj3" fmla="val 3079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7 11"/>
          <p:cNvSpPr/>
          <p:nvPr/>
        </p:nvSpPr>
        <p:spPr>
          <a:xfrm>
            <a:off x="2732618" y="1883069"/>
            <a:ext cx="1136046" cy="1055843"/>
          </a:xfrm>
          <a:prstGeom prst="star7">
            <a:avLst/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屈折矢印 12"/>
          <p:cNvSpPr/>
          <p:nvPr/>
        </p:nvSpPr>
        <p:spPr>
          <a:xfrm rot="10800000" flipH="1">
            <a:off x="3947585" y="2283750"/>
            <a:ext cx="541944" cy="513511"/>
          </a:xfrm>
          <a:prstGeom prst="bentUpArrow">
            <a:avLst>
              <a:gd name="adj1" fmla="val 46560"/>
              <a:gd name="adj2" fmla="val 33983"/>
              <a:gd name="adj3" fmla="val 3578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角丸四角形 13"/>
          <p:cNvSpPr/>
          <p:nvPr/>
        </p:nvSpPr>
        <p:spPr>
          <a:xfrm>
            <a:off x="3778966" y="2836741"/>
            <a:ext cx="1102784" cy="5668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6926805" y="2808894"/>
            <a:ext cx="1126049" cy="633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4001360" y="4087456"/>
            <a:ext cx="1130639" cy="52933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中かっこ 17"/>
          <p:cNvSpPr/>
          <p:nvPr/>
        </p:nvSpPr>
        <p:spPr>
          <a:xfrm>
            <a:off x="6769496" y="4768765"/>
            <a:ext cx="244762" cy="1284281"/>
          </a:xfrm>
          <a:prstGeom prst="rightBrace">
            <a:avLst>
              <a:gd name="adj1" fmla="val 31671"/>
              <a:gd name="adj2" fmla="val 48611"/>
            </a:avLst>
          </a:prstGeom>
          <a:noFill/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縦巻き 18"/>
          <p:cNvSpPr/>
          <p:nvPr/>
        </p:nvSpPr>
        <p:spPr>
          <a:xfrm>
            <a:off x="7145362" y="4601258"/>
            <a:ext cx="721217" cy="1281382"/>
          </a:xfrm>
          <a:prstGeom prst="verticalScroll">
            <a:avLst/>
          </a:prstGeom>
          <a:gradFill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/>
          <p:nvPr/>
        </p:nvSpPr>
        <p:spPr>
          <a:xfrm>
            <a:off x="5200505" y="4774264"/>
            <a:ext cx="808341" cy="790752"/>
          </a:xfrm>
          <a:prstGeom prst="star5">
            <a:avLst>
              <a:gd name="adj" fmla="val 30453"/>
              <a:gd name="hf" fmla="val 105146"/>
              <a:gd name="vf" fmla="val 110557"/>
            </a:avLst>
          </a:prstGeom>
          <a:solidFill>
            <a:schemeClr val="accent5">
              <a:lumMod val="40000"/>
              <a:lumOff val="60000"/>
            </a:scheme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965393" y="4768765"/>
            <a:ext cx="738664" cy="112960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/>
              <a:t>運営計画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23" name="四方向矢印 22"/>
          <p:cNvSpPr/>
          <p:nvPr/>
        </p:nvSpPr>
        <p:spPr>
          <a:xfrm rot="19001399">
            <a:off x="9557644" y="4667929"/>
            <a:ext cx="1570815" cy="1482219"/>
          </a:xfrm>
          <a:prstGeom prst="quadArrow">
            <a:avLst>
              <a:gd name="adj1" fmla="val 19206"/>
              <a:gd name="adj2" fmla="val 17430"/>
              <a:gd name="adj3" fmla="val 23927"/>
            </a:avLst>
          </a:prstGeom>
          <a:gradFill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 w="793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ストライプ矢印 23"/>
          <p:cNvSpPr/>
          <p:nvPr/>
        </p:nvSpPr>
        <p:spPr>
          <a:xfrm rot="453583">
            <a:off x="7940590" y="4738360"/>
            <a:ext cx="1685500" cy="971254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星 7 24"/>
          <p:cNvSpPr/>
          <p:nvPr/>
        </p:nvSpPr>
        <p:spPr>
          <a:xfrm>
            <a:off x="8706335" y="1648340"/>
            <a:ext cx="1206938" cy="964079"/>
          </a:xfrm>
          <a:prstGeom prst="star7">
            <a:avLst>
              <a:gd name="adj" fmla="val 32520"/>
              <a:gd name="hf" fmla="val 102572"/>
              <a:gd name="vf" fmla="val 105210"/>
            </a:avLst>
          </a:prstGeom>
          <a:solidFill>
            <a:schemeClr val="accent2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矢印吹き出し 26"/>
          <p:cNvSpPr/>
          <p:nvPr/>
        </p:nvSpPr>
        <p:spPr>
          <a:xfrm rot="5400000">
            <a:off x="8113523" y="2910511"/>
            <a:ext cx="1353832" cy="970446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36172"/>
            </a:avLst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50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539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下矢印吹き出し 27"/>
          <p:cNvSpPr/>
          <p:nvPr/>
        </p:nvSpPr>
        <p:spPr>
          <a:xfrm>
            <a:off x="10862528" y="2168446"/>
            <a:ext cx="894033" cy="1813822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2935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星 32 28"/>
          <p:cNvSpPr/>
          <p:nvPr/>
        </p:nvSpPr>
        <p:spPr>
          <a:xfrm>
            <a:off x="592043" y="602626"/>
            <a:ext cx="1289842" cy="857600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下矢印吹き出し 29"/>
          <p:cNvSpPr/>
          <p:nvPr/>
        </p:nvSpPr>
        <p:spPr>
          <a:xfrm>
            <a:off x="10167277" y="1421058"/>
            <a:ext cx="791228" cy="970804"/>
          </a:xfrm>
          <a:prstGeom prst="downArrow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 rot="436038">
            <a:off x="8013761" y="5023336"/>
            <a:ext cx="1899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計画の実践</a:t>
            </a:r>
          </a:p>
        </p:txBody>
      </p:sp>
      <p:sp>
        <p:nvSpPr>
          <p:cNvPr id="32" name="上下矢印 31"/>
          <p:cNvSpPr/>
          <p:nvPr/>
        </p:nvSpPr>
        <p:spPr>
          <a:xfrm>
            <a:off x="7159710" y="3506534"/>
            <a:ext cx="586250" cy="983221"/>
          </a:xfrm>
          <a:prstGeom prst="upDownArrow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星 32 32"/>
          <p:cNvSpPr/>
          <p:nvPr/>
        </p:nvSpPr>
        <p:spPr>
          <a:xfrm>
            <a:off x="10070345" y="542586"/>
            <a:ext cx="1394679" cy="798128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屈折矢印 4"/>
          <p:cNvSpPr/>
          <p:nvPr/>
        </p:nvSpPr>
        <p:spPr>
          <a:xfrm flipV="1">
            <a:off x="5390132" y="4206587"/>
            <a:ext cx="425034" cy="490613"/>
          </a:xfrm>
          <a:prstGeom prst="bentUpArrow">
            <a:avLst>
              <a:gd name="adj1" fmla="val 41896"/>
              <a:gd name="adj2" fmla="val 46868"/>
              <a:gd name="adj3" fmla="val 1771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93754" y="647459"/>
            <a:ext cx="112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48722" y="1592994"/>
            <a:ext cx="1761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年度テーマ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916887" y="2194120"/>
            <a:ext cx="106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DGE</a:t>
            </a:r>
            <a:endParaRPr kumimoji="1" lang="ja-JP" altLang="en-US" sz="2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0070345" y="1525931"/>
            <a:ext cx="120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R</a:t>
            </a:r>
            <a:r>
              <a:rPr kumimoji="1" lang="ja-JP" altLang="en-US" b="1" dirty="0"/>
              <a:t>研究会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9091678" y="1887065"/>
            <a:ext cx="62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DG</a:t>
            </a:r>
            <a:endParaRPr kumimoji="1" lang="ja-JP" altLang="en-US" sz="24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48798" y="2923150"/>
            <a:ext cx="1537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sz="2400" b="1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研協会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737706" y="2909095"/>
            <a:ext cx="1253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D</a:t>
            </a:r>
            <a:r>
              <a:rPr kumimoji="1" lang="ja-JP" altLang="en-US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チーム</a:t>
            </a:r>
            <a:r>
              <a:rPr kumimoji="1" lang="ja-JP" altLang="en-US" sz="2000" b="1" dirty="0">
                <a:ln w="19050"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FFFF00"/>
                </a:solidFill>
              </a:rPr>
              <a:t>Ｓ</a:t>
            </a:r>
          </a:p>
        </p:txBody>
      </p:sp>
      <p:sp>
        <p:nvSpPr>
          <p:cNvPr id="38" name="テキスト ボックス 37"/>
          <p:cNvSpPr txBox="1"/>
          <p:nvPr/>
        </p:nvSpPr>
        <p:spPr>
          <a:xfrm flipH="1">
            <a:off x="4046230" y="4087456"/>
            <a:ext cx="11884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>
                <a:ln w="19050">
                  <a:solidFill>
                    <a:srgbClr val="0070C0"/>
                  </a:solidFill>
                </a:ln>
                <a:solidFill>
                  <a:srgbClr val="FFFF00"/>
                </a:solidFill>
              </a:rPr>
              <a:t>PETS</a:t>
            </a:r>
          </a:p>
          <a:p>
            <a:endParaRPr kumimoji="1"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8222263" y="2808894"/>
            <a:ext cx="1182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公式訪問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0771407" y="2250187"/>
            <a:ext cx="117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世界大会</a:t>
            </a:r>
          </a:p>
        </p:txBody>
      </p:sp>
      <p:sp>
        <p:nvSpPr>
          <p:cNvPr id="41" name="星 4 40"/>
          <p:cNvSpPr/>
          <p:nvPr/>
        </p:nvSpPr>
        <p:spPr>
          <a:xfrm>
            <a:off x="6047333" y="5502514"/>
            <a:ext cx="726699" cy="764948"/>
          </a:xfrm>
          <a:prstGeom prst="star4">
            <a:avLst>
              <a:gd name="adj" fmla="val 50000"/>
            </a:avLst>
          </a:prstGeom>
          <a:gradFill flip="none" rotWithShape="1">
            <a:gsLst>
              <a:gs pos="2500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308265" y="5057283"/>
            <a:ext cx="68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会長</a:t>
            </a: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108118" y="5576617"/>
            <a:ext cx="848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  </a:t>
            </a:r>
            <a:r>
              <a:rPr kumimoji="1" lang="ja-JP" altLang="en-US" b="1" dirty="0"/>
              <a:t>Ｃ</a:t>
            </a:r>
            <a:endParaRPr kumimoji="1" lang="en-US" altLang="ja-JP" b="1" dirty="0"/>
          </a:p>
          <a:p>
            <a:r>
              <a:rPr kumimoji="1" lang="ja-JP" altLang="en-US" sz="1200" b="1" dirty="0"/>
              <a:t>リーダー</a:t>
            </a:r>
            <a:endParaRPr kumimoji="1" lang="en-US" altLang="ja-JP" sz="1200" b="1" dirty="0"/>
          </a:p>
          <a:p>
            <a:endParaRPr kumimoji="1" lang="ja-JP" altLang="en-US" dirty="0"/>
          </a:p>
        </p:txBody>
      </p:sp>
      <p:sp>
        <p:nvSpPr>
          <p:cNvPr id="44" name="屈折矢印 43"/>
          <p:cNvSpPr/>
          <p:nvPr/>
        </p:nvSpPr>
        <p:spPr>
          <a:xfrm rot="5400000">
            <a:off x="2119689" y="2055704"/>
            <a:ext cx="522418" cy="549090"/>
          </a:xfrm>
          <a:prstGeom prst="bentUpArrow">
            <a:avLst>
              <a:gd name="adj1" fmla="val 43458"/>
              <a:gd name="adj2" fmla="val 30911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屈折矢印 44"/>
          <p:cNvSpPr/>
          <p:nvPr/>
        </p:nvSpPr>
        <p:spPr>
          <a:xfrm rot="5400000">
            <a:off x="2888741" y="3569545"/>
            <a:ext cx="1259999" cy="739320"/>
          </a:xfrm>
          <a:prstGeom prst="bentUpArrow">
            <a:avLst>
              <a:gd name="adj1" fmla="val 28553"/>
              <a:gd name="adj2" fmla="val 30911"/>
              <a:gd name="adj3" fmla="val 25000"/>
            </a:avLst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星 32 46"/>
          <p:cNvSpPr/>
          <p:nvPr/>
        </p:nvSpPr>
        <p:spPr>
          <a:xfrm>
            <a:off x="4477313" y="616592"/>
            <a:ext cx="1309372" cy="852709"/>
          </a:xfrm>
          <a:prstGeom prst="star32">
            <a:avLst/>
          </a:prstGeom>
          <a:solidFill>
            <a:srgbClr val="FFFF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四方向矢印 47"/>
          <p:cNvSpPr/>
          <p:nvPr/>
        </p:nvSpPr>
        <p:spPr>
          <a:xfrm rot="3674677">
            <a:off x="6489680" y="1055691"/>
            <a:ext cx="916066" cy="900887"/>
          </a:xfrm>
          <a:prstGeom prst="quadArrow">
            <a:avLst>
              <a:gd name="adj1" fmla="val 22500"/>
              <a:gd name="adj2" fmla="val 23415"/>
              <a:gd name="adj3" fmla="val 19831"/>
            </a:avLst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22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ストライプ矢印 48"/>
          <p:cNvSpPr/>
          <p:nvPr/>
        </p:nvSpPr>
        <p:spPr>
          <a:xfrm rot="552603">
            <a:off x="5834709" y="1074826"/>
            <a:ext cx="748052" cy="544323"/>
          </a:xfrm>
          <a:prstGeom prst="striped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4645368" y="731788"/>
            <a:ext cx="115748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RIPE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 rot="556633">
            <a:off x="5827160" y="1172471"/>
            <a:ext cx="72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研修</a:t>
            </a:r>
            <a:endParaRPr kumimoji="1" lang="en-US" altLang="ja-JP" b="1" dirty="0"/>
          </a:p>
          <a:p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91707" y="447315"/>
            <a:ext cx="228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0070C0"/>
                </a:solidFill>
              </a:rPr>
              <a:t>各コーディネーター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24980" y="727883"/>
            <a:ext cx="118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>
                <a:solidFill>
                  <a:srgbClr val="C00000"/>
                </a:solidFill>
              </a:rPr>
              <a:t>RIPE</a:t>
            </a:r>
            <a:endParaRPr kumimoji="1" lang="ja-JP" altLang="en-US" sz="3600" dirty="0">
              <a:solidFill>
                <a:srgbClr val="C0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47743" y="1487423"/>
            <a:ext cx="1042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dirty="0">
                <a:solidFill>
                  <a:srgbClr val="C00000"/>
                </a:solidFill>
              </a:rPr>
              <a:t>IA</a:t>
            </a:r>
            <a:endParaRPr kumimoji="1" lang="ja-JP" altLang="en-US" sz="7200" dirty="0">
              <a:solidFill>
                <a:srgbClr val="C0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692667" y="6101773"/>
            <a:ext cx="3487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n>
                  <a:solidFill>
                    <a:schemeClr val="accent2"/>
                  </a:solidFill>
                </a:ln>
                <a:solidFill>
                  <a:srgbClr val="FFFF00"/>
                </a:solidFill>
              </a:rPr>
              <a:t>奉仕・親睦・研鑽</a:t>
            </a:r>
          </a:p>
        </p:txBody>
      </p:sp>
      <p:sp>
        <p:nvSpPr>
          <p:cNvPr id="55" name="下矢印吹き出し 54"/>
          <p:cNvSpPr/>
          <p:nvPr/>
        </p:nvSpPr>
        <p:spPr>
          <a:xfrm>
            <a:off x="9404592" y="2689293"/>
            <a:ext cx="932524" cy="1409037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825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9360163" y="2850526"/>
            <a:ext cx="118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地区大会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5806936" y="719949"/>
            <a:ext cx="2924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</a:rPr>
              <a:t>RC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RPIC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RRFC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E/MGA</a:t>
            </a:r>
            <a:r>
              <a:rPr lang="ja-JP" altLang="en-US" dirty="0">
                <a:solidFill>
                  <a:srgbClr val="0070C0"/>
                </a:solidFill>
              </a:rPr>
              <a:t>･</a:t>
            </a:r>
            <a:r>
              <a:rPr lang="en-US" altLang="ja-JP" dirty="0">
                <a:solidFill>
                  <a:srgbClr val="0070C0"/>
                </a:solidFill>
              </a:rPr>
              <a:t>EPNC</a:t>
            </a:r>
            <a:endParaRPr lang="ja-JP" altLang="en-US" dirty="0">
              <a:solidFill>
                <a:srgbClr val="0070C0"/>
              </a:solidFill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1110" y="6334780"/>
            <a:ext cx="2215155" cy="523220"/>
          </a:xfrm>
          <a:prstGeom prst="rect">
            <a:avLst/>
          </a:prstGeom>
          <a:ln w="34925" cmpd="dbl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800" i="1" dirty="0">
                <a:solidFill>
                  <a:srgbClr val="C00000"/>
                </a:solidFill>
              </a:rPr>
              <a:t>国際協議会</a:t>
            </a: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29998" y="6291925"/>
            <a:ext cx="2108738" cy="584775"/>
          </a:xfrm>
          <a:prstGeom prst="rect">
            <a:avLst/>
          </a:prstGeom>
          <a:noFill/>
          <a:ln w="38100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i="1" dirty="0">
                <a:solidFill>
                  <a:srgbClr val="C00000"/>
                </a:solidFill>
              </a:rPr>
              <a:t>会長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E</a:t>
            </a:r>
            <a:r>
              <a:rPr kumimoji="1" lang="ja-JP" altLang="en-US" sz="2800" i="1" dirty="0">
                <a:solidFill>
                  <a:srgbClr val="C00000"/>
                </a:solidFill>
              </a:rPr>
              <a:t>研修</a:t>
            </a:r>
            <a:r>
              <a:rPr kumimoji="1" lang="en-US" altLang="ja-JP" sz="3200" i="1" dirty="0">
                <a:solidFill>
                  <a:srgbClr val="C00000"/>
                </a:solidFill>
              </a:rPr>
              <a:t>S</a:t>
            </a:r>
            <a:endParaRPr kumimoji="1" lang="ja-JP" altLang="en-US" sz="3200" i="1" dirty="0">
              <a:solidFill>
                <a:srgbClr val="C00000"/>
              </a:solidFill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84896" y="6345428"/>
            <a:ext cx="2690662" cy="523220"/>
          </a:xfrm>
          <a:prstGeom prst="rect">
            <a:avLst/>
          </a:prstGeom>
          <a:noFill/>
          <a:ln w="34925" cmpd="dbl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C00000"/>
                </a:solidFill>
              </a:rPr>
              <a:t>地区研修協議会</a:t>
            </a:r>
          </a:p>
        </p:txBody>
      </p:sp>
      <p:sp>
        <p:nvSpPr>
          <p:cNvPr id="60" name="右矢印 59"/>
          <p:cNvSpPr/>
          <p:nvPr/>
        </p:nvSpPr>
        <p:spPr>
          <a:xfrm>
            <a:off x="2474936" y="6255173"/>
            <a:ext cx="358321" cy="5715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右矢印 60"/>
          <p:cNvSpPr/>
          <p:nvPr/>
        </p:nvSpPr>
        <p:spPr>
          <a:xfrm>
            <a:off x="5200505" y="6345428"/>
            <a:ext cx="402144" cy="5125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6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351</Words>
  <Application>Microsoft Office PowerPoint</Application>
  <PresentationFormat>ワイド画面</PresentationFormat>
  <Paragraphs>126</Paragraphs>
  <Slides>18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7" baseType="lpstr">
      <vt:lpstr>BIZ UDゴシック</vt:lpstr>
      <vt:lpstr>ＤＦ特太ゴシック体</vt:lpstr>
      <vt:lpstr>HGP創英角ﾎﾟｯﾌﾟ体</vt:lpstr>
      <vt:lpstr>HGS教科書体</vt:lpstr>
      <vt:lpstr>游明朝 Demibold</vt:lpstr>
      <vt:lpstr>Arial</vt:lpstr>
      <vt:lpstr>Calibri</vt:lpstr>
      <vt:lpstr>Calibri Light</vt:lpstr>
      <vt:lpstr>Office テーマ</vt:lpstr>
      <vt:lpstr>国際ロータリー（RI）の話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Eｖａｎｓｔｏｎ 　 第１回例会場（復元）  　　＆AKS顕彰ギャラリー</vt:lpstr>
      <vt:lpstr>　日本のロータリー　　</vt:lpstr>
      <vt:lpstr>RIとクラブの連携</vt:lpstr>
      <vt:lpstr>RIとクラブの連携</vt:lpstr>
      <vt:lpstr>RIとクラブの連携</vt:lpstr>
      <vt:lpstr>２０２２－２３　RI会長　Jennifer Jones</vt:lpstr>
      <vt:lpstr>2022 会長テーマ</vt:lpstr>
      <vt:lpstr>PowerPoint プレゼンテーション</vt:lpstr>
      <vt:lpstr>PowerPoint プレゼンテーション</vt:lpstr>
      <vt:lpstr>RIの強調事項</vt:lpstr>
      <vt:lpstr>各自が機会の扉を開く</vt:lpstr>
      <vt:lpstr>全員参加・奉仕実践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佐藤 芳郎</dc:creator>
  <cp:lastModifiedBy>office_ID</cp:lastModifiedBy>
  <cp:revision>91</cp:revision>
  <cp:lastPrinted>2022-02-17T12:03:49Z</cp:lastPrinted>
  <dcterms:created xsi:type="dcterms:W3CDTF">2022-01-09T02:21:54Z</dcterms:created>
  <dcterms:modified xsi:type="dcterms:W3CDTF">2022-03-26T01:30:12Z</dcterms:modified>
</cp:coreProperties>
</file>